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85" r:id="rId3"/>
    <p:sldId id="291" r:id="rId4"/>
    <p:sldId id="292" r:id="rId5"/>
    <p:sldId id="290" r:id="rId6"/>
    <p:sldId id="281" r:id="rId7"/>
    <p:sldId id="272" r:id="rId8"/>
    <p:sldId id="273" r:id="rId9"/>
    <p:sldId id="275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982" autoAdjust="0"/>
  </p:normalViewPr>
  <p:slideViewPr>
    <p:cSldViewPr>
      <p:cViewPr>
        <p:scale>
          <a:sx n="70" d="100"/>
          <a:sy n="70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A72C8-BF6A-4D05-8658-816DC2BD37CC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B85C3-1EDF-4D34-9918-91AA85A8B1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7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B85C3-1EDF-4D34-9918-91AA85A8B1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63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5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30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2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1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1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54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4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1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8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9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3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579" y="92662"/>
            <a:ext cx="913189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tư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29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vi-VN" sz="3200" b="1" dirty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4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2020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u="sng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Viết nội quy </a:t>
            </a:r>
            <a:endParaRPr lang="en-US" sz="40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233410"/>
            <a:ext cx="2971800" cy="33769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038600"/>
            <a:ext cx="2143125" cy="21431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638800"/>
            <a:ext cx="2457450" cy="1219200"/>
          </a:xfrm>
          <a:prstGeom prst="rect">
            <a:avLst/>
          </a:prstGeom>
        </p:spPr>
      </p:pic>
      <p:pic>
        <p:nvPicPr>
          <p:cNvPr id="11" name="Picture 11" descr="WhitecornerFlow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00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2465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7" descr="36358cay00ek3p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7" descr="36358cay00ek3p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WordArt 8"/>
          <p:cNvSpPr>
            <a:spLocks noChangeArrowheads="1" noChangeShapeType="1" noTextEdit="1"/>
          </p:cNvSpPr>
          <p:nvPr/>
        </p:nvSpPr>
        <p:spPr bwMode="auto">
          <a:xfrm>
            <a:off x="228600" y="0"/>
            <a:ext cx="8686800" cy="53340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Cảm ơn các em!</a:t>
            </a:r>
            <a:endParaRPr lang="en-US" sz="3600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253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738" y="4686300"/>
            <a:ext cx="15287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190" y="4876800"/>
            <a:ext cx="1857375" cy="114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67" y="5015109"/>
            <a:ext cx="1219200" cy="121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6175" y="4876800"/>
            <a:ext cx="1219200" cy="1219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040" y="3990584"/>
            <a:ext cx="1200150" cy="2209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00" y="-571648"/>
            <a:ext cx="3667125" cy="36004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5" y="-905284"/>
            <a:ext cx="3667125" cy="36004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6096" y="3533775"/>
            <a:ext cx="3667125" cy="360045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790802"/>
            <a:ext cx="3667125" cy="36004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807" y="3614376"/>
            <a:ext cx="3667125" cy="36004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0" y="3638402"/>
            <a:ext cx="3667125" cy="36004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5" y="3505200"/>
            <a:ext cx="3667125" cy="3600450"/>
          </a:xfrm>
          <a:prstGeom prst="rect">
            <a:avLst/>
          </a:prstGeom>
        </p:spPr>
      </p:pic>
      <p:pic>
        <p:nvPicPr>
          <p:cNvPr id="21" name="Picture 11" descr="WhitecornerFlower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8006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0245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5579" y="92662"/>
            <a:ext cx="913189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tư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29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vi-VN" sz="3200" b="1" dirty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4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2020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u="sng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Viết nội quy </a:t>
            </a:r>
            <a:endParaRPr lang="en-US" sz="40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579" y="23622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HP001 4 hàng" pitchFamily="34" charset="0"/>
              </a:rPr>
              <a:t>1. Luyện đọc bài : “Nội quy Đảo Khỉ”</a:t>
            </a:r>
            <a:endParaRPr lang="en-US" sz="3200" b="1"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219200" y="457200"/>
            <a:ext cx="6629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NỘI QUY ĐẢO KHỈ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1000" y="26670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Mua vé tham quan trước khi lên đảo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81000" y="3200400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Không trêu chọc thú nuôi trong chuồng.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1000" y="3733800"/>
            <a:ext cx="815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Không cho thú ăn các loại thức ăn lạ.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81000" y="4267200"/>
            <a:ext cx="7543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Giữ gìn vệ sinh chung trên đảo</a:t>
            </a:r>
            <a:r>
              <a:rPr lang="en-US" alt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81200" y="4731603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1990</a:t>
            </a:r>
          </a:p>
          <a:p>
            <a:pPr algn="ctr" eaLnBrk="1" hangingPunct="1"/>
            <a:r>
              <a:rPr lang="en-US" alt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 LÍ ĐIỂM DU LỊCH ĐẢO 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KHỈ</a:t>
            </a:r>
            <a:endParaRPr lang="en-US" alt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381000" y="1143000"/>
            <a:ext cx="784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Khỉ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khỉ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304800" y="1676400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Khỉ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402396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5579" y="92662"/>
            <a:ext cx="913189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tư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29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vi-VN" sz="3200" b="1" dirty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4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2020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u="sng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Viết nội quy </a:t>
            </a:r>
            <a:endParaRPr lang="en-US" sz="40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579" y="23622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HP001 4 hàng" pitchFamily="34" charset="0"/>
              </a:rPr>
              <a:t>1. Luyện đọc bài : “Nội quy Đảo Khỉ”</a:t>
            </a:r>
            <a:endParaRPr lang="en-US" sz="3200" b="1">
              <a:latin typeface="HP001 4 hàng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" y="33528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HP001 4 hàng" pitchFamily="34" charset="0"/>
              </a:rPr>
              <a:t>Câu 1: Nội quy Đảo Khỉ có mấy điều?</a:t>
            </a:r>
            <a:endParaRPr lang="en-US" sz="3200" b="1">
              <a:latin typeface="HP001 4 hàng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1148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HP001 4 hàng" pitchFamily="34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HP001 4 hàng" pitchFamily="34" charset="0"/>
              </a:rPr>
              <a:t>Nội quy Đảo Khỉ có 4 điều.</a:t>
            </a:r>
            <a:endParaRPr lang="en-US" sz="3200" b="1">
              <a:solidFill>
                <a:srgbClr val="FF000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9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76" y="216653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HP001 4 hàng" pitchFamily="34" charset="0"/>
              </a:rPr>
              <a:t>Câu 2: Em hiểu những điều quy định nói trên như thế nào?</a:t>
            </a:r>
            <a:endParaRPr lang="en-US" sz="3200" b="1">
              <a:latin typeface="HP001 4 hàng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579" y="92662"/>
            <a:ext cx="913189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tư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29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vi-VN" sz="3200" b="1" dirty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4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2020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u="sng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Viết nội quy </a:t>
            </a:r>
            <a:endParaRPr lang="en-US" sz="40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3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9850" y="1123950"/>
            <a:ext cx="920750" cy="1314450"/>
            <a:chOff x="0" y="4"/>
            <a:chExt cx="920114" cy="1314448"/>
          </a:xfrm>
        </p:grpSpPr>
        <p:sp>
          <p:nvSpPr>
            <p:cNvPr id="9" name="Chevron 8"/>
            <p:cNvSpPr/>
            <p:nvPr/>
          </p:nvSpPr>
          <p:spPr>
            <a:xfrm rot="5400000">
              <a:off x="-197167" y="197171"/>
              <a:ext cx="1314448" cy="920114"/>
            </a:xfrm>
            <a:prstGeom prst="chevro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4"/>
            <p:cNvSpPr/>
            <p:nvPr/>
          </p:nvSpPr>
          <p:spPr>
            <a:xfrm>
              <a:off x="0" y="460378"/>
              <a:ext cx="920114" cy="393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 b="1" i="1" dirty="0">
                <a:solidFill>
                  <a:schemeClr val="tx1"/>
                </a:solidFill>
                <a:latin typeface="Time news roman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b="1" i="1" dirty="0">
                  <a:solidFill>
                    <a:schemeClr val="tx1"/>
                  </a:solidFill>
                  <a:latin typeface="Time news roman"/>
                </a:rPr>
                <a:t>Điều 1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066800" y="1171575"/>
            <a:ext cx="8001000" cy="885825"/>
            <a:chOff x="920113" y="4"/>
            <a:chExt cx="7995285" cy="885230"/>
          </a:xfrm>
        </p:grpSpPr>
        <p:sp>
          <p:nvSpPr>
            <p:cNvPr id="12" name="Round Same Side Corner Rectangle 11"/>
            <p:cNvSpPr/>
            <p:nvPr/>
          </p:nvSpPr>
          <p:spPr>
            <a:xfrm rot="5400000">
              <a:off x="4475140" y="-3555023"/>
              <a:ext cx="885230" cy="7995285"/>
            </a:xfrm>
            <a:prstGeom prst="round2SameRect">
              <a:avLst/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 Same Side Corner Rectangle 4"/>
            <p:cNvSpPr/>
            <p:nvPr/>
          </p:nvSpPr>
          <p:spPr>
            <a:xfrm>
              <a:off x="920113" y="42838"/>
              <a:ext cx="7952454" cy="799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0688" tIns="15240" rIns="15240" bIns="15240" spcCol="1270" anchor="ctr"/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Ai cũng phải mua vé</a:t>
              </a:r>
            </a:p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 vé mới được lên đảo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9850" y="2438400"/>
            <a:ext cx="920750" cy="1314450"/>
            <a:chOff x="0" y="1496947"/>
            <a:chExt cx="920114" cy="1314448"/>
          </a:xfrm>
        </p:grpSpPr>
        <p:sp>
          <p:nvSpPr>
            <p:cNvPr id="15" name="Chevron 14"/>
            <p:cNvSpPr/>
            <p:nvPr/>
          </p:nvSpPr>
          <p:spPr>
            <a:xfrm rot="5400000">
              <a:off x="-197167" y="1694114"/>
              <a:ext cx="1314448" cy="920114"/>
            </a:xfrm>
            <a:prstGeom prst="chevr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hevron 4"/>
            <p:cNvSpPr/>
            <p:nvPr/>
          </p:nvSpPr>
          <p:spPr>
            <a:xfrm>
              <a:off x="0" y="1957321"/>
              <a:ext cx="920114" cy="393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 b="1" i="1" dirty="0">
                <a:solidFill>
                  <a:schemeClr val="tx1"/>
                </a:solidFill>
                <a:latin typeface="Time news roman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b="1" i="1" dirty="0">
                  <a:solidFill>
                    <a:schemeClr val="tx1"/>
                  </a:solidFill>
                  <a:latin typeface="Time news roman"/>
                </a:rPr>
                <a:t>Điều 2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9850" y="3867150"/>
            <a:ext cx="920750" cy="1314450"/>
            <a:chOff x="0" y="2883909"/>
            <a:chExt cx="920114" cy="1314448"/>
          </a:xfrm>
        </p:grpSpPr>
        <p:sp>
          <p:nvSpPr>
            <p:cNvPr id="18" name="Chevron 17"/>
            <p:cNvSpPr/>
            <p:nvPr/>
          </p:nvSpPr>
          <p:spPr>
            <a:xfrm rot="5400000">
              <a:off x="-197167" y="3081076"/>
              <a:ext cx="1314448" cy="920114"/>
            </a:xfrm>
            <a:prstGeom prst="chevron">
              <a:avLst/>
            </a:prstGeom>
            <a:solidFill>
              <a:srgbClr val="7030A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6"/>
            <p:cNvSpPr/>
            <p:nvPr/>
          </p:nvSpPr>
          <p:spPr>
            <a:xfrm>
              <a:off x="0" y="3344283"/>
              <a:ext cx="920114" cy="393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 b="1" i="1" dirty="0">
                <a:solidFill>
                  <a:schemeClr val="tx1"/>
                </a:solidFill>
                <a:latin typeface="Time news roman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b="1" i="1" dirty="0">
                  <a:solidFill>
                    <a:schemeClr val="tx1"/>
                  </a:solidFill>
                  <a:latin typeface="Time news roman"/>
                </a:rPr>
                <a:t>Điều 3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9850" y="5314950"/>
            <a:ext cx="920750" cy="1314450"/>
            <a:chOff x="0" y="4373903"/>
            <a:chExt cx="920114" cy="1314448"/>
          </a:xfrm>
        </p:grpSpPr>
        <p:sp>
          <p:nvSpPr>
            <p:cNvPr id="21" name="Chevron 20"/>
            <p:cNvSpPr/>
            <p:nvPr/>
          </p:nvSpPr>
          <p:spPr>
            <a:xfrm rot="5400000">
              <a:off x="-197167" y="4571070"/>
              <a:ext cx="1314448" cy="920114"/>
            </a:xfrm>
            <a:prstGeom prst="chevron">
              <a:avLst/>
            </a:prstGeom>
            <a:solidFill>
              <a:srgbClr val="FF0066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hevron 8"/>
            <p:cNvSpPr/>
            <p:nvPr/>
          </p:nvSpPr>
          <p:spPr>
            <a:xfrm>
              <a:off x="0" y="4834277"/>
              <a:ext cx="920114" cy="393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800" b="1" i="1" dirty="0">
                <a:solidFill>
                  <a:schemeClr val="tx1"/>
                </a:solidFill>
                <a:latin typeface="Time news roman"/>
              </a:endParaRPr>
            </a:p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800" b="1" i="1" dirty="0">
                  <a:solidFill>
                    <a:schemeClr val="tx1"/>
                  </a:solidFill>
                  <a:latin typeface="Time news roman"/>
                </a:rPr>
                <a:t>Điều 4</a:t>
              </a:r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1066800" y="2241551"/>
            <a:ext cx="7994650" cy="1382713"/>
            <a:chOff x="920114" y="1188246"/>
            <a:chExt cx="7995285" cy="1382909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4" name="Round Same Side Corner Rectangle 23"/>
            <p:cNvSpPr/>
            <p:nvPr/>
          </p:nvSpPr>
          <p:spPr>
            <a:xfrm rot="5400000">
              <a:off x="4226302" y="-2117942"/>
              <a:ext cx="1382909" cy="7995285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 Same Side Corner Rectangle 4"/>
            <p:cNvSpPr/>
            <p:nvPr/>
          </p:nvSpPr>
          <p:spPr>
            <a:xfrm>
              <a:off x="920114" y="1385123"/>
              <a:ext cx="7928605" cy="104313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0688" tIns="15240" rIns="15240" bIns="15240" spcCol="1270" anchor="ctr"/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 trêu chọc thú</a:t>
              </a:r>
            </a:p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Vì nếu trêu chọc thì thú sẽ tức giận hoặc bị thương</a:t>
              </a:r>
            </a:p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Thậm chí gặp nguy hiểm</a:t>
              </a: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066800" y="3800474"/>
            <a:ext cx="7994651" cy="1246188"/>
            <a:chOff x="650556" y="2783843"/>
            <a:chExt cx="7994651" cy="1246431"/>
          </a:xfrm>
        </p:grpSpPr>
        <p:sp>
          <p:nvSpPr>
            <p:cNvPr id="27" name="Round Same Side Corner Rectangle 26"/>
            <p:cNvSpPr/>
            <p:nvPr/>
          </p:nvSpPr>
          <p:spPr>
            <a:xfrm rot="5400000">
              <a:off x="4024666" y="-590266"/>
              <a:ext cx="1246431" cy="7994650"/>
            </a:xfrm>
            <a:prstGeom prst="round2SameRect">
              <a:avLst/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 Same Side Corner Rectangle 6"/>
            <p:cNvSpPr/>
            <p:nvPr/>
          </p:nvSpPr>
          <p:spPr>
            <a:xfrm>
              <a:off x="650556" y="2936274"/>
              <a:ext cx="7780338" cy="7685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0688" tIns="15240" rIns="15240" bIns="15240" spcCol="1270" anchor="ctr"/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 cho thú ăn những thức ăn lạ</a:t>
              </a:r>
            </a:p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Vì </a:t>
              </a:r>
              <a:r>
                <a:rPr lang="vi-VN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hức ăn lạ có thể làm thú bị ốm hoặc chết</a:t>
              </a:r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1066800" y="5253038"/>
            <a:ext cx="7994650" cy="1452562"/>
            <a:chOff x="920114" y="4075151"/>
            <a:chExt cx="7995285" cy="1451893"/>
          </a:xfrm>
        </p:grpSpPr>
        <p:sp>
          <p:nvSpPr>
            <p:cNvPr id="30" name="Round Same Side Corner Rectangle 29"/>
            <p:cNvSpPr/>
            <p:nvPr/>
          </p:nvSpPr>
          <p:spPr>
            <a:xfrm rot="5400000">
              <a:off x="4191810" y="803455"/>
              <a:ext cx="1451893" cy="7995285"/>
            </a:xfrm>
            <a:prstGeom prst="round2SameRect">
              <a:avLst/>
            </a:prstGeom>
            <a:solidFill>
              <a:schemeClr val="tx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 Same Side Corner Rectangle 8"/>
            <p:cNvSpPr/>
            <p:nvPr/>
          </p:nvSpPr>
          <p:spPr>
            <a:xfrm>
              <a:off x="920114" y="4146555"/>
              <a:ext cx="7923842" cy="13090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70688" tIns="15240" rIns="15240" bIns="15240" spcCol="1270" anchor="ctr"/>
            <a:lstStyle/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 vứt rác bừa bãi</a:t>
              </a:r>
            </a:p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 khạc nhổ</a:t>
              </a:r>
            </a:p>
            <a:p>
              <a:pPr marL="228600" lvl="1" indent="-228600" defTabSz="10668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 vệ sinh đúng chỗ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46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304800" y="3886200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Khỉ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Nâu khoái chí vì bản nội quy này bảo vệ loài khỉ, yêu cầu mọi người giữ sạch, đẹp hòn đảo nơi khỉ sinh sống .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77299" y="1905000"/>
            <a:ext cx="8915400" cy="1295400"/>
          </a:xfrm>
          <a:prstGeom prst="cloudCallout">
            <a:avLst>
              <a:gd name="adj1" fmla="val -46528"/>
              <a:gd name="adj2" fmla="val 148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800" b="1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sao khi đọc xong nội quy, Khỉ Nâu lại khoái chí?</a:t>
            </a:r>
            <a:endParaRPr lang="en-US" altLang="en-US" sz="2800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 descr="kinh-nghiem-hoc-tieng-anh-hay-suy-nghi-va-quyet-dinh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198" y="2971800"/>
            <a:ext cx="373160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295690"/>
            <a:ext cx="2027259" cy="2666710"/>
          </a:xfrm>
          <a:prstGeom prst="rect">
            <a:avLst/>
          </a:prstGeom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5579" y="92662"/>
            <a:ext cx="913189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tư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29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vi-VN" sz="3200" b="1" dirty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4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2020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u="sng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Viết nội quy </a:t>
            </a:r>
            <a:endParaRPr lang="en-US" sz="40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4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0" y="2895600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2060"/>
                </a:solidFill>
                <a:latin typeface="Times New Roman" pitchFamily="18" charset="0"/>
              </a:rPr>
              <a:t>Nội quy Đảo Khỉ yêu cầu mọi người bảo vệ loài khỉ, giữ sạch, đẹp hòn đảo nơi khỉ sinh </a:t>
            </a:r>
            <a:r>
              <a:rPr lang="en-US" altLang="en-US" sz="3200" b="1" smtClean="0">
                <a:solidFill>
                  <a:srgbClr val="002060"/>
                </a:solidFill>
                <a:latin typeface="Times New Roman" pitchFamily="18" charset="0"/>
              </a:rPr>
              <a:t>sống.</a:t>
            </a:r>
            <a:endParaRPr lang="en-US" altLang="en-US" sz="3200" b="1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2590800" y="2154765"/>
            <a:ext cx="3766246" cy="838200"/>
          </a:xfrm>
          <a:prstGeom prst="cloudCallout">
            <a:avLst>
              <a:gd name="adj1" fmla="val -46528"/>
              <a:gd name="adj2" fmla="val 148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800" b="1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 dung</a:t>
            </a:r>
            <a:endParaRPr lang="en-US" altLang="en-US" sz="2800" b="1" i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19600"/>
            <a:ext cx="1600200" cy="23653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5425466"/>
            <a:ext cx="1809750" cy="142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596" y="5187341"/>
            <a:ext cx="1905000" cy="1905000"/>
          </a:xfrm>
          <a:prstGeom prst="rect">
            <a:avLst/>
          </a:prstGeom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5579" y="92662"/>
            <a:ext cx="9131891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tư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29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vi-VN" sz="3200" b="1" dirty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4 </a:t>
            </a:r>
            <a:r>
              <a:rPr lang="en-US" sz="3200" b="1" err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3200" b="1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2020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u="sng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Tập làm văn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002060"/>
                </a:solidFill>
                <a:latin typeface="HP001 4 hàng" pitchFamily="34" charset="0"/>
                <a:cs typeface="Times New Roman" pitchFamily="18" charset="0"/>
              </a:rPr>
              <a:t>Viết nội quy </a:t>
            </a:r>
            <a:endParaRPr lang="en-US" sz="4000" b="1" dirty="0">
              <a:solidFill>
                <a:srgbClr val="002060"/>
              </a:solidFill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9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447800" y="304800"/>
            <a:ext cx="701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C00000"/>
                </a:solidFill>
                <a:latin typeface="Times New Roman" pitchFamily="18" charset="0"/>
              </a:rPr>
              <a:t>Nội quy của nhà trường ( </a:t>
            </a:r>
            <a:r>
              <a:rPr lang="vi-VN" altLang="en-US" sz="3600" b="1">
                <a:solidFill>
                  <a:srgbClr val="C00000"/>
                </a:solidFill>
                <a:latin typeface="Times New Roman" pitchFamily="18" charset="0"/>
              </a:rPr>
              <a:t>10</a:t>
            </a:r>
            <a:r>
              <a:rPr lang="en-US" altLang="en-US" sz="3600" b="1">
                <a:solidFill>
                  <a:srgbClr val="C00000"/>
                </a:solidFill>
                <a:latin typeface="Times New Roman" pitchFamily="18" charset="0"/>
              </a:rPr>
              <a:t> điều)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81000" y="1228725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sng" dirty="0">
                <a:solidFill>
                  <a:srgbClr val="C00000"/>
                </a:solidFill>
                <a:latin typeface="Times New Roman" pitchFamily="18" charset="0"/>
              </a:rPr>
              <a:t>Điều 1 :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Đi học đúng giờ, nghỉ học phải xin phép.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81000" y="1709738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sng" dirty="0">
                <a:solidFill>
                  <a:srgbClr val="C00000"/>
                </a:solidFill>
                <a:latin typeface="Times New Roman" pitchFamily="18" charset="0"/>
              </a:rPr>
              <a:t>Điều 2 :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Không ăn quà vặt ở cổng trường, không vứt rác bừa bãi ở cổng trường, sân trường, trong lớp học.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81000" y="3527425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sng" dirty="0">
                <a:solidFill>
                  <a:srgbClr val="C00000"/>
                </a:solidFill>
                <a:latin typeface="Times New Roman" pitchFamily="18" charset="0"/>
              </a:rPr>
              <a:t>Điều 4 :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Học bài và làm bài tập trước khi đến lớp. Chuẩn bị đồ dùng đầy đủ theo bài, theo môn học.</a:t>
            </a:r>
            <a:endParaRPr lang="en-US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4435475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sng" dirty="0">
                <a:solidFill>
                  <a:srgbClr val="C00000"/>
                </a:solidFill>
                <a:latin typeface="Times New Roman" pitchFamily="18" charset="0"/>
              </a:rPr>
              <a:t>Điều 5 :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Trong lớp chú ý nghe giảng, ghi chép bài đầy đủ, giữ gìn</a:t>
            </a:r>
            <a:r>
              <a:rPr lang="en-US" sz="280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</a:rPr>
              <a:t>sắp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xếp sách vở gọn gàng, ngăn nắp.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81000" y="2617788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sng" dirty="0">
                <a:solidFill>
                  <a:srgbClr val="C00000"/>
                </a:solidFill>
                <a:latin typeface="Times New Roman" pitchFamily="18" charset="0"/>
              </a:rPr>
              <a:t>Điều 3 :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Gặp thầy cô giáo, người lớn tuổi phải biết chào hỏi lễ phép.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81000" y="5343525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u="sng" dirty="0">
                <a:solidFill>
                  <a:srgbClr val="C00000"/>
                </a:solidFill>
                <a:latin typeface="Times New Roman" pitchFamily="18" charset="0"/>
              </a:rPr>
              <a:t>Điều </a:t>
            </a:r>
            <a:r>
              <a:rPr lang="vi-VN" sz="2800" u="sng" dirty="0">
                <a:solidFill>
                  <a:srgbClr val="C00000"/>
                </a:solidFill>
                <a:latin typeface="Times New Roman" pitchFamily="18" charset="0"/>
              </a:rPr>
              <a:t>6: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</a:rPr>
              <a:t>................................................................................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120810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517</Words>
  <Application>Microsoft Office PowerPoint</Application>
  <PresentationFormat>On-screen Show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 Tinh Viet Cuong</dc:creator>
  <cp:lastModifiedBy>ADMIN</cp:lastModifiedBy>
  <cp:revision>36</cp:revision>
  <dcterms:created xsi:type="dcterms:W3CDTF">2006-08-16T00:00:00Z</dcterms:created>
  <dcterms:modified xsi:type="dcterms:W3CDTF">2020-04-28T15:07:27Z</dcterms:modified>
</cp:coreProperties>
</file>