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9" r:id="rId3"/>
    <p:sldId id="265" r:id="rId4"/>
    <p:sldId id="274" r:id="rId5"/>
    <p:sldId id="266" r:id="rId6"/>
    <p:sldId id="270" r:id="rId7"/>
    <p:sldId id="259" r:id="rId8"/>
    <p:sldId id="278" r:id="rId9"/>
    <p:sldId id="271" r:id="rId10"/>
    <p:sldId id="272" r:id="rId11"/>
    <p:sldId id="275" r:id="rId12"/>
    <p:sldId id="276" r:id="rId13"/>
    <p:sldId id="277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2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9BC1-F52E-4B8D-A3F1-E80829BA0D71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A6DA-AE21-4BDE-AB2E-AAF9F8E9E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A6DA-AE21-4BDE-AB2E-AAF9F8E9ED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F80F0D-BED8-4CE6-845D-CFBC44F68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07B9-F60A-4632-8612-4F47C5C44759}" type="datetimeFigureOut">
              <a:rPr lang="en-US" smtClean="0"/>
              <a:pPr/>
              <a:t>23/4/2020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M&#250;a%20vui%20-%20dang%20cap%20nhat%20-%20320%20lyrics_%20upload%20b&#7903;i%20hoanghiep_nghean.mp3" TargetMode="External"/><Relationship Id="rId6" Type="http://schemas.openxmlformats.org/officeDocument/2006/relationships/image" Target="../media/image4.jpeg"/><Relationship Id="rId11" Type="http://schemas.openxmlformats.org/officeDocument/2006/relationships/hyperlink" Target="Dan-Ga-Con.wmv" TargetMode="External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Ti&#7871;ng%20v&#7895;%20tay%20-%20Bida%20Card%20-%20320%20lyrics_%20upload%20b&#7903;i%20hoangphi6x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Ti&#7871;ng%20v&#7895;%20tay%20-%20Bida%20Card%20-%20320%20lyrics_%20upload%20b&#7903;i%20hoangphi6x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Music\hochanh\thieunhi\be%20yeu%20bien%20lam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548438"/>
            <a:ext cx="2133600" cy="244475"/>
          </a:xfrm>
        </p:spPr>
        <p:txBody>
          <a:bodyPr/>
          <a:lstStyle/>
          <a:p>
            <a:pPr algn="l">
              <a:defRPr/>
            </a:pPr>
            <a:r>
              <a:rPr lang="en-US"/>
              <a:t>www.themegallery.com</a:t>
            </a:r>
          </a:p>
        </p:txBody>
      </p:sp>
      <p:pic>
        <p:nvPicPr>
          <p:cNvPr id="2051" name="Picture 4" descr="roseb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5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28600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6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28600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 descr="book0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6984" y="2983646"/>
            <a:ext cx="3429001" cy="13716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055" name="WordArt 18" descr="Paper bag"/>
          <p:cNvSpPr>
            <a:spLocks noChangeArrowheads="1" noChangeShapeType="1" noTextEdit="1"/>
          </p:cNvSpPr>
          <p:nvPr/>
        </p:nvSpPr>
        <p:spPr bwMode="auto">
          <a:xfrm>
            <a:off x="381000" y="4038600"/>
            <a:ext cx="52959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</a:p>
        </p:txBody>
      </p:sp>
      <p:pic>
        <p:nvPicPr>
          <p:cNvPr id="2056" name="Picture 19" descr="blumenpflanzen08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306777" flipH="1">
            <a:off x="41275" y="4737100"/>
            <a:ext cx="200183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0" descr="blumenpflanzen08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137419" flipH="1">
            <a:off x="7373167" y="4595813"/>
            <a:ext cx="200183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1143000" y="3810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Cẩm Điền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23" descr="!bell_0l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78054">
            <a:off x="7553325" y="885825"/>
            <a:ext cx="16827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26">
            <a:hlinkClick r:id="rId11" action="ppaction://hlinkfile"/>
          </p:cNvPr>
          <p:cNvSpPr txBox="1">
            <a:spLocks noChangeArrowheads="1"/>
          </p:cNvSpPr>
          <p:nvPr/>
        </p:nvSpPr>
        <p:spPr bwMode="auto">
          <a:xfrm>
            <a:off x="2438400" y="5389563"/>
            <a:ext cx="6477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GVCN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WordArt 14"/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640080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qúy</a:t>
            </a:r>
            <a:r>
              <a:rPr lang="en-US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sinnh</a:t>
            </a:r>
            <a:r>
              <a:rPr lang="en-US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8100000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7239000" y="42672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228600" y="4800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2514600" y="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4572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7391400" y="617220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1371600" y="152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AutoShape 43"/>
          <p:cNvSpPr>
            <a:spLocks noChangeArrowheads="1"/>
          </p:cNvSpPr>
          <p:nvPr/>
        </p:nvSpPr>
        <p:spPr bwMode="auto">
          <a:xfrm>
            <a:off x="228600" y="1447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AutoShape 48"/>
          <p:cNvSpPr>
            <a:spLocks noChangeArrowheads="1"/>
          </p:cNvSpPr>
          <p:nvPr/>
        </p:nvSpPr>
        <p:spPr bwMode="auto">
          <a:xfrm>
            <a:off x="381000" y="2286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AutoShape 49"/>
          <p:cNvSpPr>
            <a:spLocks noChangeArrowheads="1"/>
          </p:cNvSpPr>
          <p:nvPr/>
        </p:nvSpPr>
        <p:spPr bwMode="auto">
          <a:xfrm>
            <a:off x="7848600" y="2819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58674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609600" y="29718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AutoShape 33"/>
          <p:cNvSpPr>
            <a:spLocks noChangeArrowheads="1"/>
          </p:cNvSpPr>
          <p:nvPr/>
        </p:nvSpPr>
        <p:spPr bwMode="auto">
          <a:xfrm>
            <a:off x="762000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>
            <a:off x="7848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AutoShape 42"/>
          <p:cNvSpPr>
            <a:spLocks noChangeArrowheads="1"/>
          </p:cNvSpPr>
          <p:nvPr/>
        </p:nvSpPr>
        <p:spPr bwMode="auto">
          <a:xfrm>
            <a:off x="83820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" name="AutoShape 43"/>
          <p:cNvSpPr>
            <a:spLocks noChangeArrowheads="1"/>
          </p:cNvSpPr>
          <p:nvPr/>
        </p:nvSpPr>
        <p:spPr bwMode="auto">
          <a:xfrm>
            <a:off x="28956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" name="AutoShape 48"/>
          <p:cNvSpPr>
            <a:spLocks noChangeArrowheads="1"/>
          </p:cNvSpPr>
          <p:nvPr/>
        </p:nvSpPr>
        <p:spPr bwMode="auto">
          <a:xfrm>
            <a:off x="1143000" y="3886200"/>
            <a:ext cx="385763" cy="439738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" name="AutoShape 49"/>
          <p:cNvSpPr>
            <a:spLocks noChangeArrowheads="1"/>
          </p:cNvSpPr>
          <p:nvPr/>
        </p:nvSpPr>
        <p:spPr bwMode="auto">
          <a:xfrm>
            <a:off x="1600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6400800" y="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" name="AutoShape 42"/>
          <p:cNvSpPr>
            <a:spLocks noChangeArrowheads="1"/>
          </p:cNvSpPr>
          <p:nvPr/>
        </p:nvSpPr>
        <p:spPr bwMode="auto">
          <a:xfrm>
            <a:off x="42672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" name="AutoShape 49"/>
          <p:cNvSpPr>
            <a:spLocks noChangeArrowheads="1"/>
          </p:cNvSpPr>
          <p:nvPr/>
        </p:nvSpPr>
        <p:spPr bwMode="auto">
          <a:xfrm>
            <a:off x="8077200" y="3124200"/>
            <a:ext cx="385763" cy="439738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AutoShape 49"/>
          <p:cNvSpPr>
            <a:spLocks noChangeArrowheads="1"/>
          </p:cNvSpPr>
          <p:nvPr/>
        </p:nvSpPr>
        <p:spPr bwMode="auto">
          <a:xfrm>
            <a:off x="45720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39" name="Múa vui - dang cap nhat - 320 lyrics_ upload bởi hoanghiep_nghe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8077200" y="6248400"/>
            <a:ext cx="304800" cy="304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70385" y="324077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4539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-76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1295400"/>
            <a:ext cx="914399" cy="838201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1295400"/>
            <a:ext cx="914399" cy="838201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14599"/>
            <a:ext cx="914399" cy="838201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514598"/>
            <a:ext cx="914399" cy="8382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38400" y="3962400"/>
            <a:ext cx="42672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4115hinh-anh-mau-bao-li-xi-be-yeu-be-chu-ngo-nghi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295400"/>
            <a:ext cx="1226515" cy="1869687"/>
          </a:xfrm>
          <a:prstGeom prst="rect">
            <a:avLst/>
          </a:prstGeom>
        </p:spPr>
      </p:pic>
      <p:pic>
        <p:nvPicPr>
          <p:cNvPr id="13" name="Picture 12" descr="14115hinh-anh-mau-bao-li-xi-be-yeu-be-chu-ngo-nghi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295400"/>
            <a:ext cx="1226515" cy="186968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181600" y="1066800"/>
            <a:ext cx="33528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DBL-55522-u2hoadao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5410200"/>
            <a:ext cx="999392" cy="838200"/>
          </a:xfrm>
          <a:prstGeom prst="rect">
            <a:avLst/>
          </a:prstGeom>
        </p:spPr>
      </p:pic>
      <p:pic>
        <p:nvPicPr>
          <p:cNvPr id="16" name="Picture 15" descr="DDBL-55522-u2hoadao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3608" y="5410200"/>
            <a:ext cx="999392" cy="838200"/>
          </a:xfrm>
          <a:prstGeom prst="rect">
            <a:avLst/>
          </a:prstGeom>
        </p:spPr>
      </p:pic>
      <p:pic>
        <p:nvPicPr>
          <p:cNvPr id="17" name="Picture 16" descr="DDBL-55522-u2hoadao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9008" y="5410200"/>
            <a:ext cx="999392" cy="838200"/>
          </a:xfrm>
          <a:prstGeom prst="rect">
            <a:avLst/>
          </a:prstGeom>
        </p:spPr>
      </p:pic>
      <p:pic>
        <p:nvPicPr>
          <p:cNvPr id="18" name="Picture 17" descr="DDBL-55522-u2hoadao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8208" y="4495800"/>
            <a:ext cx="999392" cy="838200"/>
          </a:xfrm>
          <a:prstGeom prst="rect">
            <a:avLst/>
          </a:prstGeom>
        </p:spPr>
      </p:pic>
      <p:pic>
        <p:nvPicPr>
          <p:cNvPr id="19" name="Picture 18" descr="DDBL-55522-u2hoadao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4816" y="4495800"/>
            <a:ext cx="999392" cy="838200"/>
          </a:xfrm>
          <a:prstGeom prst="rect">
            <a:avLst/>
          </a:prstGeom>
        </p:spPr>
      </p:pic>
      <p:pic>
        <p:nvPicPr>
          <p:cNvPr id="20" name="Picture 19" descr="DDBL-55522-u2hoadao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0216" y="4495800"/>
            <a:ext cx="999392" cy="8382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14400" y="1066800"/>
            <a:ext cx="3124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533400"/>
            <a:ext cx="2153477" cy="1974025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71800"/>
            <a:ext cx="2153478" cy="19740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90600" y="228600"/>
            <a:ext cx="5791200" cy="5257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2438400" y="152401"/>
            <a:ext cx="2667000" cy="7543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33400"/>
            <a:ext cx="2153477" cy="1974025"/>
          </a:xfrm>
          <a:prstGeom prst="rect">
            <a:avLst/>
          </a:prstGeom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71800"/>
            <a:ext cx="2153478" cy="1974026"/>
          </a:xfrm>
          <a:prstGeom prst="rect">
            <a:avLst/>
          </a:prstGeom>
        </p:spPr>
      </p:pic>
      <p:pic>
        <p:nvPicPr>
          <p:cNvPr id="12" name="Picture 11" descr="thumbs-up-smiley-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9245" y="5449253"/>
            <a:ext cx="1969955" cy="140874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114800" y="5638800"/>
            <a:ext cx="2667000" cy="1219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Tiếng vỗ tay - Bida Card - 320 lyrics_ upload bởi hoangphi6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115hinh-anh-mau-bao-li-xi-be-yeu-be-chu-ngo-nghi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74" y="1143000"/>
            <a:ext cx="2622392" cy="39975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0" y="685801"/>
            <a:ext cx="6705600" cy="48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115hinh-anh-mau-bao-li-xi-be-yeu-be-chu-ngo-nghi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1158"/>
            <a:ext cx="2590800" cy="394938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9600" y="228600"/>
            <a:ext cx="3733800" cy="5867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humbs-up-smiley-fa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9245" y="5449253"/>
            <a:ext cx="1969955" cy="140874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114800" y="5638800"/>
            <a:ext cx="2667000" cy="1219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Tiếng vỗ tay - Bida Card - 320 lyrics_ upload bởi hoangphi6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838200"/>
            <a:ext cx="7543800" cy="464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DBL-55522-u2hoadao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608" y="3500284"/>
            <a:ext cx="1913792" cy="1605116"/>
          </a:xfrm>
          <a:prstGeom prst="rect">
            <a:avLst/>
          </a:prstGeom>
        </p:spPr>
      </p:pic>
      <p:pic>
        <p:nvPicPr>
          <p:cNvPr id="10" name="Picture 9" descr="DDBL-55522-u2hoadao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024" y="1295400"/>
            <a:ext cx="1846384" cy="1548581"/>
          </a:xfrm>
          <a:prstGeom prst="rect">
            <a:avLst/>
          </a:prstGeom>
        </p:spPr>
      </p:pic>
      <p:pic>
        <p:nvPicPr>
          <p:cNvPr id="11" name="Picture 10" descr="DDBL-55522-u2hoadao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5584" y="3500284"/>
            <a:ext cx="1913792" cy="1605116"/>
          </a:xfrm>
          <a:prstGeom prst="rect">
            <a:avLst/>
          </a:prstGeom>
        </p:spPr>
      </p:pic>
      <p:pic>
        <p:nvPicPr>
          <p:cNvPr id="12" name="Picture 11" descr="DDBL-55522-u2hoadao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295400"/>
            <a:ext cx="1846384" cy="1548581"/>
          </a:xfrm>
          <a:prstGeom prst="rect">
            <a:avLst/>
          </a:prstGeom>
        </p:spPr>
      </p:pic>
      <p:pic>
        <p:nvPicPr>
          <p:cNvPr id="13" name="Picture 12" descr="DDBL-55522-u2hoadao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384" y="3500284"/>
            <a:ext cx="1913792" cy="1605116"/>
          </a:xfrm>
          <a:prstGeom prst="rect">
            <a:avLst/>
          </a:prstGeom>
        </p:spPr>
      </p:pic>
      <p:pic>
        <p:nvPicPr>
          <p:cNvPr id="14" name="Picture 13" descr="DDBL-55522-u2hoadao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1846384" cy="154858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743200" y="0"/>
            <a:ext cx="2590800" cy="6248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181600" y="5638800"/>
            <a:ext cx="2514600" cy="1219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hinh-anh-buon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500" y="5715000"/>
            <a:ext cx="1333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05000" y="685800"/>
            <a:ext cx="67818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6934200" cy="36115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7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www.themegallery.com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0425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WordArt 7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77724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phụ</a:t>
            </a:r>
            <a:r>
              <a:rPr lang="en-US" sz="40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huynh</a:t>
            </a:r>
            <a:r>
              <a:rPr lang="en-US" sz="40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en-US" sz="40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>
                  <a:alpha val="83920"/>
                </a:srgb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6808" name="WordArt 8"/>
          <p:cNvSpPr>
            <a:spLocks noChangeArrowheads="1" noChangeShapeType="1" noTextEdit="1"/>
          </p:cNvSpPr>
          <p:nvPr/>
        </p:nvSpPr>
        <p:spPr bwMode="auto">
          <a:xfrm>
            <a:off x="3962400" y="4800600"/>
            <a:ext cx="5029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54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Kính chào</a:t>
            </a:r>
          </a:p>
        </p:txBody>
      </p:sp>
      <p:pic>
        <p:nvPicPr>
          <p:cNvPr id="9" name="be yeu bien l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6807" grpId="0" animBg="1"/>
      <p:bldP spid="768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590800"/>
            <a:ext cx="3733800" cy="3505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2046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714500" y="914400"/>
            <a:ext cx="5981700" cy="990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Moan"/>
              </a:rPr>
              <a:t>Một phần hai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Moan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24384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VNI-Times" pitchFamily="2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8600" y="2971800"/>
            <a:ext cx="19812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228600" y="2971800"/>
            <a:ext cx="1981200" cy="1752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5400000">
            <a:off x="342900" y="2857500"/>
            <a:ext cx="1752600" cy="1981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2400" b="1">
              <a:latin typeface="VNI-Times" pitchFamily="2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09800" y="25908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VNI-Times" pitchFamily="2" charset="0"/>
              </a:rPr>
              <a:t>- </a:t>
            </a:r>
            <a:r>
              <a:rPr lang="en-US" sz="2800" b="1" dirty="0" err="1" smtClean="0">
                <a:latin typeface="VNI-Times" pitchFamily="2" charset="0"/>
              </a:rPr>
              <a:t>Chia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hình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vuoâng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thaønh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hai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phaàn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baèng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nhau</a:t>
            </a:r>
            <a:r>
              <a:rPr lang="en-US" sz="2600" b="1" dirty="0">
                <a:latin typeface="VNI-Times" pitchFamily="2" charset="0"/>
              </a:rPr>
              <a:t>.</a:t>
            </a:r>
            <a:r>
              <a:rPr lang="en-US" sz="2400" b="1" dirty="0">
                <a:latin typeface="VNI-Times" pitchFamily="2" charset="0"/>
              </a:rPr>
              <a:t>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800" y="3276600"/>
            <a:ext cx="3124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smtClean="0">
                <a:latin typeface="VNI-Times" pitchFamily="2" charset="0"/>
              </a:rPr>
              <a:t>- </a:t>
            </a:r>
            <a:r>
              <a:rPr lang="en-US" sz="3000" b="1" dirty="0" err="1" smtClean="0">
                <a:latin typeface="VNI-Times" pitchFamily="2" charset="0"/>
              </a:rPr>
              <a:t>Laáy</a:t>
            </a:r>
            <a:r>
              <a:rPr lang="en-US" sz="3000" b="1" dirty="0" smtClean="0">
                <a:latin typeface="VNI-Times" pitchFamily="2" charset="0"/>
              </a:rPr>
              <a:t> </a:t>
            </a:r>
            <a:r>
              <a:rPr lang="en-US" sz="3000" b="1" dirty="0" err="1">
                <a:latin typeface="VNI-Times" pitchFamily="2" charset="0"/>
              </a:rPr>
              <a:t>moät</a:t>
            </a:r>
            <a:r>
              <a:rPr lang="en-US" sz="3000" b="1" dirty="0">
                <a:latin typeface="VNI-Times" pitchFamily="2" charset="0"/>
              </a:rPr>
              <a:t> </a:t>
            </a:r>
            <a:r>
              <a:rPr lang="en-US" sz="3000" b="1" dirty="0" err="1">
                <a:latin typeface="VNI-Times" pitchFamily="2" charset="0"/>
              </a:rPr>
              <a:t>phaàn</a:t>
            </a:r>
            <a:r>
              <a:rPr lang="en-US" sz="3000" b="1" dirty="0">
                <a:latin typeface="VNI-Times" pitchFamily="2" charset="0"/>
              </a:rPr>
              <a:t>,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209800" y="4724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VNI-Times" pitchFamily="2" charset="0"/>
              </a:rPr>
              <a:t>- </a:t>
            </a:r>
            <a:r>
              <a:rPr lang="en-US" sz="2800" b="1" dirty="0" err="1" smtClean="0">
                <a:latin typeface="VNI-Times" pitchFamily="2" charset="0"/>
              </a:rPr>
              <a:t>Moät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phaàn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hai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vieát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laø</a:t>
            </a:r>
            <a:r>
              <a:rPr lang="en-US" sz="2800" b="1" dirty="0">
                <a:latin typeface="VNI-Times" pitchFamily="2" charset="0"/>
              </a:rPr>
              <a:t>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209800" y="57150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VNI-Times" pitchFamily="2" charset="0"/>
              </a:rPr>
              <a:t>- </a:t>
            </a:r>
            <a:r>
              <a:rPr lang="en-US" sz="2800" b="1" dirty="0" err="1" smtClean="0">
                <a:latin typeface="VNI-Times" pitchFamily="2" charset="0"/>
              </a:rPr>
              <a:t>Moät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phaàn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hai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coøn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goïi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laø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moät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nöûa</a:t>
            </a:r>
            <a:r>
              <a:rPr lang="en-US" sz="2800" b="1" dirty="0">
                <a:latin typeface="VNI-Times" pitchFamily="2" charset="0"/>
              </a:rPr>
              <a:t> .</a:t>
            </a:r>
          </a:p>
        </p:txBody>
      </p:sp>
      <p:graphicFrame>
        <p:nvGraphicFramePr>
          <p:cNvPr id="3110" name="Object 3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38900" y="25971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5971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52641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2641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3352800" y="373380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dirty="0">
                <a:latin typeface="VNI-Times" pitchFamily="2" charset="0"/>
              </a:rPr>
              <a:t>  </a:t>
            </a:r>
            <a:r>
              <a:rPr lang="en-US" sz="3000" b="1" dirty="0" err="1">
                <a:latin typeface="VNI-Times" pitchFamily="2" charset="0"/>
              </a:rPr>
              <a:t>ñöôïc</a:t>
            </a:r>
            <a:r>
              <a:rPr lang="en-US" sz="3000" b="1" dirty="0"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srgbClr val="7030A0"/>
                </a:solidFill>
                <a:latin typeface="VNI-Times" pitchFamily="2" charset="0"/>
              </a:rPr>
              <a:t>moät</a:t>
            </a:r>
            <a:r>
              <a:rPr lang="en-US" sz="3000" b="1" i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srgbClr val="7030A0"/>
                </a:solidFill>
                <a:latin typeface="VNI-Times" pitchFamily="2" charset="0"/>
              </a:rPr>
              <a:t>phaàn</a:t>
            </a:r>
            <a:r>
              <a:rPr lang="en-US" sz="3000" b="1" i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srgbClr val="7030A0"/>
                </a:solidFill>
                <a:latin typeface="VNI-Times" pitchFamily="2" charset="0"/>
              </a:rPr>
              <a:t>hai</a:t>
            </a:r>
            <a:r>
              <a:rPr lang="en-US" sz="3000" b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3000" b="1" dirty="0" err="1">
                <a:latin typeface="VNI-Times" pitchFamily="2" charset="0"/>
              </a:rPr>
              <a:t>hình</a:t>
            </a:r>
            <a:r>
              <a:rPr lang="en-US" sz="3000" b="1" dirty="0">
                <a:latin typeface="VNI-Times" pitchFamily="2" charset="0"/>
              </a:rPr>
              <a:t> </a:t>
            </a:r>
            <a:r>
              <a:rPr lang="en-US" sz="3000" b="1" dirty="0" err="1">
                <a:latin typeface="VNI-Times" pitchFamily="2" charset="0"/>
              </a:rPr>
              <a:t>vuoâng</a:t>
            </a:r>
            <a:r>
              <a:rPr lang="en-US" sz="3000" b="1" dirty="0">
                <a:latin typeface="VNI-Times" pitchFamily="2" charset="0"/>
              </a:rPr>
              <a:t>.</a:t>
            </a:r>
          </a:p>
          <a:p>
            <a:r>
              <a:rPr lang="en-US" sz="2600" b="1" dirty="0">
                <a:latin typeface="VNI-Times" pitchFamily="2" charset="0"/>
              </a:rPr>
              <a:t> 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0" y="3124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121" name="Object 49"/>
          <p:cNvGraphicFramePr>
            <a:graphicFrameLocks noChangeAspect="1"/>
          </p:cNvGraphicFramePr>
          <p:nvPr/>
        </p:nvGraphicFramePr>
        <p:xfrm>
          <a:off x="457200" y="3124200"/>
          <a:ext cx="533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7" imgW="152280" imgH="660240" progId="Equation.3">
                  <p:embed/>
                </p:oleObj>
              </mc:Choice>
              <mc:Fallback>
                <p:oleObj name="Equation" r:id="rId7" imgW="15228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5334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2" name="Object 50"/>
          <p:cNvGraphicFramePr>
            <a:graphicFrameLocks noChangeAspect="1"/>
          </p:cNvGraphicFramePr>
          <p:nvPr/>
        </p:nvGraphicFramePr>
        <p:xfrm>
          <a:off x="1447800" y="3657600"/>
          <a:ext cx="609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9" imgW="152280" imgH="660240" progId="Equation.3">
                  <p:embed/>
                </p:oleObj>
              </mc:Choice>
              <mc:Fallback>
                <p:oleObj name="Equation" r:id="rId9" imgW="15228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57600"/>
                        <a:ext cx="6096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" name="Object 51"/>
          <p:cNvGraphicFramePr>
            <a:graphicFrameLocks noChangeAspect="1"/>
          </p:cNvGraphicFramePr>
          <p:nvPr/>
        </p:nvGraphicFramePr>
        <p:xfrm>
          <a:off x="5867400" y="4419600"/>
          <a:ext cx="685800" cy="124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19600"/>
                        <a:ext cx="685800" cy="124612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0" y="2133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chemeClr val="folHlink"/>
                </a:solidFill>
                <a:latin typeface="VNI-Times" pitchFamily="2" charset="0"/>
              </a:rPr>
              <a:t>Baøi</a:t>
            </a:r>
            <a:r>
              <a:rPr lang="en-US" sz="2400" b="1" u="sng" dirty="0">
                <a:solidFill>
                  <a:schemeClr val="folHlink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chemeClr val="folHlink"/>
                </a:solidFill>
                <a:latin typeface="VNI-Times" pitchFamily="2" charset="0"/>
              </a:rPr>
              <a:t>môùi</a:t>
            </a:r>
            <a:r>
              <a:rPr lang="en-US" sz="2400" b="1" dirty="0">
                <a:solidFill>
                  <a:schemeClr val="folHlink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33400" y="66675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7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7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 animBg="1"/>
      <p:bldP spid="3080" grpId="0" animBg="1"/>
      <p:bldP spid="3081" grpId="0" animBg="1"/>
      <p:bldP spid="3082" grpId="0"/>
      <p:bldP spid="3083" grpId="0"/>
      <p:bldP spid="3084" grpId="0"/>
      <p:bldP spid="3085" grpId="0"/>
      <p:bldP spid="3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746125"/>
            <a:ext cx="3048000" cy="2743200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447799" y="940133"/>
            <a:ext cx="132521" cy="144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599" y="746125"/>
            <a:ext cx="1590261" cy="2743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609600" y="754063"/>
            <a:ext cx="3048000" cy="2743200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609599" y="754063"/>
            <a:ext cx="1590261" cy="2743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56"/>
          <p:cNvSpPr>
            <a:spLocks noChangeArrowheads="1"/>
          </p:cNvSpPr>
          <p:nvPr/>
        </p:nvSpPr>
        <p:spPr bwMode="auto">
          <a:xfrm>
            <a:off x="609600" y="746125"/>
            <a:ext cx="312420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7"/>
          <p:cNvSpPr>
            <a:spLocks noChangeArrowheads="1"/>
          </p:cNvSpPr>
          <p:nvPr/>
        </p:nvSpPr>
        <p:spPr bwMode="auto">
          <a:xfrm>
            <a:off x="609599" y="762000"/>
            <a:ext cx="1590261" cy="2743200"/>
          </a:xfrm>
          <a:prstGeom prst="rect">
            <a:avLst/>
          </a:prstGeom>
          <a:solidFill>
            <a:srgbClr val="0070C0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10000" y="3505200"/>
            <a:ext cx="2143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VNI-Times" pitchFamily="2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048001" y="3810000"/>
            <a:ext cx="2933700" cy="2841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3048001" y="3810000"/>
            <a:ext cx="2933700" cy="284121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5400000">
            <a:off x="3094246" y="3763755"/>
            <a:ext cx="2841210" cy="29337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2400" b="1">
              <a:latin typeface="VNI-Times" pitchFamily="2" charset="0"/>
            </a:endParaRPr>
          </a:p>
        </p:txBody>
      </p:sp>
      <p:graphicFrame>
        <p:nvGraphicFramePr>
          <p:cNvPr id="18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0" y="6102349"/>
          <a:ext cx="185296" cy="35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102349"/>
                        <a:ext cx="185296" cy="350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2819400" y="3962398"/>
            <a:ext cx="1015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0" name="Object 49"/>
          <p:cNvGraphicFramePr>
            <a:graphicFrameLocks noChangeAspect="1"/>
          </p:cNvGraphicFramePr>
          <p:nvPr/>
        </p:nvGraphicFramePr>
        <p:xfrm>
          <a:off x="3276600" y="3962399"/>
          <a:ext cx="864717" cy="234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5" imgW="152280" imgH="660240" progId="Equation.3">
                  <p:embed/>
                </p:oleObj>
              </mc:Choice>
              <mc:Fallback>
                <p:oleObj name="Equation" r:id="rId5" imgW="1522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62399"/>
                        <a:ext cx="864717" cy="23470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0"/>
          <p:cNvGraphicFramePr>
            <a:graphicFrameLocks noChangeAspect="1"/>
          </p:cNvGraphicFramePr>
          <p:nvPr/>
        </p:nvGraphicFramePr>
        <p:xfrm>
          <a:off x="4800600" y="4968114"/>
          <a:ext cx="988247" cy="234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7" imgW="152280" imgH="660240" progId="Equation.3">
                  <p:embed/>
                </p:oleObj>
              </mc:Choice>
              <mc:Fallback>
                <p:oleObj name="Equation" r:id="rId7" imgW="15228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68114"/>
                        <a:ext cx="988247" cy="23470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rot="10800000" flipH="1">
            <a:off x="6062869" y="1001658"/>
            <a:ext cx="147245" cy="1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 rot="16200000">
            <a:off x="5246691" y="528642"/>
            <a:ext cx="2917821" cy="3047999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rot="16200000" flipH="1">
            <a:off x="5878257" y="804773"/>
            <a:ext cx="126855" cy="16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 rot="16200000">
            <a:off x="5246691" y="536581"/>
            <a:ext cx="2917821" cy="3047999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6"/>
          <p:cNvSpPr>
            <a:spLocks noChangeArrowheads="1"/>
          </p:cNvSpPr>
          <p:nvPr/>
        </p:nvSpPr>
        <p:spPr bwMode="auto">
          <a:xfrm rot="16200000">
            <a:off x="5246689" y="544511"/>
            <a:ext cx="2917826" cy="3048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57"/>
          <p:cNvSpPr>
            <a:spLocks noChangeArrowheads="1"/>
          </p:cNvSpPr>
          <p:nvPr/>
        </p:nvSpPr>
        <p:spPr bwMode="auto">
          <a:xfrm rot="16200000">
            <a:off x="5937455" y="1225345"/>
            <a:ext cx="1536289" cy="3048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838200" y="1143000"/>
          <a:ext cx="9890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8" imgW="152280" imgH="660240" progId="Equation.3">
                  <p:embed/>
                </p:oleObj>
              </mc:Choice>
              <mc:Fallback>
                <p:oleObj name="Equation" r:id="rId8" imgW="15228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989013" cy="234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438400" y="1158875"/>
          <a:ext cx="9890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9" imgW="152280" imgH="660240" progId="Equation.3">
                  <p:embed/>
                </p:oleObj>
              </mc:Choice>
              <mc:Fallback>
                <p:oleObj name="Equation" r:id="rId9" imgW="15228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989013" cy="234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791200" y="549275"/>
          <a:ext cx="9890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10" imgW="152280" imgH="660240" progId="Equation.3">
                  <p:embed/>
                </p:oleObj>
              </mc:Choice>
              <mc:Fallback>
                <p:oleObj name="Equation" r:id="rId10" imgW="15228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9275"/>
                        <a:ext cx="989013" cy="234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7011987" y="2057400"/>
          <a:ext cx="9890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11" imgW="152280" imgH="660240" progId="Equation.3">
                  <p:embed/>
                </p:oleObj>
              </mc:Choice>
              <mc:Fallback>
                <p:oleObj name="Equation" r:id="rId11" imgW="152280" imgH="660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7" y="2057400"/>
                        <a:ext cx="989013" cy="234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533400" y="66675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7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7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1676400"/>
            <a:ext cx="6858000" cy="2590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r>
              <a:rPr lang="en-US" sz="6000" kern="1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VNI-Ariston" pitchFamily="2" charset="0"/>
              </a:rPr>
              <a:t>Một phần hai</a:t>
            </a:r>
            <a:endParaRPr lang="en-US" sz="60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8100000" algn="ctr" rotWithShape="0">
                  <a:srgbClr val="868686">
                    <a:alpha val="5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338" y="6478588"/>
            <a:ext cx="1897062" cy="242887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8198" name="Picture 8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5164138"/>
            <a:ext cx="16256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76200" y="5486400"/>
            <a:ext cx="1828800" cy="1371600"/>
            <a:chOff x="2151" y="3024"/>
            <a:chExt cx="1017" cy="1229"/>
          </a:xfrm>
        </p:grpSpPr>
        <p:pic>
          <p:nvPicPr>
            <p:cNvPr id="8221" name="Picture 81" descr="Hinh 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8223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4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5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6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7162800" y="5486400"/>
            <a:ext cx="1828800" cy="1371600"/>
            <a:chOff x="2151" y="3024"/>
            <a:chExt cx="1017" cy="1229"/>
          </a:xfrm>
        </p:grpSpPr>
        <p:pic>
          <p:nvPicPr>
            <p:cNvPr id="8215" name="Picture 81" descr="Hinh 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8217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0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5453063" y="5740400"/>
            <a:ext cx="1557337" cy="1117600"/>
            <a:chOff x="2151" y="3024"/>
            <a:chExt cx="1017" cy="1229"/>
          </a:xfrm>
        </p:grpSpPr>
        <p:pic>
          <p:nvPicPr>
            <p:cNvPr id="8209" name="Picture 81" descr="Hinh 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8211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3716338" y="5791200"/>
            <a:ext cx="1693862" cy="1066800"/>
            <a:chOff x="2151" y="3024"/>
            <a:chExt cx="1017" cy="1229"/>
          </a:xfrm>
        </p:grpSpPr>
        <p:pic>
          <p:nvPicPr>
            <p:cNvPr id="8203" name="Picture 81" descr="Hinh 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8205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6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7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8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6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smtClean="0">
                <a:solidFill>
                  <a:srgbClr val="FF0000"/>
                </a:solidFill>
                <a:latin typeface="VNI-Ariston" pitchFamily="2" charset="0"/>
              </a:rPr>
              <a:t>Luyện viết:</a:t>
            </a:r>
            <a:endParaRPr lang="en-US" sz="4800" b="1" u="sng" dirty="0">
              <a:solidFill>
                <a:srgbClr val="FF0000"/>
              </a:solidFill>
              <a:latin typeface="VNI-Aristo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1524000"/>
          <a:ext cx="28956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048000" y="3886200"/>
            <a:ext cx="2895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2133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8600" y="1676400"/>
            <a:ext cx="144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3962400"/>
            <a:ext cx="144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05200" y="3886200"/>
            <a:ext cx="22098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943600" y="1524000"/>
          <a:ext cx="28956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943600" y="2133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8600" y="1524000"/>
          <a:ext cx="28956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5943600" y="3886200"/>
            <a:ext cx="2895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3886200"/>
            <a:ext cx="2895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800100" y="3848100"/>
            <a:ext cx="4648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18706" y="3847306"/>
            <a:ext cx="4648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" y="2133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1800" y="2250519"/>
            <a:ext cx="144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3429000"/>
            <a:ext cx="144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0" y="3886200"/>
            <a:ext cx="24384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7600" y="28271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1600" y="3120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304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1" grpId="1"/>
      <p:bldP spid="22" grpId="0"/>
      <p:bldP spid="22" grpId="1"/>
      <p:bldP spid="26" grpId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9600" y="2286000"/>
            <a:ext cx="1752600" cy="1652587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1447800" y="2480009"/>
            <a:ext cx="76200" cy="869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09600" y="2286000"/>
            <a:ext cx="914400" cy="16525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819400" y="3024187"/>
            <a:ext cx="914400" cy="914400"/>
          </a:xfrm>
          <a:prstGeom prst="rtTriangle">
            <a:avLst/>
          </a:prstGeom>
          <a:solidFill>
            <a:schemeClr val="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953000" y="2346325"/>
            <a:ext cx="1676400" cy="15922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 rot="16200000">
            <a:off x="4575969" y="2723356"/>
            <a:ext cx="1592262" cy="838200"/>
          </a:xfrm>
          <a:prstGeom prst="rtTriangle">
            <a:avLst/>
          </a:prstGeom>
          <a:solidFill>
            <a:schemeClr val="fol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143000" y="4243387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Ariston" pitchFamily="2" charset="0"/>
              </a:rPr>
              <a:t>A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636394" y="42672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NI-Commerce" pitchFamily="2" charset="0"/>
              </a:rPr>
              <a:t>B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5638800" y="4247802"/>
            <a:ext cx="502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VNI-Commerce" pitchFamily="2" charset="0"/>
              </a:rPr>
              <a:t>C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7696200" y="4191000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VNI-Commerce" pitchFamily="2" charset="0"/>
              </a:rPr>
              <a:t>D</a:t>
            </a: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609600" y="2293938"/>
            <a:ext cx="1752600" cy="1652587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7"/>
          <p:cNvSpPr>
            <a:spLocks noChangeArrowheads="1"/>
          </p:cNvSpPr>
          <p:nvPr/>
        </p:nvSpPr>
        <p:spPr bwMode="auto">
          <a:xfrm>
            <a:off x="609600" y="2293938"/>
            <a:ext cx="914400" cy="16525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9"/>
          <p:cNvSpPr>
            <a:spLocks noChangeArrowheads="1"/>
          </p:cNvSpPr>
          <p:nvPr/>
        </p:nvSpPr>
        <p:spPr bwMode="auto">
          <a:xfrm>
            <a:off x="2819400" y="3032125"/>
            <a:ext cx="914400" cy="914400"/>
          </a:xfrm>
          <a:prstGeom prst="rtTriangle">
            <a:avLst/>
          </a:prstGeom>
          <a:solidFill>
            <a:schemeClr val="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auto">
          <a:xfrm>
            <a:off x="4953000" y="2354263"/>
            <a:ext cx="1676400" cy="15922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51"/>
          <p:cNvSpPr>
            <a:spLocks noChangeArrowheads="1"/>
          </p:cNvSpPr>
          <p:nvPr/>
        </p:nvSpPr>
        <p:spPr bwMode="auto">
          <a:xfrm rot="16200000">
            <a:off x="4575969" y="2731294"/>
            <a:ext cx="1592262" cy="838200"/>
          </a:xfrm>
          <a:prstGeom prst="rtTriangle">
            <a:avLst/>
          </a:prstGeom>
          <a:solidFill>
            <a:schemeClr val="fol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5638800" y="4255739"/>
            <a:ext cx="502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VNI-Commerce" pitchFamily="2" charset="0"/>
              </a:rPr>
              <a:t>C</a:t>
            </a:r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609600" y="2286000"/>
            <a:ext cx="1752600" cy="1652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7"/>
          <p:cNvSpPr>
            <a:spLocks noChangeArrowheads="1"/>
          </p:cNvSpPr>
          <p:nvPr/>
        </p:nvSpPr>
        <p:spPr bwMode="auto">
          <a:xfrm>
            <a:off x="609600" y="2301875"/>
            <a:ext cx="914400" cy="1652587"/>
          </a:xfrm>
          <a:prstGeom prst="rect">
            <a:avLst/>
          </a:prstGeom>
          <a:solidFill>
            <a:srgbClr val="0070C0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2819400" y="2286000"/>
            <a:ext cx="1752600" cy="1652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59"/>
          <p:cNvSpPr>
            <a:spLocks noChangeArrowheads="1"/>
          </p:cNvSpPr>
          <p:nvPr/>
        </p:nvSpPr>
        <p:spPr bwMode="auto">
          <a:xfrm>
            <a:off x="2819400" y="3040062"/>
            <a:ext cx="914400" cy="914400"/>
          </a:xfrm>
          <a:prstGeom prst="rtTriangle">
            <a:avLst/>
          </a:prstGeom>
          <a:solidFill>
            <a:schemeClr val="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60"/>
          <p:cNvSpPr>
            <a:spLocks noChangeArrowheads="1"/>
          </p:cNvSpPr>
          <p:nvPr/>
        </p:nvSpPr>
        <p:spPr bwMode="auto">
          <a:xfrm>
            <a:off x="4953000" y="2362200"/>
            <a:ext cx="1676400" cy="1592262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auto">
          <a:xfrm rot="16200000">
            <a:off x="4575969" y="2739231"/>
            <a:ext cx="1592262" cy="838200"/>
          </a:xfrm>
          <a:prstGeom prst="rtTriangle">
            <a:avLst/>
          </a:prstGeom>
          <a:solidFill>
            <a:srgbClr val="0070C0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43000" y="93327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704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0800000">
            <a:off x="4953000" y="1314271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934200" y="2209800"/>
            <a:ext cx="1752600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7162799" y="2514601"/>
            <a:ext cx="1239276" cy="12392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ubChord"/>
          <p:cNvSpPr>
            <a:spLocks noEditPoints="1" noChangeArrowheads="1"/>
          </p:cNvSpPr>
          <p:nvPr/>
        </p:nvSpPr>
        <p:spPr bwMode="auto">
          <a:xfrm rot="21323032">
            <a:off x="6922652" y="2291561"/>
            <a:ext cx="1687953" cy="1674733"/>
          </a:xfrm>
          <a:custGeom>
            <a:avLst/>
            <a:gdLst>
              <a:gd name="G0" fmla="+- 0 0 0"/>
              <a:gd name="G1" fmla="sin 10800 -8451942"/>
              <a:gd name="G2" fmla="cos 10800 -8451942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4008 w 21600"/>
              <a:gd name="T1" fmla="*/ 2402 h 21600"/>
              <a:gd name="T2" fmla="*/ 11222 w 21600"/>
              <a:gd name="T3" fmla="*/ 1041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4008" y="2402"/>
                </a:moveTo>
                <a:cubicBezTo>
                  <a:pt x="1473" y="4453"/>
                  <a:pt x="0" y="7539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66800" y="42672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10200" y="41910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43800" y="41910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9600" y="2286000"/>
            <a:ext cx="1752600" cy="1652587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1447800" y="2480009"/>
            <a:ext cx="76200" cy="869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09600" y="2286000"/>
            <a:ext cx="914400" cy="16525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819400" y="3024187"/>
            <a:ext cx="914400" cy="914400"/>
          </a:xfrm>
          <a:prstGeom prst="rtTriangle">
            <a:avLst/>
          </a:prstGeom>
          <a:solidFill>
            <a:schemeClr val="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953000" y="2346325"/>
            <a:ext cx="1676400" cy="15922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 rot="16200000">
            <a:off x="4575969" y="2723356"/>
            <a:ext cx="1592262" cy="838200"/>
          </a:xfrm>
          <a:prstGeom prst="rtTriangle">
            <a:avLst/>
          </a:prstGeom>
          <a:solidFill>
            <a:schemeClr val="fol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143000" y="4243387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Ariston" pitchFamily="2" charset="0"/>
              </a:rPr>
              <a:t>A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636394" y="42672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NI-Commerce" pitchFamily="2" charset="0"/>
              </a:rPr>
              <a:t>B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5638800" y="4247802"/>
            <a:ext cx="502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VNI-Commerce" pitchFamily="2" charset="0"/>
              </a:rPr>
              <a:t>C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7696200" y="4191000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VNI-Commerce" pitchFamily="2" charset="0"/>
              </a:rPr>
              <a:t>D</a:t>
            </a: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609600" y="2293938"/>
            <a:ext cx="1752600" cy="1652587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7"/>
          <p:cNvSpPr>
            <a:spLocks noChangeArrowheads="1"/>
          </p:cNvSpPr>
          <p:nvPr/>
        </p:nvSpPr>
        <p:spPr bwMode="auto">
          <a:xfrm>
            <a:off x="609600" y="2293938"/>
            <a:ext cx="914400" cy="16525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9"/>
          <p:cNvSpPr>
            <a:spLocks noChangeArrowheads="1"/>
          </p:cNvSpPr>
          <p:nvPr/>
        </p:nvSpPr>
        <p:spPr bwMode="auto">
          <a:xfrm>
            <a:off x="2819400" y="3032125"/>
            <a:ext cx="914400" cy="914400"/>
          </a:xfrm>
          <a:prstGeom prst="rtTriangle">
            <a:avLst/>
          </a:prstGeom>
          <a:solidFill>
            <a:schemeClr val="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auto">
          <a:xfrm>
            <a:off x="4953000" y="2354263"/>
            <a:ext cx="1676400" cy="15922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51"/>
          <p:cNvSpPr>
            <a:spLocks noChangeArrowheads="1"/>
          </p:cNvSpPr>
          <p:nvPr/>
        </p:nvSpPr>
        <p:spPr bwMode="auto">
          <a:xfrm rot="16200000">
            <a:off x="4575969" y="2731294"/>
            <a:ext cx="1592262" cy="838200"/>
          </a:xfrm>
          <a:prstGeom prst="rtTriangle">
            <a:avLst/>
          </a:prstGeom>
          <a:solidFill>
            <a:schemeClr val="fol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5638800" y="4255739"/>
            <a:ext cx="502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VNI-Commerce" pitchFamily="2" charset="0"/>
              </a:rPr>
              <a:t>C</a:t>
            </a:r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609600" y="2286000"/>
            <a:ext cx="1752600" cy="1652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7"/>
          <p:cNvSpPr>
            <a:spLocks noChangeArrowheads="1"/>
          </p:cNvSpPr>
          <p:nvPr/>
        </p:nvSpPr>
        <p:spPr bwMode="auto">
          <a:xfrm>
            <a:off x="609600" y="2301875"/>
            <a:ext cx="914400" cy="1652587"/>
          </a:xfrm>
          <a:prstGeom prst="rect">
            <a:avLst/>
          </a:prstGeom>
          <a:solidFill>
            <a:srgbClr val="0070C0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2819400" y="2286000"/>
            <a:ext cx="1752600" cy="1652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59"/>
          <p:cNvSpPr>
            <a:spLocks noChangeArrowheads="1"/>
          </p:cNvSpPr>
          <p:nvPr/>
        </p:nvSpPr>
        <p:spPr bwMode="auto">
          <a:xfrm>
            <a:off x="2819400" y="3040062"/>
            <a:ext cx="914400" cy="914400"/>
          </a:xfrm>
          <a:prstGeom prst="rtTriangle">
            <a:avLst/>
          </a:prstGeom>
          <a:solidFill>
            <a:schemeClr val="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60"/>
          <p:cNvSpPr>
            <a:spLocks noChangeArrowheads="1"/>
          </p:cNvSpPr>
          <p:nvPr/>
        </p:nvSpPr>
        <p:spPr bwMode="auto">
          <a:xfrm>
            <a:off x="4953000" y="2362200"/>
            <a:ext cx="1676400" cy="1592262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auto">
          <a:xfrm rot="16200000">
            <a:off x="4575969" y="2739231"/>
            <a:ext cx="1592262" cy="838200"/>
          </a:xfrm>
          <a:prstGeom prst="rtTriangle">
            <a:avLst/>
          </a:prstGeom>
          <a:solidFill>
            <a:srgbClr val="0070C0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43000" y="93327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704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0800000">
            <a:off x="4953000" y="1314271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934200" y="2209800"/>
            <a:ext cx="1752600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7162799" y="2514601"/>
            <a:ext cx="1239276" cy="12392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ubChord"/>
          <p:cNvSpPr>
            <a:spLocks noEditPoints="1" noChangeArrowheads="1"/>
          </p:cNvSpPr>
          <p:nvPr/>
        </p:nvSpPr>
        <p:spPr bwMode="auto">
          <a:xfrm rot="21323032">
            <a:off x="6922652" y="2291561"/>
            <a:ext cx="1687953" cy="1674733"/>
          </a:xfrm>
          <a:custGeom>
            <a:avLst/>
            <a:gdLst>
              <a:gd name="G0" fmla="+- 0 0 0"/>
              <a:gd name="G1" fmla="sin 10800 -8451942"/>
              <a:gd name="G2" fmla="cos 10800 -8451942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4008 w 21600"/>
              <a:gd name="T1" fmla="*/ 2402 h 21600"/>
              <a:gd name="T2" fmla="*/ 11222 w 21600"/>
              <a:gd name="T3" fmla="*/ 1041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4008" y="2402"/>
                </a:moveTo>
                <a:cubicBezTo>
                  <a:pt x="1473" y="4453"/>
                  <a:pt x="0" y="7539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66800" y="42672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10200" y="41910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43800" y="41910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838200" y="1524000"/>
            <a:ext cx="2590800" cy="2514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419600" y="4343400"/>
            <a:ext cx="3429000" cy="1981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705600" y="685800"/>
            <a:ext cx="38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1</a:t>
            </a:r>
          </a:p>
          <a:p>
            <a:pPr algn="ctr"/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6629400" y="1123950"/>
            <a:ext cx="457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lowchart: Manual Operation 12"/>
          <p:cNvSpPr/>
          <p:nvPr/>
        </p:nvSpPr>
        <p:spPr>
          <a:xfrm rot="10800000">
            <a:off x="228600" y="4419600"/>
            <a:ext cx="3352800" cy="1905000"/>
          </a:xfrm>
          <a:prstGeom prst="flowChartManualOpe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8382000" y="64008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76200"/>
            <a:ext cx="9296400" cy="1571625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1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Diamond 10"/>
          <p:cNvSpPr/>
          <p:nvPr/>
        </p:nvSpPr>
        <p:spPr>
          <a:xfrm>
            <a:off x="4724400" y="1524000"/>
            <a:ext cx="2209800" cy="2590800"/>
          </a:xfrm>
          <a:prstGeom prst="diamond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208</Words>
  <Application>Microsoft Office PowerPoint</Application>
  <PresentationFormat>On-screen Show (4:3)</PresentationFormat>
  <Paragraphs>60</Paragraphs>
  <Slides>15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Ở mỗi hình, chia hình đó thành   hai phần bằng nhau. Tô màu và  viết       hình đó.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46</cp:revision>
  <dcterms:created xsi:type="dcterms:W3CDTF">2015-01-19T14:55:22Z</dcterms:created>
  <dcterms:modified xsi:type="dcterms:W3CDTF">2020-04-23T03:00:50Z</dcterms:modified>
</cp:coreProperties>
</file>