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6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66"/>
    <a:srgbClr val="1B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0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EE3A4-B61E-45DF-BCC6-7676ED51CA0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F61D-1E48-458C-A6F3-D707518DF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6CD6-26A8-4F42-BAEC-EACC84598FC6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1776-28C7-4CFE-9CD1-E25CF52E5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7A91D-CCF8-4203-8FB5-34529EB28D97}" type="slidenum">
              <a:rPr lang="en-US" sz="3200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700434" y="4003675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32834" y="1752600"/>
            <a:ext cx="245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808328" y="338889"/>
            <a:ext cx="8830102" cy="584775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367" y="1752600"/>
            <a:ext cx="780213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3510" y="2784143"/>
            <a:ext cx="1965278" cy="5595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 x 2 = 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0619" y="3962732"/>
            <a:ext cx="1965278" cy="559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: 2 =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50173" y="3957852"/>
            <a:ext cx="1965278" cy="559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: 3 =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903259" y="3343701"/>
            <a:ext cx="1282890" cy="6005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86149" y="3357349"/>
            <a:ext cx="1037230" cy="614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 autoUpdateAnimBg="0"/>
      <p:bldP spid="18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750" y="228178"/>
            <a:ext cx="1092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23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u="sng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4718" y="2498501"/>
            <a:ext cx="901521" cy="1609860"/>
            <a:chOff x="515155" y="2498501"/>
            <a:chExt cx="901521" cy="1609860"/>
          </a:xfrm>
        </p:grpSpPr>
        <p:sp>
          <p:nvSpPr>
            <p:cNvPr id="5" name="Rectangle 4"/>
            <p:cNvSpPr/>
            <p:nvPr/>
          </p:nvSpPr>
          <p:spPr>
            <a:xfrm>
              <a:off x="515155" y="2498501"/>
              <a:ext cx="901521" cy="16098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9701" y="2655747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56822" y="3382054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47578" y="2498181"/>
            <a:ext cx="901521" cy="1609860"/>
            <a:chOff x="515155" y="2498501"/>
            <a:chExt cx="901521" cy="1609860"/>
          </a:xfrm>
        </p:grpSpPr>
        <p:sp>
          <p:nvSpPr>
            <p:cNvPr id="9" name="Rectangle 8"/>
            <p:cNvSpPr/>
            <p:nvPr/>
          </p:nvSpPr>
          <p:spPr>
            <a:xfrm>
              <a:off x="515155" y="2498501"/>
              <a:ext cx="901521" cy="16098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9701" y="2655747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6822" y="3382054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46198" y="2498501"/>
            <a:ext cx="901521" cy="1609860"/>
            <a:chOff x="515155" y="2498501"/>
            <a:chExt cx="901521" cy="1609860"/>
          </a:xfrm>
        </p:grpSpPr>
        <p:sp>
          <p:nvSpPr>
            <p:cNvPr id="13" name="Rectangle 12"/>
            <p:cNvSpPr/>
            <p:nvPr/>
          </p:nvSpPr>
          <p:spPr>
            <a:xfrm>
              <a:off x="515155" y="2498501"/>
              <a:ext cx="901521" cy="16098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701" y="2655747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56822" y="3382054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1938" y="2498501"/>
            <a:ext cx="901521" cy="1609860"/>
            <a:chOff x="515155" y="2498501"/>
            <a:chExt cx="901521" cy="1609860"/>
          </a:xfrm>
        </p:grpSpPr>
        <p:sp>
          <p:nvSpPr>
            <p:cNvPr id="17" name="Rectangle 16"/>
            <p:cNvSpPr/>
            <p:nvPr/>
          </p:nvSpPr>
          <p:spPr>
            <a:xfrm>
              <a:off x="515155" y="2498501"/>
              <a:ext cx="901521" cy="16098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9701" y="2655747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6822" y="3382054"/>
              <a:ext cx="592428" cy="6181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35832" y="4380737"/>
            <a:ext cx="2313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  =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1293" y="4289949"/>
            <a:ext cx="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7599" y="4951085"/>
            <a:ext cx="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77450" y="326265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7447" y="1720893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5822" y="2172815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1791" y="1690116"/>
            <a:ext cx="14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41790" y="2206113"/>
            <a:ext cx="14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1789" y="2760044"/>
            <a:ext cx="14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1788" y="3244852"/>
            <a:ext cx="14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9821" y="3687283"/>
            <a:ext cx="158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10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0543" y="4158149"/>
            <a:ext cx="162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0544" y="4591877"/>
            <a:ext cx="162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14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0545" y="5054794"/>
            <a:ext cx="162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16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0545" y="6098581"/>
            <a:ext cx="162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20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0542" y="5545984"/>
            <a:ext cx="162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18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77446" y="2775432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95821" y="371806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5821" y="4158149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77448" y="463656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95820" y="5086685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95822" y="5535193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77450" y="608919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83056" y="4280676"/>
            <a:ext cx="2313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 = 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28508" y="4286905"/>
            <a:ext cx="2313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 = 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22962" y="4205673"/>
            <a:ext cx="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88617" y="4913559"/>
            <a:ext cx="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49099" y="4245571"/>
            <a:ext cx="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1293" y="4827307"/>
            <a:ext cx="66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build="allAtOnce"/>
      <p:bldP spid="44" grpId="0" build="allAtOnce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39879" y="2251880"/>
            <a:ext cx="390370" cy="45366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8777" y="2251880"/>
            <a:ext cx="553032" cy="45366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8777" y="2168337"/>
            <a:ext cx="2698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: 2 = … 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: 2 =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5133" y="348502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5133" y="2563328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5132" y="2116569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5131" y="303709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130" y="394784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55129" y="4392735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5128" y="486679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5128" y="532961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5127" y="578344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5126" y="6248207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6233" y="2149019"/>
            <a:ext cx="2698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1   = 2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2   = 4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3   = 6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4   = 8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5   = 10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6   = 12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7   = 14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8   = 19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9   = 18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× 10 = 20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457333" y="3947844"/>
            <a:ext cx="1165115" cy="7218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9750" y="228178"/>
            <a:ext cx="1092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23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u="sng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15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27" grpId="0"/>
      <p:bldP spid="28" grpId="0"/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06071" y="2168337"/>
            <a:ext cx="2698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: 2 = … 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: 2 =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5133" y="348502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5133" y="2563328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5132" y="2116569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5131" y="303709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130" y="394784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55129" y="4392735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5128" y="486679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5128" y="532961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5127" y="578344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5126" y="6248207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1558" y="2279175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08130" y="2725935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44106" y="3199698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08129" y="3675682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19942" y="4117985"/>
            <a:ext cx="411867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7181" y="4522827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8518" y="5036272"/>
            <a:ext cx="411867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06975" y="4474038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06975" y="5472840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10979" y="5954560"/>
            <a:ext cx="411867" cy="412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16694" y="6333133"/>
            <a:ext cx="300251" cy="39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9750" y="228178"/>
            <a:ext cx="1092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23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u="sng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068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371" y="2137806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1/tr.109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: 2 = …			  2 : 2 = …				20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: 2 = …			  8 : 2 = …				14 : 2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2 = …			12 : 2 = …				18 : 2 = …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16 : 2 =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3700" y="2554827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329" y="2992647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070" y="3473263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2775" y="2554827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2775" y="3007898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6939" y="3473263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4225" y="2557099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7057" y="301017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11221" y="3475535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15385" y="3928606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9750" y="228178"/>
            <a:ext cx="1092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23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u="sng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409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9566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2/tr.109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38233" y="2698704"/>
            <a:ext cx="5322627" cy="3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26861" y="2724725"/>
            <a:ext cx="3436961" cy="11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3166691"/>
            <a:ext cx="777922" cy="101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10812" y="3910269"/>
            <a:ext cx="906905" cy="481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800106" y="3860573"/>
            <a:ext cx="906905" cy="481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1589400" y="3810876"/>
            <a:ext cx="906905" cy="481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2378694" y="3810877"/>
            <a:ext cx="906905" cy="481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3167988" y="3810876"/>
            <a:ext cx="906905" cy="481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3970459" y="3810874"/>
            <a:ext cx="906905" cy="481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-564" y="4990719"/>
            <a:ext cx="906905" cy="481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788730" y="4941023"/>
            <a:ext cx="906905" cy="48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1578024" y="4891326"/>
            <a:ext cx="906905" cy="4816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2367318" y="4891327"/>
            <a:ext cx="906905" cy="481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3156612" y="4891326"/>
            <a:ext cx="906905" cy="481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/>
          <a:srcRect l="7923" t="59993" r="66716" b="26538"/>
          <a:stretch/>
        </p:blipFill>
        <p:spPr>
          <a:xfrm rot="3005591">
            <a:off x="3959083" y="4891324"/>
            <a:ext cx="906905" cy="48163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-11372" y="4603722"/>
            <a:ext cx="4829028" cy="21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4817656" y="3648753"/>
            <a:ext cx="265472" cy="954969"/>
          </a:xfrm>
          <a:prstGeom prst="rightBrace">
            <a:avLst>
              <a:gd name="adj1" fmla="val 7440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68035" y="3821373"/>
            <a:ext cx="2292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9406" y="4477669"/>
            <a:ext cx="6912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2 = 6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9750" y="228178"/>
            <a:ext cx="1092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23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u="sng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994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ở đầu Powerpoint ấn tượng - Hình nền powerpoint Mẫu slide thuyế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2" b="8273"/>
          <a:stretch/>
        </p:blipFill>
        <p:spPr bwMode="auto">
          <a:xfrm>
            <a:off x="0" y="11875"/>
            <a:ext cx="2729552" cy="68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1253" y="0"/>
            <a:ext cx="1069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ONG TÌM MẬT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42486" y="2853078"/>
            <a:ext cx="1857516" cy="1946439"/>
            <a:chOff x="2942486" y="2853078"/>
            <a:chExt cx="1857516" cy="1946439"/>
          </a:xfrm>
        </p:grpSpPr>
        <p:pic>
          <p:nvPicPr>
            <p:cNvPr id="1036" name="Picture 12" descr="Mùa Hè Hoa-vector Hoa-miễn Phí Vector Miễn Phí Tải V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3435" r="33382" b="7801"/>
            <a:stretch/>
          </p:blipFill>
          <p:spPr bwMode="auto">
            <a:xfrm>
              <a:off x="2942486" y="2853078"/>
              <a:ext cx="1857516" cy="194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69111" y="3516371"/>
              <a:ext cx="5299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35696" y="785088"/>
            <a:ext cx="2435259" cy="2192896"/>
            <a:chOff x="5225358" y="901333"/>
            <a:chExt cx="2435259" cy="21928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952"/>
            <a:stretch/>
          </p:blipFill>
          <p:spPr>
            <a:xfrm>
              <a:off x="5225358" y="901333"/>
              <a:ext cx="2435259" cy="21928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58350" y="1819120"/>
              <a:ext cx="5299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6789" y="803052"/>
            <a:ext cx="2177925" cy="2907642"/>
            <a:chOff x="8173646" y="853166"/>
            <a:chExt cx="2177925" cy="29076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3646" y="853166"/>
              <a:ext cx="2177925" cy="2907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266072" y="1214279"/>
              <a:ext cx="5299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14845" y="4707859"/>
            <a:ext cx="2295525" cy="1990725"/>
            <a:chOff x="7845791" y="4390312"/>
            <a:chExt cx="2295525" cy="1990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5791" y="4390312"/>
              <a:ext cx="2295525" cy="19907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993553" y="5270467"/>
              <a:ext cx="5299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48886" y="3170327"/>
            <a:ext cx="1946161" cy="1755558"/>
            <a:chOff x="5157118" y="5102442"/>
            <a:chExt cx="1946161" cy="1755558"/>
          </a:xfrm>
        </p:grpSpPr>
        <p:pic>
          <p:nvPicPr>
            <p:cNvPr id="1038" name="Picture 14" descr="Hình bông hoa vector đẹp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9" t="7881" r="26466" b="41970"/>
            <a:stretch/>
          </p:blipFill>
          <p:spPr bwMode="auto">
            <a:xfrm>
              <a:off x="5157118" y="5102442"/>
              <a:ext cx="1946161" cy="1755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75341" y="5426223"/>
              <a:ext cx="711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29552" y="1036345"/>
            <a:ext cx="1376692" cy="1641583"/>
            <a:chOff x="2729552" y="1036345"/>
            <a:chExt cx="1376692" cy="16415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/>
            <a:srcRect l="10412" t="10353" r="12189" b="14685"/>
            <a:stretch/>
          </p:blipFill>
          <p:spPr>
            <a:xfrm>
              <a:off x="2753448" y="1036345"/>
              <a:ext cx="1352796" cy="131018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729552" y="2123930"/>
              <a:ext cx="13766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370617" y="3415731"/>
            <a:ext cx="1493929" cy="1686711"/>
            <a:chOff x="10556690" y="901333"/>
            <a:chExt cx="1493929" cy="1686711"/>
          </a:xfrm>
        </p:grpSpPr>
        <p:pic>
          <p:nvPicPr>
            <p:cNvPr id="1032" name="Picture 8" descr="chú ong nhỏ dễ thương Hình ảnh | Định dạng hình ảnh EPS 401004244 ...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" t="7462" r="11803" b="8585"/>
            <a:stretch/>
          </p:blipFill>
          <p:spPr bwMode="auto">
            <a:xfrm rot="1108163">
              <a:off x="10556690" y="1050197"/>
              <a:ext cx="1493929" cy="153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615309" y="901333"/>
              <a:ext cx="11129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14788" y="5249666"/>
            <a:ext cx="1468196" cy="1658478"/>
            <a:chOff x="2935013" y="5275293"/>
            <a:chExt cx="1468196" cy="1658478"/>
          </a:xfrm>
        </p:grpSpPr>
        <p:pic>
          <p:nvPicPr>
            <p:cNvPr id="1028" name="Picture 4" descr="vẽ tay hoạt hình chú ong nhỏ dễ thương Hình ảnh | Định dạng hình ..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3" t="17229" r="7253" b="10026"/>
            <a:stretch/>
          </p:blipFill>
          <p:spPr bwMode="auto">
            <a:xfrm rot="20664994">
              <a:off x="2935013" y="5275293"/>
              <a:ext cx="1468196" cy="123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004991" y="6379773"/>
              <a:ext cx="970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: 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22281" y="861774"/>
            <a:ext cx="1385906" cy="2057975"/>
            <a:chOff x="10806095" y="2988549"/>
            <a:chExt cx="1385906" cy="2057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/>
            <a:srcRect l="23522" t="10192" r="23306" b="8237"/>
            <a:stretch/>
          </p:blipFill>
          <p:spPr>
            <a:xfrm rot="19750127">
              <a:off x="10806095" y="2988549"/>
              <a:ext cx="1201003" cy="18424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1049797" y="4492526"/>
              <a:ext cx="11422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: 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54236" y="5068938"/>
            <a:ext cx="1711108" cy="1588116"/>
            <a:chOff x="10480893" y="5162336"/>
            <a:chExt cx="1711108" cy="1588116"/>
          </a:xfrm>
        </p:grpSpPr>
        <p:pic>
          <p:nvPicPr>
            <p:cNvPr id="1034" name="Picture 10" descr="il.lovepik.com_רקע דבורה מצוירת ביד_תמונה דבורה מצוירת ביד 189267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7" t="13827" r="12811" b="15001"/>
            <a:stretch/>
          </p:blipFill>
          <p:spPr bwMode="auto">
            <a:xfrm>
              <a:off x="10480893" y="5385675"/>
              <a:ext cx="1446662" cy="136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0976789" y="5162336"/>
              <a:ext cx="12152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: 2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4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0069 0.00209 0.03151 0.00417 0.04075 0.00417 C 0.09544 0.00417 0.15221 -0.02592 0.15221 -0.05625 C 0.15221 -0.04143 0.1806 -0.02592 0.20716 -0.02592 C 0.23555 -0.02592 0.26198 -0.04143 0.26198 -0.05625 C 0.26198 -0.04884 0.27617 -0.04143 0.29062 -0.04143 C 0.30456 -0.04143 0.31888 -0.04838 0.31888 -0.05625 C 0.31888 -0.05208 0.32591 -0.04884 0.33294 -0.04884 C 0.3401 -0.04884 0.347 -0.05277 0.347 -0.05625 C 0.347 -0.05439 0.35026 -0.05208 0.3543 -0.05208 C 0.35599 -0.05208 0.3612 -0.05439 0.3612 -0.05625 C 0.3612 -0.05555 0.36328 -0.05439 0.36471 -0.05439 C 0.36471 -0.05486 0.36823 -0.05555 0.36823 -0.05625 C 0.36823 -0.05601 0.36823 -0.05555 0.36992 -0.05555 C 0.36992 -0.05601 0.372 -0.05601 0.372 -0.05625 C 0.372 -0.05601 0.372 -0.05625 0.372 -0.05555 C 0.3737 -0.05555 0.3737 -0.05601 0.3737 -0.05625 C 0.37565 -0.05601 0.37565 -0.05625 0.37565 -0.05555 C 0.37773 -0.05555 0.37773 -0.05601 0.37773 -0.05625 " pathEditMode="relative" rAng="0" ptsTypes="AAAAAAAAAAAAAAAAA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2731 C 0.03776 0.02778 0.13698 0.09977 0.14635 0.05903 C 0.16263 0.00185 -0.15768 -0.28102 -0.14036 -0.35046 C -0.12383 -0.4125 0.14857 -0.13542 0.16367 -0.19583 C 0.18073 -0.25787 -0.03216 -0.40139 -0.01341 -0.46736 C 0.00221 -0.52662 0.1306 -0.37454 0.14492 -0.42778 C 0.15885 -0.47847 0.04714 -0.54305 0.05951 -0.58912 C 0.0668 -0.61574 0.09596 -0.59305 0.11888 -0.57616 " pathEditMode="relative" rAng="17760000" ptsTypes="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2414 0.4634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03704 L -0.23034 -0.4240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4.81481E-6 L -0.38867 0.0284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459</Words>
  <Application>Microsoft Office PowerPoint</Application>
  <PresentationFormat>Custom</PresentationFormat>
  <Paragraphs>136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 Le Tuyet Nhi</dc:creator>
  <cp:lastModifiedBy>ADMIN</cp:lastModifiedBy>
  <cp:revision>51</cp:revision>
  <dcterms:created xsi:type="dcterms:W3CDTF">2020-03-30T06:44:23Z</dcterms:created>
  <dcterms:modified xsi:type="dcterms:W3CDTF">2020-04-22T15:50:56Z</dcterms:modified>
</cp:coreProperties>
</file>