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7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7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2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37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9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0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0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6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1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2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9B920-6EC5-4297-BE68-839B43EF502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04EDD-06A7-48A2-9055-E7461DD5C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7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17 tháng 04 năm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9812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Bài 1: Tính nhẩm: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09" y="2565973"/>
            <a:ext cx="171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6 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109" y="3150750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6 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373552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6 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4953" y="4351801"/>
            <a:ext cx="20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6 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54927" y="256597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8 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4927" y="3150750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8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54926" y="373552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8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54927" y="4362206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8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72200" y="2565975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9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72199" y="3156518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9 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72200" y="3708382"/>
            <a:ext cx="18980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2670" y="4358506"/>
            <a:ext cx="1440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9 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17073" y="2565974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85355" y="3150748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489364" y="490551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89364" y="4365822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05300" y="2538832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84518" y="3150749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4518" y="370606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28555" y="4365822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67600" y="2537080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60673" y="3121288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543800" y="3703746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43799" y="432047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73777" y="1318650"/>
            <a:ext cx="3840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4954" y="4950597"/>
            <a:ext cx="1599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3 x 5 =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087583" y="4943281"/>
            <a:ext cx="20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4 x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22670" y="4950597"/>
            <a:ext cx="20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=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89364" y="3706063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328555" y="4946981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13073" y="4905248"/>
            <a:ext cx="609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099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47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10 tháng 04 năm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348" y="21336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Bài 3: Tính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088" y="3048000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a, 5 x 5 +6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3756" y="3770329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, 4 x 8 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17 =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5320" y="4495800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, 2 x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- 18 =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8400" y="3048000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= 31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70909" y="3740383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17 = 15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01587" y="4487260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 = 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sz="3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0946" y="5080575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, 3 x 7 + 29 =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70909" y="5080575"/>
            <a:ext cx="2989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 + 29 = 50</a:t>
            </a:r>
          </a:p>
        </p:txBody>
      </p:sp>
    </p:spTree>
    <p:extLst>
      <p:ext uri="{BB962C8B-B14F-4D97-AF65-F5344CB8AC3E}">
        <p14:creationId xmlns:p14="http://schemas.microsoft.com/office/powerpoint/2010/main" val="336610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5" grpId="0"/>
      <p:bldP spid="17" grpId="0"/>
      <p:bldP spid="18" grpId="0"/>
      <p:bldP spid="19" grpId="0"/>
      <p:bldP spid="12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47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10 tháng 04 năm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0109" y="1752600"/>
            <a:ext cx="8821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Bài 4: Mỗi đôi đũa có 2 chiếc đũa. Hỏi 7 đôi đũa có bao nhiêu chiếc đũa?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94611" y="2901537"/>
            <a:ext cx="29146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1100" y="3485592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7 đôi đũa có số chiếc đũa là: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1200" y="4039590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 x 7 = 14 (chiếc) 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53591" y="4599801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Đáp số: 14</a:t>
            </a:r>
            <a:r>
              <a:rPr lang="en-US" sz="3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chiếc đũa </a:t>
            </a:r>
            <a:endParaRPr lang="en-US" sz="3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57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47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10 tháng 04 năm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9050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Tính độ dài mỗi đường gấp khúc sau: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31967" y="3107377"/>
            <a:ext cx="1524000" cy="1219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55967" y="3115788"/>
            <a:ext cx="838200" cy="135477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894167" y="3300221"/>
            <a:ext cx="1233294" cy="11703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3055" y="4191000"/>
            <a:ext cx="46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Verdana"/>
                <a:ea typeface="Verdana"/>
              </a:rPr>
              <a:t>●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009013" y="3067946"/>
            <a:ext cx="46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Verdana"/>
                <a:ea typeface="Verdana"/>
              </a:rPr>
              <a:t>●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19245948">
            <a:off x="592775" y="3298879"/>
            <a:ext cx="872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3cm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9056887">
            <a:off x="2989729" y="3456837"/>
            <a:ext cx="872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3cm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3517774">
            <a:off x="2215790" y="3342932"/>
            <a:ext cx="756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3cm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36869" y="2536618"/>
            <a:ext cx="45734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Độ dài đường gấp khúc là: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3 + 3 + 3 = 9 (cm)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                      Đáp số: 9cm</a:t>
            </a: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7073" y="4371623"/>
            <a:ext cx="45734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Cách 2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Độ dài đường gấp khúc là: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3 x 3 = 9 (cm)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                 Đáp số: 9cm</a:t>
            </a: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3783" y="2525260"/>
            <a:ext cx="872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a,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51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228600"/>
            <a:ext cx="6477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 sáu ngày 10 tháng 04 năm 2020</a:t>
            </a:r>
          </a:p>
          <a:p>
            <a:pPr algn="ctr"/>
            <a:r>
              <a:rPr lang="en-US" sz="2800" b="1" u="sng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905000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Tính độ dài mỗi đường gấp khúc sau: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71148" y="3885394"/>
            <a:ext cx="822615" cy="5851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493763" y="3885393"/>
            <a:ext cx="732616" cy="6866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26378" y="3739163"/>
            <a:ext cx="538302" cy="8587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988" y="3227872"/>
            <a:ext cx="46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Verdana"/>
                <a:ea typeface="Verdana"/>
              </a:rPr>
              <a:t>●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356" y="3549860"/>
            <a:ext cx="46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Verdana"/>
                <a:ea typeface="Verdana"/>
              </a:rPr>
              <a:t>●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rot="3883432">
            <a:off x="239181" y="3609209"/>
            <a:ext cx="872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8339" y="3339053"/>
            <a:ext cx="872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8763038">
            <a:off x="2386315" y="4099041"/>
            <a:ext cx="756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36869" y="2536618"/>
            <a:ext cx="45734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Độ dài đường gấp khúc là:</a:t>
            </a:r>
          </a:p>
          <a:p>
            <a:pPr algn="ctr"/>
            <a:r>
              <a:rPr lang="en-US" sz="2800" i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+ 2 + 2+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2 + 2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(cm)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                      Đáp số: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10cm</a:t>
            </a: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7073" y="4371623"/>
            <a:ext cx="45734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Cách 2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        </a:t>
            </a: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Độ dài đường gấp khúc là:</a:t>
            </a:r>
          </a:p>
          <a:p>
            <a:pPr algn="ctr"/>
            <a:r>
              <a:rPr lang="en-US" sz="2800" i="1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(cm)</a:t>
            </a:r>
          </a:p>
          <a:p>
            <a:pPr algn="ctr"/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                  Đáp số: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10cm</a:t>
            </a:r>
            <a:endParaRPr lang="en-US" sz="28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3783" y="2525260"/>
            <a:ext cx="872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28600" y="3437278"/>
            <a:ext cx="442548" cy="10332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64680" y="3751911"/>
            <a:ext cx="10722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2792967">
            <a:off x="1609152" y="3851558"/>
            <a:ext cx="872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9633467">
            <a:off x="709969" y="3743513"/>
            <a:ext cx="872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cm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9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32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381</Words>
  <Application>Microsoft Office PowerPoint</Application>
  <PresentationFormat>On-screen Show (4:3)</PresentationFormat>
  <Paragraphs>92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18</cp:revision>
  <dcterms:created xsi:type="dcterms:W3CDTF">2020-04-10T00:57:36Z</dcterms:created>
  <dcterms:modified xsi:type="dcterms:W3CDTF">2020-04-17T12:51:46Z</dcterms:modified>
</cp:coreProperties>
</file>