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15279-F98C-4130-A826-8320A4D2322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273D2-CA46-4748-AEDD-6C9DF871E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35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273D2-CA46-4748-AEDD-6C9DF871E5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77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7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21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3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5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0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24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8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F01D6-1E4F-4AF2-AC85-59F460E6969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1464-6BB8-4407-AC2E-9D76FDD92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1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6809" y="2078181"/>
            <a:ext cx="468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2059" y="2611073"/>
            <a:ext cx="272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6 : 3 = 	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9 : 3 =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12 : 3 =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27 : 3 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0" y="2645709"/>
            <a:ext cx="20002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15: 3 =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24 : 3 =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30 : 3 = 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18 : 3 =</a:t>
            </a:r>
          </a:p>
          <a:p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1334" y="2645709"/>
            <a:ext cx="8572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lnSpc>
                <a:spcPct val="150000"/>
              </a:lnSpc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1200" y="2611073"/>
            <a:ext cx="24106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>
              <a:lnSpc>
                <a:spcPct val="150000"/>
              </a:lnSpc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0" y="152400"/>
            <a:ext cx="6915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tư ngày 29 tháng 4 năm 2020</a:t>
            </a:r>
          </a:p>
          <a:p>
            <a:pPr algn="ctr"/>
            <a:r>
              <a:rPr lang="en-US" sz="36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6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5" y="2000603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2950" y="2617819"/>
            <a:ext cx="31432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3 x 6  = 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18 : 3 =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3 x 9  =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27 : 3 =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3000" y="2644838"/>
            <a:ext cx="33623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3 x 3 = 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9 : 3 =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3 x 1 =</a:t>
            </a:r>
          </a:p>
          <a:p>
            <a:pPr>
              <a:lnSpc>
                <a:spcPct val="150000"/>
              </a:lnSpc>
            </a:pPr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3 : 3 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26736" y="2644838"/>
            <a:ext cx="8572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>
              <a:lnSpc>
                <a:spcPct val="150000"/>
              </a:lnSpc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2618509"/>
            <a:ext cx="6286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152400"/>
            <a:ext cx="6915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tư ngày 29 tháng 4 năm 2020</a:t>
            </a:r>
          </a:p>
          <a:p>
            <a:pPr algn="ctr"/>
            <a:r>
              <a:rPr lang="en-US" sz="36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62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989" y="2362200"/>
            <a:ext cx="906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15 kg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gam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941" y="4087482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70C0"/>
                </a:solidFill>
              </a:rPr>
              <a:t>Tóm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tắt</a:t>
            </a:r>
            <a:r>
              <a:rPr lang="en-US" sz="3600" dirty="0" smtClean="0">
                <a:solidFill>
                  <a:srgbClr val="0070C0"/>
                </a:solidFill>
              </a:rPr>
              <a:t>: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68611" y="4064698"/>
            <a:ext cx="2457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034194"/>
            <a:ext cx="3028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/>
              <a:t>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15 kg</a:t>
            </a:r>
          </a:p>
          <a:p>
            <a:r>
              <a:rPr lang="en-US" sz="36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 ? kg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14700" y="4711029"/>
            <a:ext cx="64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gam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9862" y="5410200"/>
            <a:ext cx="5314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: 3 = 5 (kg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5 kg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152400"/>
            <a:ext cx="6915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tư ngày 29 tháng 4 năm 2020</a:t>
            </a:r>
          </a:p>
          <a:p>
            <a:pPr algn="ctr"/>
            <a:r>
              <a:rPr lang="en-US" sz="36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03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+mj-lt"/>
            </a:endParaRP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34406" y="-79367"/>
            <a:ext cx="9144000" cy="6858000"/>
            <a:chOff x="0" y="0"/>
            <a:chExt cx="5760" cy="4320"/>
          </a:xfrm>
        </p:grpSpPr>
        <p:pic>
          <p:nvPicPr>
            <p:cNvPr id="1024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50" name="Group 6"/>
            <p:cNvGrpSpPr>
              <a:grpSpLocks/>
            </p:cNvGrpSpPr>
            <p:nvPr/>
          </p:nvGrpSpPr>
          <p:grpSpPr bwMode="auto">
            <a:xfrm>
              <a:off x="96" y="3272"/>
              <a:ext cx="859" cy="952"/>
              <a:chOff x="2794" y="2160"/>
              <a:chExt cx="1154" cy="1279"/>
            </a:xfrm>
          </p:grpSpPr>
          <p:sp>
            <p:nvSpPr>
              <p:cNvPr id="10392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2832" y="2160"/>
                <a:ext cx="1116" cy="1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3" name="Freeform 8"/>
              <p:cNvSpPr>
                <a:spLocks/>
              </p:cNvSpPr>
              <p:nvPr/>
            </p:nvSpPr>
            <p:spPr bwMode="auto">
              <a:xfrm>
                <a:off x="2912" y="2780"/>
                <a:ext cx="30" cy="30"/>
              </a:xfrm>
              <a:custGeom>
                <a:avLst/>
                <a:gdLst>
                  <a:gd name="T0" fmla="*/ 3 w 61"/>
                  <a:gd name="T1" fmla="*/ 8 h 60"/>
                  <a:gd name="T2" fmla="*/ 2 w 61"/>
                  <a:gd name="T3" fmla="*/ 8 h 60"/>
                  <a:gd name="T4" fmla="*/ 1 w 61"/>
                  <a:gd name="T5" fmla="*/ 7 h 60"/>
                  <a:gd name="T6" fmla="*/ 0 w 61"/>
                  <a:gd name="T7" fmla="*/ 6 h 60"/>
                  <a:gd name="T8" fmla="*/ 0 w 61"/>
                  <a:gd name="T9" fmla="*/ 4 h 60"/>
                  <a:gd name="T10" fmla="*/ 0 w 61"/>
                  <a:gd name="T11" fmla="*/ 3 h 60"/>
                  <a:gd name="T12" fmla="*/ 1 w 61"/>
                  <a:gd name="T13" fmla="*/ 1 h 60"/>
                  <a:gd name="T14" fmla="*/ 2 w 61"/>
                  <a:gd name="T15" fmla="*/ 1 h 60"/>
                  <a:gd name="T16" fmla="*/ 3 w 61"/>
                  <a:gd name="T17" fmla="*/ 0 h 60"/>
                  <a:gd name="T18" fmla="*/ 5 w 61"/>
                  <a:gd name="T19" fmla="*/ 1 h 60"/>
                  <a:gd name="T20" fmla="*/ 6 w 61"/>
                  <a:gd name="T21" fmla="*/ 1 h 60"/>
                  <a:gd name="T22" fmla="*/ 7 w 61"/>
                  <a:gd name="T23" fmla="*/ 3 h 60"/>
                  <a:gd name="T24" fmla="*/ 7 w 61"/>
                  <a:gd name="T25" fmla="*/ 4 h 60"/>
                  <a:gd name="T26" fmla="*/ 7 w 61"/>
                  <a:gd name="T27" fmla="*/ 6 h 60"/>
                  <a:gd name="T28" fmla="*/ 6 w 61"/>
                  <a:gd name="T29" fmla="*/ 7 h 60"/>
                  <a:gd name="T30" fmla="*/ 5 w 61"/>
                  <a:gd name="T31" fmla="*/ 8 h 60"/>
                  <a:gd name="T32" fmla="*/ 3 w 61"/>
                  <a:gd name="T33" fmla="*/ 8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4" name="Freeform 9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7 w 132"/>
                  <a:gd name="T1" fmla="*/ 23 h 182"/>
                  <a:gd name="T2" fmla="*/ 11 w 132"/>
                  <a:gd name="T3" fmla="*/ 23 h 182"/>
                  <a:gd name="T4" fmla="*/ 11 w 132"/>
                  <a:gd name="T5" fmla="*/ 22 h 182"/>
                  <a:gd name="T6" fmla="*/ 13 w 132"/>
                  <a:gd name="T7" fmla="*/ 20 h 182"/>
                  <a:gd name="T8" fmla="*/ 15 w 132"/>
                  <a:gd name="T9" fmla="*/ 16 h 182"/>
                  <a:gd name="T10" fmla="*/ 16 w 132"/>
                  <a:gd name="T11" fmla="*/ 12 h 182"/>
                  <a:gd name="T12" fmla="*/ 17 w 132"/>
                  <a:gd name="T13" fmla="*/ 8 h 182"/>
                  <a:gd name="T14" fmla="*/ 17 w 132"/>
                  <a:gd name="T15" fmla="*/ 4 h 182"/>
                  <a:gd name="T16" fmla="*/ 14 w 132"/>
                  <a:gd name="T17" fmla="*/ 2 h 182"/>
                  <a:gd name="T18" fmla="*/ 9 w 132"/>
                  <a:gd name="T19" fmla="*/ 0 h 182"/>
                  <a:gd name="T20" fmla="*/ 4 w 132"/>
                  <a:gd name="T21" fmla="*/ 2 h 182"/>
                  <a:gd name="T22" fmla="*/ 1 w 132"/>
                  <a:gd name="T23" fmla="*/ 4 h 182"/>
                  <a:gd name="T24" fmla="*/ 0 w 132"/>
                  <a:gd name="T25" fmla="*/ 8 h 182"/>
                  <a:gd name="T26" fmla="*/ 1 w 132"/>
                  <a:gd name="T27" fmla="*/ 12 h 182"/>
                  <a:gd name="T28" fmla="*/ 3 w 132"/>
                  <a:gd name="T29" fmla="*/ 16 h 182"/>
                  <a:gd name="T30" fmla="*/ 5 w 132"/>
                  <a:gd name="T31" fmla="*/ 20 h 182"/>
                  <a:gd name="T32" fmla="*/ 6 w 132"/>
                  <a:gd name="T33" fmla="*/ 22 h 182"/>
                  <a:gd name="T34" fmla="*/ 7 w 132"/>
                  <a:gd name="T35" fmla="*/ 23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5" name="Freeform 10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7 w 132"/>
                  <a:gd name="T1" fmla="*/ 23 h 182"/>
                  <a:gd name="T2" fmla="*/ 11 w 132"/>
                  <a:gd name="T3" fmla="*/ 23 h 182"/>
                  <a:gd name="T4" fmla="*/ 11 w 132"/>
                  <a:gd name="T5" fmla="*/ 22 h 182"/>
                  <a:gd name="T6" fmla="*/ 13 w 132"/>
                  <a:gd name="T7" fmla="*/ 20 h 182"/>
                  <a:gd name="T8" fmla="*/ 15 w 132"/>
                  <a:gd name="T9" fmla="*/ 16 h 182"/>
                  <a:gd name="T10" fmla="*/ 16 w 132"/>
                  <a:gd name="T11" fmla="*/ 12 h 182"/>
                  <a:gd name="T12" fmla="*/ 17 w 132"/>
                  <a:gd name="T13" fmla="*/ 8 h 182"/>
                  <a:gd name="T14" fmla="*/ 17 w 132"/>
                  <a:gd name="T15" fmla="*/ 4 h 182"/>
                  <a:gd name="T16" fmla="*/ 14 w 132"/>
                  <a:gd name="T17" fmla="*/ 2 h 182"/>
                  <a:gd name="T18" fmla="*/ 9 w 132"/>
                  <a:gd name="T19" fmla="*/ 0 h 182"/>
                  <a:gd name="T20" fmla="*/ 4 w 132"/>
                  <a:gd name="T21" fmla="*/ 2 h 182"/>
                  <a:gd name="T22" fmla="*/ 1 w 132"/>
                  <a:gd name="T23" fmla="*/ 4 h 182"/>
                  <a:gd name="T24" fmla="*/ 0 w 132"/>
                  <a:gd name="T25" fmla="*/ 8 h 182"/>
                  <a:gd name="T26" fmla="*/ 1 w 132"/>
                  <a:gd name="T27" fmla="*/ 12 h 182"/>
                  <a:gd name="T28" fmla="*/ 3 w 132"/>
                  <a:gd name="T29" fmla="*/ 16 h 182"/>
                  <a:gd name="T30" fmla="*/ 5 w 132"/>
                  <a:gd name="T31" fmla="*/ 20 h 182"/>
                  <a:gd name="T32" fmla="*/ 6 w 132"/>
                  <a:gd name="T33" fmla="*/ 22 h 182"/>
                  <a:gd name="T34" fmla="*/ 7 w 132"/>
                  <a:gd name="T35" fmla="*/ 23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6" name="Freeform 11"/>
              <p:cNvSpPr>
                <a:spLocks/>
              </p:cNvSpPr>
              <p:nvPr/>
            </p:nvSpPr>
            <p:spPr bwMode="auto">
              <a:xfrm>
                <a:off x="2821" y="2718"/>
                <a:ext cx="89" cy="73"/>
              </a:xfrm>
              <a:custGeom>
                <a:avLst/>
                <a:gdLst>
                  <a:gd name="T0" fmla="*/ 21 w 177"/>
                  <a:gd name="T1" fmla="*/ 18 h 146"/>
                  <a:gd name="T2" fmla="*/ 23 w 177"/>
                  <a:gd name="T3" fmla="*/ 15 h 146"/>
                  <a:gd name="T4" fmla="*/ 22 w 177"/>
                  <a:gd name="T5" fmla="*/ 14 h 146"/>
                  <a:gd name="T6" fmla="*/ 21 w 177"/>
                  <a:gd name="T7" fmla="*/ 12 h 146"/>
                  <a:gd name="T8" fmla="*/ 18 w 177"/>
                  <a:gd name="T9" fmla="*/ 8 h 146"/>
                  <a:gd name="T10" fmla="*/ 16 w 177"/>
                  <a:gd name="T11" fmla="*/ 5 h 146"/>
                  <a:gd name="T12" fmla="*/ 12 w 177"/>
                  <a:gd name="T13" fmla="*/ 2 h 146"/>
                  <a:gd name="T14" fmla="*/ 9 w 177"/>
                  <a:gd name="T15" fmla="*/ 0 h 146"/>
                  <a:gd name="T16" fmla="*/ 5 w 177"/>
                  <a:gd name="T17" fmla="*/ 1 h 146"/>
                  <a:gd name="T18" fmla="*/ 2 w 177"/>
                  <a:gd name="T19" fmla="*/ 5 h 146"/>
                  <a:gd name="T20" fmla="*/ 1 w 177"/>
                  <a:gd name="T21" fmla="*/ 8 h 146"/>
                  <a:gd name="T22" fmla="*/ 0 w 177"/>
                  <a:gd name="T23" fmla="*/ 10 h 146"/>
                  <a:gd name="T24" fmla="*/ 1 w 177"/>
                  <a:gd name="T25" fmla="*/ 12 h 146"/>
                  <a:gd name="T26" fmla="*/ 1 w 177"/>
                  <a:gd name="T27" fmla="*/ 14 h 146"/>
                  <a:gd name="T28" fmla="*/ 3 w 177"/>
                  <a:gd name="T29" fmla="*/ 15 h 146"/>
                  <a:gd name="T30" fmla="*/ 4 w 177"/>
                  <a:gd name="T31" fmla="*/ 16 h 146"/>
                  <a:gd name="T32" fmla="*/ 6 w 177"/>
                  <a:gd name="T33" fmla="*/ 17 h 146"/>
                  <a:gd name="T34" fmla="*/ 8 w 177"/>
                  <a:gd name="T35" fmla="*/ 18 h 146"/>
                  <a:gd name="T36" fmla="*/ 10 w 177"/>
                  <a:gd name="T37" fmla="*/ 18 h 146"/>
                  <a:gd name="T38" fmla="*/ 13 w 177"/>
                  <a:gd name="T39" fmla="*/ 18 h 146"/>
                  <a:gd name="T40" fmla="*/ 15 w 177"/>
                  <a:gd name="T41" fmla="*/ 18 h 146"/>
                  <a:gd name="T42" fmla="*/ 17 w 177"/>
                  <a:gd name="T43" fmla="*/ 19 h 146"/>
                  <a:gd name="T44" fmla="*/ 18 w 177"/>
                  <a:gd name="T45" fmla="*/ 19 h 146"/>
                  <a:gd name="T46" fmla="*/ 20 w 177"/>
                  <a:gd name="T47" fmla="*/ 18 h 146"/>
                  <a:gd name="T48" fmla="*/ 21 w 177"/>
                  <a:gd name="T49" fmla="*/ 18 h 146"/>
                  <a:gd name="T50" fmla="*/ 21 w 177"/>
                  <a:gd name="T51" fmla="*/ 18 h 14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7" name="Freeform 12"/>
              <p:cNvSpPr>
                <a:spLocks/>
              </p:cNvSpPr>
              <p:nvPr/>
            </p:nvSpPr>
            <p:spPr bwMode="auto">
              <a:xfrm>
                <a:off x="2821" y="2800"/>
                <a:ext cx="89" cy="71"/>
              </a:xfrm>
              <a:custGeom>
                <a:avLst/>
                <a:gdLst>
                  <a:gd name="T0" fmla="*/ 23 w 178"/>
                  <a:gd name="T1" fmla="*/ 3 h 143"/>
                  <a:gd name="T2" fmla="*/ 21 w 178"/>
                  <a:gd name="T3" fmla="*/ 0 h 143"/>
                  <a:gd name="T4" fmla="*/ 21 w 178"/>
                  <a:gd name="T5" fmla="*/ 0 h 143"/>
                  <a:gd name="T6" fmla="*/ 20 w 178"/>
                  <a:gd name="T7" fmla="*/ 0 h 143"/>
                  <a:gd name="T8" fmla="*/ 19 w 178"/>
                  <a:gd name="T9" fmla="*/ 0 h 143"/>
                  <a:gd name="T10" fmla="*/ 17 w 178"/>
                  <a:gd name="T11" fmla="*/ 0 h 143"/>
                  <a:gd name="T12" fmla="*/ 15 w 178"/>
                  <a:gd name="T13" fmla="*/ 0 h 143"/>
                  <a:gd name="T14" fmla="*/ 13 w 178"/>
                  <a:gd name="T15" fmla="*/ 0 h 143"/>
                  <a:gd name="T16" fmla="*/ 10 w 178"/>
                  <a:gd name="T17" fmla="*/ 0 h 143"/>
                  <a:gd name="T18" fmla="*/ 8 w 178"/>
                  <a:gd name="T19" fmla="*/ 0 h 143"/>
                  <a:gd name="T20" fmla="*/ 6 w 178"/>
                  <a:gd name="T21" fmla="*/ 1 h 143"/>
                  <a:gd name="T22" fmla="*/ 4 w 178"/>
                  <a:gd name="T23" fmla="*/ 2 h 143"/>
                  <a:gd name="T24" fmla="*/ 3 w 178"/>
                  <a:gd name="T25" fmla="*/ 3 h 143"/>
                  <a:gd name="T26" fmla="*/ 1 w 178"/>
                  <a:gd name="T27" fmla="*/ 4 h 143"/>
                  <a:gd name="T28" fmla="*/ 1 w 178"/>
                  <a:gd name="T29" fmla="*/ 6 h 143"/>
                  <a:gd name="T30" fmla="*/ 0 w 178"/>
                  <a:gd name="T31" fmla="*/ 8 h 143"/>
                  <a:gd name="T32" fmla="*/ 1 w 178"/>
                  <a:gd name="T33" fmla="*/ 10 h 143"/>
                  <a:gd name="T34" fmla="*/ 2 w 178"/>
                  <a:gd name="T35" fmla="*/ 13 h 143"/>
                  <a:gd name="T36" fmla="*/ 6 w 178"/>
                  <a:gd name="T37" fmla="*/ 16 h 143"/>
                  <a:gd name="T38" fmla="*/ 9 w 178"/>
                  <a:gd name="T39" fmla="*/ 17 h 143"/>
                  <a:gd name="T40" fmla="*/ 12 w 178"/>
                  <a:gd name="T41" fmla="*/ 16 h 143"/>
                  <a:gd name="T42" fmla="*/ 16 w 178"/>
                  <a:gd name="T43" fmla="*/ 13 h 143"/>
                  <a:gd name="T44" fmla="*/ 19 w 178"/>
                  <a:gd name="T45" fmla="*/ 10 h 143"/>
                  <a:gd name="T46" fmla="*/ 21 w 178"/>
                  <a:gd name="T47" fmla="*/ 6 h 143"/>
                  <a:gd name="T48" fmla="*/ 22 w 178"/>
                  <a:gd name="T49" fmla="*/ 4 h 143"/>
                  <a:gd name="T50" fmla="*/ 23 w 178"/>
                  <a:gd name="T51" fmla="*/ 3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8" name="Freeform 13"/>
              <p:cNvSpPr>
                <a:spLocks/>
              </p:cNvSpPr>
              <p:nvPr/>
            </p:nvSpPr>
            <p:spPr bwMode="auto">
              <a:xfrm>
                <a:off x="2894" y="2818"/>
                <a:ext cx="66" cy="90"/>
              </a:xfrm>
              <a:custGeom>
                <a:avLst/>
                <a:gdLst>
                  <a:gd name="T0" fmla="*/ 11 w 132"/>
                  <a:gd name="T1" fmla="*/ 0 h 181"/>
                  <a:gd name="T2" fmla="*/ 7 w 132"/>
                  <a:gd name="T3" fmla="*/ 0 h 181"/>
                  <a:gd name="T4" fmla="*/ 6 w 132"/>
                  <a:gd name="T5" fmla="*/ 1 h 181"/>
                  <a:gd name="T6" fmla="*/ 5 w 132"/>
                  <a:gd name="T7" fmla="*/ 3 h 181"/>
                  <a:gd name="T8" fmla="*/ 3 w 132"/>
                  <a:gd name="T9" fmla="*/ 7 h 181"/>
                  <a:gd name="T10" fmla="*/ 1 w 132"/>
                  <a:gd name="T11" fmla="*/ 11 h 181"/>
                  <a:gd name="T12" fmla="*/ 0 w 132"/>
                  <a:gd name="T13" fmla="*/ 15 h 181"/>
                  <a:gd name="T14" fmla="*/ 1 w 132"/>
                  <a:gd name="T15" fmla="*/ 19 h 181"/>
                  <a:gd name="T16" fmla="*/ 3 w 132"/>
                  <a:gd name="T17" fmla="*/ 21 h 181"/>
                  <a:gd name="T18" fmla="*/ 8 w 132"/>
                  <a:gd name="T19" fmla="*/ 22 h 181"/>
                  <a:gd name="T20" fmla="*/ 14 w 132"/>
                  <a:gd name="T21" fmla="*/ 21 h 181"/>
                  <a:gd name="T22" fmla="*/ 16 w 132"/>
                  <a:gd name="T23" fmla="*/ 19 h 181"/>
                  <a:gd name="T24" fmla="*/ 17 w 132"/>
                  <a:gd name="T25" fmla="*/ 15 h 181"/>
                  <a:gd name="T26" fmla="*/ 16 w 132"/>
                  <a:gd name="T27" fmla="*/ 11 h 181"/>
                  <a:gd name="T28" fmla="*/ 15 w 132"/>
                  <a:gd name="T29" fmla="*/ 7 h 181"/>
                  <a:gd name="T30" fmla="*/ 13 w 132"/>
                  <a:gd name="T31" fmla="*/ 3 h 181"/>
                  <a:gd name="T32" fmla="*/ 11 w 132"/>
                  <a:gd name="T33" fmla="*/ 1 h 181"/>
                  <a:gd name="T34" fmla="*/ 11 w 132"/>
                  <a:gd name="T35" fmla="*/ 0 h 18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9" name="Freeform 14"/>
              <p:cNvSpPr>
                <a:spLocks/>
              </p:cNvSpPr>
              <p:nvPr/>
            </p:nvSpPr>
            <p:spPr bwMode="auto">
              <a:xfrm>
                <a:off x="2944" y="2799"/>
                <a:ext cx="88" cy="72"/>
              </a:xfrm>
              <a:custGeom>
                <a:avLst/>
                <a:gdLst>
                  <a:gd name="T0" fmla="*/ 1 w 177"/>
                  <a:gd name="T1" fmla="*/ 1 h 144"/>
                  <a:gd name="T2" fmla="*/ 0 w 177"/>
                  <a:gd name="T3" fmla="*/ 4 h 144"/>
                  <a:gd name="T4" fmla="*/ 0 w 177"/>
                  <a:gd name="T5" fmla="*/ 5 h 144"/>
                  <a:gd name="T6" fmla="*/ 2 w 177"/>
                  <a:gd name="T7" fmla="*/ 7 h 144"/>
                  <a:gd name="T8" fmla="*/ 4 w 177"/>
                  <a:gd name="T9" fmla="*/ 11 h 144"/>
                  <a:gd name="T10" fmla="*/ 7 w 177"/>
                  <a:gd name="T11" fmla="*/ 14 h 144"/>
                  <a:gd name="T12" fmla="*/ 10 w 177"/>
                  <a:gd name="T13" fmla="*/ 17 h 144"/>
                  <a:gd name="T14" fmla="*/ 13 w 177"/>
                  <a:gd name="T15" fmla="*/ 18 h 144"/>
                  <a:gd name="T16" fmla="*/ 17 w 177"/>
                  <a:gd name="T17" fmla="*/ 18 h 144"/>
                  <a:gd name="T18" fmla="*/ 20 w 177"/>
                  <a:gd name="T19" fmla="*/ 14 h 144"/>
                  <a:gd name="T20" fmla="*/ 21 w 177"/>
                  <a:gd name="T21" fmla="*/ 11 h 144"/>
                  <a:gd name="T22" fmla="*/ 22 w 177"/>
                  <a:gd name="T23" fmla="*/ 9 h 144"/>
                  <a:gd name="T24" fmla="*/ 22 w 177"/>
                  <a:gd name="T25" fmla="*/ 7 h 144"/>
                  <a:gd name="T26" fmla="*/ 21 w 177"/>
                  <a:gd name="T27" fmla="*/ 5 h 144"/>
                  <a:gd name="T28" fmla="*/ 20 w 177"/>
                  <a:gd name="T29" fmla="*/ 4 h 144"/>
                  <a:gd name="T30" fmla="*/ 18 w 177"/>
                  <a:gd name="T31" fmla="*/ 3 h 144"/>
                  <a:gd name="T32" fmla="*/ 16 w 177"/>
                  <a:gd name="T33" fmla="*/ 2 h 144"/>
                  <a:gd name="T34" fmla="*/ 14 w 177"/>
                  <a:gd name="T35" fmla="*/ 1 h 144"/>
                  <a:gd name="T36" fmla="*/ 12 w 177"/>
                  <a:gd name="T37" fmla="*/ 1 h 144"/>
                  <a:gd name="T38" fmla="*/ 10 w 177"/>
                  <a:gd name="T39" fmla="*/ 1 h 144"/>
                  <a:gd name="T40" fmla="*/ 7 w 177"/>
                  <a:gd name="T41" fmla="*/ 1 h 144"/>
                  <a:gd name="T42" fmla="*/ 6 w 177"/>
                  <a:gd name="T43" fmla="*/ 0 h 144"/>
                  <a:gd name="T44" fmla="*/ 4 w 177"/>
                  <a:gd name="T45" fmla="*/ 0 h 144"/>
                  <a:gd name="T46" fmla="*/ 3 w 177"/>
                  <a:gd name="T47" fmla="*/ 1 h 144"/>
                  <a:gd name="T48" fmla="*/ 2 w 177"/>
                  <a:gd name="T49" fmla="*/ 1 h 144"/>
                  <a:gd name="T50" fmla="*/ 1 w 177"/>
                  <a:gd name="T51" fmla="*/ 1 h 14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0" name="Freeform 15"/>
              <p:cNvSpPr>
                <a:spLocks/>
              </p:cNvSpPr>
              <p:nvPr/>
            </p:nvSpPr>
            <p:spPr bwMode="auto">
              <a:xfrm>
                <a:off x="2943" y="2718"/>
                <a:ext cx="90" cy="72"/>
              </a:xfrm>
              <a:custGeom>
                <a:avLst/>
                <a:gdLst>
                  <a:gd name="T0" fmla="*/ 0 w 180"/>
                  <a:gd name="T1" fmla="*/ 15 h 143"/>
                  <a:gd name="T2" fmla="*/ 2 w 180"/>
                  <a:gd name="T3" fmla="*/ 18 h 143"/>
                  <a:gd name="T4" fmla="*/ 3 w 180"/>
                  <a:gd name="T5" fmla="*/ 18 h 143"/>
                  <a:gd name="T6" fmla="*/ 3 w 180"/>
                  <a:gd name="T7" fmla="*/ 18 h 143"/>
                  <a:gd name="T8" fmla="*/ 5 w 180"/>
                  <a:gd name="T9" fmla="*/ 18 h 143"/>
                  <a:gd name="T10" fmla="*/ 6 w 180"/>
                  <a:gd name="T11" fmla="*/ 18 h 143"/>
                  <a:gd name="T12" fmla="*/ 8 w 180"/>
                  <a:gd name="T13" fmla="*/ 18 h 143"/>
                  <a:gd name="T14" fmla="*/ 10 w 180"/>
                  <a:gd name="T15" fmla="*/ 18 h 143"/>
                  <a:gd name="T16" fmla="*/ 13 w 180"/>
                  <a:gd name="T17" fmla="*/ 18 h 143"/>
                  <a:gd name="T18" fmla="*/ 15 w 180"/>
                  <a:gd name="T19" fmla="*/ 17 h 143"/>
                  <a:gd name="T20" fmla="*/ 17 w 180"/>
                  <a:gd name="T21" fmla="*/ 17 h 143"/>
                  <a:gd name="T22" fmla="*/ 19 w 180"/>
                  <a:gd name="T23" fmla="*/ 16 h 143"/>
                  <a:gd name="T24" fmla="*/ 21 w 180"/>
                  <a:gd name="T25" fmla="*/ 15 h 143"/>
                  <a:gd name="T26" fmla="*/ 22 w 180"/>
                  <a:gd name="T27" fmla="*/ 14 h 143"/>
                  <a:gd name="T28" fmla="*/ 23 w 180"/>
                  <a:gd name="T29" fmla="*/ 12 h 143"/>
                  <a:gd name="T30" fmla="*/ 23 w 180"/>
                  <a:gd name="T31" fmla="*/ 10 h 143"/>
                  <a:gd name="T32" fmla="*/ 22 w 180"/>
                  <a:gd name="T33" fmla="*/ 8 h 143"/>
                  <a:gd name="T34" fmla="*/ 21 w 180"/>
                  <a:gd name="T35" fmla="*/ 5 h 143"/>
                  <a:gd name="T36" fmla="*/ 18 w 180"/>
                  <a:gd name="T37" fmla="*/ 1 h 143"/>
                  <a:gd name="T38" fmla="*/ 14 w 180"/>
                  <a:gd name="T39" fmla="*/ 0 h 143"/>
                  <a:gd name="T40" fmla="*/ 11 w 180"/>
                  <a:gd name="T41" fmla="*/ 2 h 143"/>
                  <a:gd name="T42" fmla="*/ 7 w 180"/>
                  <a:gd name="T43" fmla="*/ 4 h 143"/>
                  <a:gd name="T44" fmla="*/ 5 w 180"/>
                  <a:gd name="T45" fmla="*/ 8 h 143"/>
                  <a:gd name="T46" fmla="*/ 2 w 180"/>
                  <a:gd name="T47" fmla="*/ 11 h 143"/>
                  <a:gd name="T48" fmla="*/ 1 w 180"/>
                  <a:gd name="T49" fmla="*/ 14 h 143"/>
                  <a:gd name="T50" fmla="*/ 0 w 180"/>
                  <a:gd name="T51" fmla="*/ 15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1" name="Freeform 16"/>
              <p:cNvSpPr>
                <a:spLocks/>
              </p:cNvSpPr>
              <p:nvPr/>
            </p:nvSpPr>
            <p:spPr bwMode="auto">
              <a:xfrm>
                <a:off x="3116" y="2261"/>
                <a:ext cx="12" cy="12"/>
              </a:xfrm>
              <a:custGeom>
                <a:avLst/>
                <a:gdLst>
                  <a:gd name="T0" fmla="*/ 2 w 24"/>
                  <a:gd name="T1" fmla="*/ 3 h 24"/>
                  <a:gd name="T2" fmla="*/ 1 w 24"/>
                  <a:gd name="T3" fmla="*/ 3 h 24"/>
                  <a:gd name="T4" fmla="*/ 1 w 24"/>
                  <a:gd name="T5" fmla="*/ 3 h 24"/>
                  <a:gd name="T6" fmla="*/ 1 w 24"/>
                  <a:gd name="T7" fmla="*/ 2 h 24"/>
                  <a:gd name="T8" fmla="*/ 0 w 24"/>
                  <a:gd name="T9" fmla="*/ 2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2 w 24"/>
                  <a:gd name="T17" fmla="*/ 0 h 24"/>
                  <a:gd name="T18" fmla="*/ 3 w 24"/>
                  <a:gd name="T19" fmla="*/ 1 h 24"/>
                  <a:gd name="T20" fmla="*/ 3 w 24"/>
                  <a:gd name="T21" fmla="*/ 1 h 24"/>
                  <a:gd name="T22" fmla="*/ 3 w 24"/>
                  <a:gd name="T23" fmla="*/ 1 h 24"/>
                  <a:gd name="T24" fmla="*/ 3 w 24"/>
                  <a:gd name="T25" fmla="*/ 2 h 24"/>
                  <a:gd name="T26" fmla="*/ 3 w 24"/>
                  <a:gd name="T27" fmla="*/ 2 h 24"/>
                  <a:gd name="T28" fmla="*/ 3 w 24"/>
                  <a:gd name="T29" fmla="*/ 3 h 24"/>
                  <a:gd name="T30" fmla="*/ 3 w 24"/>
                  <a:gd name="T31" fmla="*/ 3 h 24"/>
                  <a:gd name="T32" fmla="*/ 2 w 24"/>
                  <a:gd name="T33" fmla="*/ 3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2" name="Freeform 17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3 w 52"/>
                  <a:gd name="T1" fmla="*/ 10 h 73"/>
                  <a:gd name="T2" fmla="*/ 4 w 52"/>
                  <a:gd name="T3" fmla="*/ 10 h 73"/>
                  <a:gd name="T4" fmla="*/ 5 w 52"/>
                  <a:gd name="T5" fmla="*/ 9 h 73"/>
                  <a:gd name="T6" fmla="*/ 5 w 52"/>
                  <a:gd name="T7" fmla="*/ 8 h 73"/>
                  <a:gd name="T8" fmla="*/ 6 w 52"/>
                  <a:gd name="T9" fmla="*/ 7 h 73"/>
                  <a:gd name="T10" fmla="*/ 7 w 52"/>
                  <a:gd name="T11" fmla="*/ 5 h 73"/>
                  <a:gd name="T12" fmla="*/ 7 w 52"/>
                  <a:gd name="T13" fmla="*/ 3 h 73"/>
                  <a:gd name="T14" fmla="*/ 7 w 52"/>
                  <a:gd name="T15" fmla="*/ 2 h 73"/>
                  <a:gd name="T16" fmla="*/ 6 w 52"/>
                  <a:gd name="T17" fmla="*/ 1 h 73"/>
                  <a:gd name="T18" fmla="*/ 4 w 52"/>
                  <a:gd name="T19" fmla="*/ 0 h 73"/>
                  <a:gd name="T20" fmla="*/ 2 w 52"/>
                  <a:gd name="T21" fmla="*/ 1 h 73"/>
                  <a:gd name="T22" fmla="*/ 1 w 52"/>
                  <a:gd name="T23" fmla="*/ 2 h 73"/>
                  <a:gd name="T24" fmla="*/ 0 w 52"/>
                  <a:gd name="T25" fmla="*/ 3 h 73"/>
                  <a:gd name="T26" fmla="*/ 1 w 52"/>
                  <a:gd name="T27" fmla="*/ 5 h 73"/>
                  <a:gd name="T28" fmla="*/ 1 w 52"/>
                  <a:gd name="T29" fmla="*/ 7 h 73"/>
                  <a:gd name="T30" fmla="*/ 2 w 52"/>
                  <a:gd name="T31" fmla="*/ 8 h 73"/>
                  <a:gd name="T32" fmla="*/ 3 w 52"/>
                  <a:gd name="T33" fmla="*/ 9 h 73"/>
                  <a:gd name="T34" fmla="*/ 3 w 52"/>
                  <a:gd name="T35" fmla="*/ 1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3" name="Freeform 18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3 w 52"/>
                  <a:gd name="T1" fmla="*/ 10 h 73"/>
                  <a:gd name="T2" fmla="*/ 4 w 52"/>
                  <a:gd name="T3" fmla="*/ 10 h 73"/>
                  <a:gd name="T4" fmla="*/ 5 w 52"/>
                  <a:gd name="T5" fmla="*/ 9 h 73"/>
                  <a:gd name="T6" fmla="*/ 5 w 52"/>
                  <a:gd name="T7" fmla="*/ 8 h 73"/>
                  <a:gd name="T8" fmla="*/ 6 w 52"/>
                  <a:gd name="T9" fmla="*/ 7 h 73"/>
                  <a:gd name="T10" fmla="*/ 7 w 52"/>
                  <a:gd name="T11" fmla="*/ 5 h 73"/>
                  <a:gd name="T12" fmla="*/ 7 w 52"/>
                  <a:gd name="T13" fmla="*/ 3 h 73"/>
                  <a:gd name="T14" fmla="*/ 7 w 52"/>
                  <a:gd name="T15" fmla="*/ 2 h 73"/>
                  <a:gd name="T16" fmla="*/ 6 w 52"/>
                  <a:gd name="T17" fmla="*/ 1 h 73"/>
                  <a:gd name="T18" fmla="*/ 4 w 52"/>
                  <a:gd name="T19" fmla="*/ 0 h 73"/>
                  <a:gd name="T20" fmla="*/ 2 w 52"/>
                  <a:gd name="T21" fmla="*/ 1 h 73"/>
                  <a:gd name="T22" fmla="*/ 1 w 52"/>
                  <a:gd name="T23" fmla="*/ 2 h 73"/>
                  <a:gd name="T24" fmla="*/ 0 w 52"/>
                  <a:gd name="T25" fmla="*/ 3 h 73"/>
                  <a:gd name="T26" fmla="*/ 1 w 52"/>
                  <a:gd name="T27" fmla="*/ 5 h 73"/>
                  <a:gd name="T28" fmla="*/ 1 w 52"/>
                  <a:gd name="T29" fmla="*/ 7 h 73"/>
                  <a:gd name="T30" fmla="*/ 2 w 52"/>
                  <a:gd name="T31" fmla="*/ 8 h 73"/>
                  <a:gd name="T32" fmla="*/ 3 w 52"/>
                  <a:gd name="T33" fmla="*/ 9 h 73"/>
                  <a:gd name="T34" fmla="*/ 3 w 52"/>
                  <a:gd name="T35" fmla="*/ 1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4" name="Freeform 19"/>
              <p:cNvSpPr>
                <a:spLocks/>
              </p:cNvSpPr>
              <p:nvPr/>
            </p:nvSpPr>
            <p:spPr bwMode="auto">
              <a:xfrm>
                <a:off x="3080" y="2236"/>
                <a:ext cx="36" cy="29"/>
              </a:xfrm>
              <a:custGeom>
                <a:avLst/>
                <a:gdLst>
                  <a:gd name="T0" fmla="*/ 9 w 71"/>
                  <a:gd name="T1" fmla="*/ 8 h 58"/>
                  <a:gd name="T2" fmla="*/ 9 w 71"/>
                  <a:gd name="T3" fmla="*/ 6 h 58"/>
                  <a:gd name="T4" fmla="*/ 9 w 71"/>
                  <a:gd name="T5" fmla="*/ 6 h 58"/>
                  <a:gd name="T6" fmla="*/ 8 w 71"/>
                  <a:gd name="T7" fmla="*/ 5 h 58"/>
                  <a:gd name="T8" fmla="*/ 8 w 71"/>
                  <a:gd name="T9" fmla="*/ 4 h 58"/>
                  <a:gd name="T10" fmla="*/ 7 w 71"/>
                  <a:gd name="T11" fmla="*/ 2 h 58"/>
                  <a:gd name="T12" fmla="*/ 5 w 71"/>
                  <a:gd name="T13" fmla="*/ 1 h 58"/>
                  <a:gd name="T14" fmla="*/ 4 w 71"/>
                  <a:gd name="T15" fmla="*/ 0 h 58"/>
                  <a:gd name="T16" fmla="*/ 2 w 71"/>
                  <a:gd name="T17" fmla="*/ 1 h 58"/>
                  <a:gd name="T18" fmla="*/ 1 w 71"/>
                  <a:gd name="T19" fmla="*/ 3 h 58"/>
                  <a:gd name="T20" fmla="*/ 0 w 71"/>
                  <a:gd name="T21" fmla="*/ 5 h 58"/>
                  <a:gd name="T22" fmla="*/ 1 w 71"/>
                  <a:gd name="T23" fmla="*/ 6 h 58"/>
                  <a:gd name="T24" fmla="*/ 2 w 71"/>
                  <a:gd name="T25" fmla="*/ 7 h 58"/>
                  <a:gd name="T26" fmla="*/ 4 w 71"/>
                  <a:gd name="T27" fmla="*/ 7 h 58"/>
                  <a:gd name="T28" fmla="*/ 5 w 71"/>
                  <a:gd name="T29" fmla="*/ 8 h 58"/>
                  <a:gd name="T30" fmla="*/ 7 w 71"/>
                  <a:gd name="T31" fmla="*/ 8 h 58"/>
                  <a:gd name="T32" fmla="*/ 8 w 71"/>
                  <a:gd name="T33" fmla="*/ 8 h 58"/>
                  <a:gd name="T34" fmla="*/ 9 w 71"/>
                  <a:gd name="T35" fmla="*/ 8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5" name="Freeform 20"/>
              <p:cNvSpPr>
                <a:spLocks/>
              </p:cNvSpPr>
              <p:nvPr/>
            </p:nvSpPr>
            <p:spPr bwMode="auto">
              <a:xfrm>
                <a:off x="3080" y="2269"/>
                <a:ext cx="36" cy="28"/>
              </a:xfrm>
              <a:custGeom>
                <a:avLst/>
                <a:gdLst>
                  <a:gd name="T0" fmla="*/ 9 w 71"/>
                  <a:gd name="T1" fmla="*/ 1 h 57"/>
                  <a:gd name="T2" fmla="*/ 9 w 71"/>
                  <a:gd name="T3" fmla="*/ 0 h 57"/>
                  <a:gd name="T4" fmla="*/ 8 w 71"/>
                  <a:gd name="T5" fmla="*/ 0 h 57"/>
                  <a:gd name="T6" fmla="*/ 7 w 71"/>
                  <a:gd name="T7" fmla="*/ 0 h 57"/>
                  <a:gd name="T8" fmla="*/ 5 w 71"/>
                  <a:gd name="T9" fmla="*/ 0 h 57"/>
                  <a:gd name="T10" fmla="*/ 4 w 71"/>
                  <a:gd name="T11" fmla="*/ 0 h 57"/>
                  <a:gd name="T12" fmla="*/ 2 w 71"/>
                  <a:gd name="T13" fmla="*/ 0 h 57"/>
                  <a:gd name="T14" fmla="*/ 1 w 71"/>
                  <a:gd name="T15" fmla="*/ 1 h 57"/>
                  <a:gd name="T16" fmla="*/ 0 w 71"/>
                  <a:gd name="T17" fmla="*/ 3 h 57"/>
                  <a:gd name="T18" fmla="*/ 1 w 71"/>
                  <a:gd name="T19" fmla="*/ 5 h 57"/>
                  <a:gd name="T20" fmla="*/ 2 w 71"/>
                  <a:gd name="T21" fmla="*/ 6 h 57"/>
                  <a:gd name="T22" fmla="*/ 4 w 71"/>
                  <a:gd name="T23" fmla="*/ 7 h 57"/>
                  <a:gd name="T24" fmla="*/ 5 w 71"/>
                  <a:gd name="T25" fmla="*/ 6 h 57"/>
                  <a:gd name="T26" fmla="*/ 7 w 71"/>
                  <a:gd name="T27" fmla="*/ 5 h 57"/>
                  <a:gd name="T28" fmla="*/ 8 w 71"/>
                  <a:gd name="T29" fmla="*/ 4 h 57"/>
                  <a:gd name="T30" fmla="*/ 8 w 71"/>
                  <a:gd name="T31" fmla="*/ 2 h 57"/>
                  <a:gd name="T32" fmla="*/ 9 w 71"/>
                  <a:gd name="T33" fmla="*/ 1 h 57"/>
                  <a:gd name="T34" fmla="*/ 9 w 71"/>
                  <a:gd name="T35" fmla="*/ 1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6" name="Freeform 21"/>
              <p:cNvSpPr>
                <a:spLocks/>
              </p:cNvSpPr>
              <p:nvPr/>
            </p:nvSpPr>
            <p:spPr bwMode="auto">
              <a:xfrm>
                <a:off x="3109" y="2277"/>
                <a:ext cx="26" cy="36"/>
              </a:xfrm>
              <a:custGeom>
                <a:avLst/>
                <a:gdLst>
                  <a:gd name="T0" fmla="*/ 4 w 52"/>
                  <a:gd name="T1" fmla="*/ 0 h 73"/>
                  <a:gd name="T2" fmla="*/ 3 w 52"/>
                  <a:gd name="T3" fmla="*/ 0 h 73"/>
                  <a:gd name="T4" fmla="*/ 3 w 52"/>
                  <a:gd name="T5" fmla="*/ 0 h 73"/>
                  <a:gd name="T6" fmla="*/ 2 w 52"/>
                  <a:gd name="T7" fmla="*/ 1 h 73"/>
                  <a:gd name="T8" fmla="*/ 1 w 52"/>
                  <a:gd name="T9" fmla="*/ 2 h 73"/>
                  <a:gd name="T10" fmla="*/ 1 w 52"/>
                  <a:gd name="T11" fmla="*/ 4 h 73"/>
                  <a:gd name="T12" fmla="*/ 0 w 52"/>
                  <a:gd name="T13" fmla="*/ 6 h 73"/>
                  <a:gd name="T14" fmla="*/ 1 w 52"/>
                  <a:gd name="T15" fmla="*/ 7 h 73"/>
                  <a:gd name="T16" fmla="*/ 2 w 52"/>
                  <a:gd name="T17" fmla="*/ 8 h 73"/>
                  <a:gd name="T18" fmla="*/ 4 w 52"/>
                  <a:gd name="T19" fmla="*/ 9 h 73"/>
                  <a:gd name="T20" fmla="*/ 6 w 52"/>
                  <a:gd name="T21" fmla="*/ 8 h 73"/>
                  <a:gd name="T22" fmla="*/ 7 w 52"/>
                  <a:gd name="T23" fmla="*/ 7 h 73"/>
                  <a:gd name="T24" fmla="*/ 7 w 52"/>
                  <a:gd name="T25" fmla="*/ 6 h 73"/>
                  <a:gd name="T26" fmla="*/ 7 w 52"/>
                  <a:gd name="T27" fmla="*/ 4 h 73"/>
                  <a:gd name="T28" fmla="*/ 6 w 52"/>
                  <a:gd name="T29" fmla="*/ 2 h 73"/>
                  <a:gd name="T30" fmla="*/ 5 w 52"/>
                  <a:gd name="T31" fmla="*/ 1 h 73"/>
                  <a:gd name="T32" fmla="*/ 5 w 52"/>
                  <a:gd name="T33" fmla="*/ 0 h 73"/>
                  <a:gd name="T34" fmla="*/ 4 w 52"/>
                  <a:gd name="T35" fmla="*/ 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7" name="Freeform 22"/>
              <p:cNvSpPr>
                <a:spLocks/>
              </p:cNvSpPr>
              <p:nvPr/>
            </p:nvSpPr>
            <p:spPr bwMode="auto">
              <a:xfrm>
                <a:off x="3129" y="2269"/>
                <a:ext cx="36" cy="28"/>
              </a:xfrm>
              <a:custGeom>
                <a:avLst/>
                <a:gdLst>
                  <a:gd name="T0" fmla="*/ 1 w 71"/>
                  <a:gd name="T1" fmla="*/ 0 h 57"/>
                  <a:gd name="T2" fmla="*/ 0 w 71"/>
                  <a:gd name="T3" fmla="*/ 1 h 57"/>
                  <a:gd name="T4" fmla="*/ 1 w 71"/>
                  <a:gd name="T5" fmla="*/ 1 h 57"/>
                  <a:gd name="T6" fmla="*/ 1 w 71"/>
                  <a:gd name="T7" fmla="*/ 2 h 57"/>
                  <a:gd name="T8" fmla="*/ 2 w 71"/>
                  <a:gd name="T9" fmla="*/ 4 h 57"/>
                  <a:gd name="T10" fmla="*/ 3 w 71"/>
                  <a:gd name="T11" fmla="*/ 5 h 57"/>
                  <a:gd name="T12" fmla="*/ 4 w 71"/>
                  <a:gd name="T13" fmla="*/ 6 h 57"/>
                  <a:gd name="T14" fmla="*/ 6 w 71"/>
                  <a:gd name="T15" fmla="*/ 7 h 57"/>
                  <a:gd name="T16" fmla="*/ 7 w 71"/>
                  <a:gd name="T17" fmla="*/ 6 h 57"/>
                  <a:gd name="T18" fmla="*/ 9 w 71"/>
                  <a:gd name="T19" fmla="*/ 5 h 57"/>
                  <a:gd name="T20" fmla="*/ 9 w 71"/>
                  <a:gd name="T21" fmla="*/ 3 h 57"/>
                  <a:gd name="T22" fmla="*/ 9 w 71"/>
                  <a:gd name="T23" fmla="*/ 1 h 57"/>
                  <a:gd name="T24" fmla="*/ 8 w 71"/>
                  <a:gd name="T25" fmla="*/ 0 h 57"/>
                  <a:gd name="T26" fmla="*/ 6 w 71"/>
                  <a:gd name="T27" fmla="*/ 0 h 57"/>
                  <a:gd name="T28" fmla="*/ 4 w 71"/>
                  <a:gd name="T29" fmla="*/ 0 h 57"/>
                  <a:gd name="T30" fmla="*/ 3 w 71"/>
                  <a:gd name="T31" fmla="*/ 0 h 57"/>
                  <a:gd name="T32" fmla="*/ 2 w 71"/>
                  <a:gd name="T33" fmla="*/ 0 h 57"/>
                  <a:gd name="T34" fmla="*/ 1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8" name="Freeform 23"/>
              <p:cNvSpPr>
                <a:spLocks/>
              </p:cNvSpPr>
              <p:nvPr/>
            </p:nvSpPr>
            <p:spPr bwMode="auto">
              <a:xfrm>
                <a:off x="3129" y="2236"/>
                <a:ext cx="36" cy="28"/>
              </a:xfrm>
              <a:custGeom>
                <a:avLst/>
                <a:gdLst>
                  <a:gd name="T0" fmla="*/ 0 w 71"/>
                  <a:gd name="T1" fmla="*/ 5 h 57"/>
                  <a:gd name="T2" fmla="*/ 1 w 71"/>
                  <a:gd name="T3" fmla="*/ 7 h 57"/>
                  <a:gd name="T4" fmla="*/ 2 w 71"/>
                  <a:gd name="T5" fmla="*/ 7 h 57"/>
                  <a:gd name="T6" fmla="*/ 3 w 71"/>
                  <a:gd name="T7" fmla="*/ 7 h 57"/>
                  <a:gd name="T8" fmla="*/ 4 w 71"/>
                  <a:gd name="T9" fmla="*/ 7 h 57"/>
                  <a:gd name="T10" fmla="*/ 6 w 71"/>
                  <a:gd name="T11" fmla="*/ 6 h 57"/>
                  <a:gd name="T12" fmla="*/ 8 w 71"/>
                  <a:gd name="T13" fmla="*/ 6 h 57"/>
                  <a:gd name="T14" fmla="*/ 9 w 71"/>
                  <a:gd name="T15" fmla="*/ 5 h 57"/>
                  <a:gd name="T16" fmla="*/ 9 w 71"/>
                  <a:gd name="T17" fmla="*/ 4 h 57"/>
                  <a:gd name="T18" fmla="*/ 9 w 71"/>
                  <a:gd name="T19" fmla="*/ 2 h 57"/>
                  <a:gd name="T20" fmla="*/ 7 w 71"/>
                  <a:gd name="T21" fmla="*/ 0 h 57"/>
                  <a:gd name="T22" fmla="*/ 6 w 71"/>
                  <a:gd name="T23" fmla="*/ 0 h 57"/>
                  <a:gd name="T24" fmla="*/ 4 w 71"/>
                  <a:gd name="T25" fmla="*/ 0 h 57"/>
                  <a:gd name="T26" fmla="*/ 3 w 71"/>
                  <a:gd name="T27" fmla="*/ 1 h 57"/>
                  <a:gd name="T28" fmla="*/ 2 w 71"/>
                  <a:gd name="T29" fmla="*/ 2 h 57"/>
                  <a:gd name="T30" fmla="*/ 1 w 71"/>
                  <a:gd name="T31" fmla="*/ 4 h 57"/>
                  <a:gd name="T32" fmla="*/ 1 w 71"/>
                  <a:gd name="T33" fmla="*/ 5 h 57"/>
                  <a:gd name="T34" fmla="*/ 0 w 71"/>
                  <a:gd name="T35" fmla="*/ 5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9" name="Freeform 24"/>
              <p:cNvSpPr>
                <a:spLocks/>
              </p:cNvSpPr>
              <p:nvPr/>
            </p:nvSpPr>
            <p:spPr bwMode="auto">
              <a:xfrm>
                <a:off x="3830" y="3106"/>
                <a:ext cx="12" cy="12"/>
              </a:xfrm>
              <a:custGeom>
                <a:avLst/>
                <a:gdLst>
                  <a:gd name="T0" fmla="*/ 2 w 24"/>
                  <a:gd name="T1" fmla="*/ 3 h 24"/>
                  <a:gd name="T2" fmla="*/ 1 w 24"/>
                  <a:gd name="T3" fmla="*/ 3 h 24"/>
                  <a:gd name="T4" fmla="*/ 1 w 24"/>
                  <a:gd name="T5" fmla="*/ 3 h 24"/>
                  <a:gd name="T6" fmla="*/ 1 w 24"/>
                  <a:gd name="T7" fmla="*/ 2 h 24"/>
                  <a:gd name="T8" fmla="*/ 0 w 24"/>
                  <a:gd name="T9" fmla="*/ 2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2 w 24"/>
                  <a:gd name="T17" fmla="*/ 0 h 24"/>
                  <a:gd name="T18" fmla="*/ 2 w 24"/>
                  <a:gd name="T19" fmla="*/ 1 h 24"/>
                  <a:gd name="T20" fmla="*/ 3 w 24"/>
                  <a:gd name="T21" fmla="*/ 1 h 24"/>
                  <a:gd name="T22" fmla="*/ 3 w 24"/>
                  <a:gd name="T23" fmla="*/ 1 h 24"/>
                  <a:gd name="T24" fmla="*/ 3 w 24"/>
                  <a:gd name="T25" fmla="*/ 2 h 24"/>
                  <a:gd name="T26" fmla="*/ 3 w 24"/>
                  <a:gd name="T27" fmla="*/ 2 h 24"/>
                  <a:gd name="T28" fmla="*/ 3 w 24"/>
                  <a:gd name="T29" fmla="*/ 3 h 24"/>
                  <a:gd name="T30" fmla="*/ 2 w 24"/>
                  <a:gd name="T31" fmla="*/ 3 h 24"/>
                  <a:gd name="T32" fmla="*/ 2 w 24"/>
                  <a:gd name="T33" fmla="*/ 3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0" name="Freeform 25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2 w 53"/>
                  <a:gd name="T1" fmla="*/ 9 h 73"/>
                  <a:gd name="T2" fmla="*/ 4 w 53"/>
                  <a:gd name="T3" fmla="*/ 9 h 73"/>
                  <a:gd name="T4" fmla="*/ 4 w 53"/>
                  <a:gd name="T5" fmla="*/ 8 h 73"/>
                  <a:gd name="T6" fmla="*/ 4 w 53"/>
                  <a:gd name="T7" fmla="*/ 7 h 73"/>
                  <a:gd name="T8" fmla="*/ 5 w 53"/>
                  <a:gd name="T9" fmla="*/ 6 h 73"/>
                  <a:gd name="T10" fmla="*/ 6 w 53"/>
                  <a:gd name="T11" fmla="*/ 4 h 73"/>
                  <a:gd name="T12" fmla="*/ 6 w 53"/>
                  <a:gd name="T13" fmla="*/ 2 h 73"/>
                  <a:gd name="T14" fmla="*/ 6 w 53"/>
                  <a:gd name="T15" fmla="*/ 1 h 73"/>
                  <a:gd name="T16" fmla="*/ 5 w 53"/>
                  <a:gd name="T17" fmla="*/ 0 h 73"/>
                  <a:gd name="T18" fmla="*/ 3 w 53"/>
                  <a:gd name="T19" fmla="*/ 0 h 73"/>
                  <a:gd name="T20" fmla="*/ 1 w 53"/>
                  <a:gd name="T21" fmla="*/ 0 h 73"/>
                  <a:gd name="T22" fmla="*/ 0 w 53"/>
                  <a:gd name="T23" fmla="*/ 1 h 73"/>
                  <a:gd name="T24" fmla="*/ 0 w 53"/>
                  <a:gd name="T25" fmla="*/ 2 h 73"/>
                  <a:gd name="T26" fmla="*/ 0 w 53"/>
                  <a:gd name="T27" fmla="*/ 4 h 73"/>
                  <a:gd name="T28" fmla="*/ 0 w 53"/>
                  <a:gd name="T29" fmla="*/ 6 h 73"/>
                  <a:gd name="T30" fmla="*/ 1 w 53"/>
                  <a:gd name="T31" fmla="*/ 7 h 73"/>
                  <a:gd name="T32" fmla="*/ 2 w 53"/>
                  <a:gd name="T33" fmla="*/ 8 h 73"/>
                  <a:gd name="T34" fmla="*/ 2 w 53"/>
                  <a:gd name="T35" fmla="*/ 9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1" name="Freeform 26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2 w 53"/>
                  <a:gd name="T1" fmla="*/ 9 h 73"/>
                  <a:gd name="T2" fmla="*/ 4 w 53"/>
                  <a:gd name="T3" fmla="*/ 9 h 73"/>
                  <a:gd name="T4" fmla="*/ 4 w 53"/>
                  <a:gd name="T5" fmla="*/ 8 h 73"/>
                  <a:gd name="T6" fmla="*/ 4 w 53"/>
                  <a:gd name="T7" fmla="*/ 7 h 73"/>
                  <a:gd name="T8" fmla="*/ 5 w 53"/>
                  <a:gd name="T9" fmla="*/ 6 h 73"/>
                  <a:gd name="T10" fmla="*/ 6 w 53"/>
                  <a:gd name="T11" fmla="*/ 4 h 73"/>
                  <a:gd name="T12" fmla="*/ 6 w 53"/>
                  <a:gd name="T13" fmla="*/ 2 h 73"/>
                  <a:gd name="T14" fmla="*/ 6 w 53"/>
                  <a:gd name="T15" fmla="*/ 1 h 73"/>
                  <a:gd name="T16" fmla="*/ 5 w 53"/>
                  <a:gd name="T17" fmla="*/ 0 h 73"/>
                  <a:gd name="T18" fmla="*/ 3 w 53"/>
                  <a:gd name="T19" fmla="*/ 0 h 73"/>
                  <a:gd name="T20" fmla="*/ 1 w 53"/>
                  <a:gd name="T21" fmla="*/ 0 h 73"/>
                  <a:gd name="T22" fmla="*/ 0 w 53"/>
                  <a:gd name="T23" fmla="*/ 1 h 73"/>
                  <a:gd name="T24" fmla="*/ 0 w 53"/>
                  <a:gd name="T25" fmla="*/ 2 h 73"/>
                  <a:gd name="T26" fmla="*/ 0 w 53"/>
                  <a:gd name="T27" fmla="*/ 4 h 73"/>
                  <a:gd name="T28" fmla="*/ 0 w 53"/>
                  <a:gd name="T29" fmla="*/ 6 h 73"/>
                  <a:gd name="T30" fmla="*/ 1 w 53"/>
                  <a:gd name="T31" fmla="*/ 7 h 73"/>
                  <a:gd name="T32" fmla="*/ 2 w 53"/>
                  <a:gd name="T33" fmla="*/ 8 h 73"/>
                  <a:gd name="T34" fmla="*/ 2 w 53"/>
                  <a:gd name="T35" fmla="*/ 9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2" name="Freeform 27"/>
              <p:cNvSpPr>
                <a:spLocks/>
              </p:cNvSpPr>
              <p:nvPr/>
            </p:nvSpPr>
            <p:spPr bwMode="auto">
              <a:xfrm>
                <a:off x="3793" y="3081"/>
                <a:ext cx="36" cy="29"/>
              </a:xfrm>
              <a:custGeom>
                <a:avLst/>
                <a:gdLst>
                  <a:gd name="T0" fmla="*/ 9 w 71"/>
                  <a:gd name="T1" fmla="*/ 8 h 58"/>
                  <a:gd name="T2" fmla="*/ 9 w 71"/>
                  <a:gd name="T3" fmla="*/ 6 h 58"/>
                  <a:gd name="T4" fmla="*/ 9 w 71"/>
                  <a:gd name="T5" fmla="*/ 6 h 58"/>
                  <a:gd name="T6" fmla="*/ 8 w 71"/>
                  <a:gd name="T7" fmla="*/ 5 h 58"/>
                  <a:gd name="T8" fmla="*/ 8 w 71"/>
                  <a:gd name="T9" fmla="*/ 3 h 58"/>
                  <a:gd name="T10" fmla="*/ 7 w 71"/>
                  <a:gd name="T11" fmla="*/ 2 h 58"/>
                  <a:gd name="T12" fmla="*/ 5 w 71"/>
                  <a:gd name="T13" fmla="*/ 1 h 58"/>
                  <a:gd name="T14" fmla="*/ 4 w 71"/>
                  <a:gd name="T15" fmla="*/ 0 h 58"/>
                  <a:gd name="T16" fmla="*/ 2 w 71"/>
                  <a:gd name="T17" fmla="*/ 1 h 58"/>
                  <a:gd name="T18" fmla="*/ 1 w 71"/>
                  <a:gd name="T19" fmla="*/ 2 h 58"/>
                  <a:gd name="T20" fmla="*/ 0 w 71"/>
                  <a:gd name="T21" fmla="*/ 4 h 58"/>
                  <a:gd name="T22" fmla="*/ 1 w 71"/>
                  <a:gd name="T23" fmla="*/ 6 h 58"/>
                  <a:gd name="T24" fmla="*/ 2 w 71"/>
                  <a:gd name="T25" fmla="*/ 7 h 58"/>
                  <a:gd name="T26" fmla="*/ 4 w 71"/>
                  <a:gd name="T27" fmla="*/ 7 h 58"/>
                  <a:gd name="T28" fmla="*/ 5 w 71"/>
                  <a:gd name="T29" fmla="*/ 8 h 58"/>
                  <a:gd name="T30" fmla="*/ 7 w 71"/>
                  <a:gd name="T31" fmla="*/ 8 h 58"/>
                  <a:gd name="T32" fmla="*/ 8 w 71"/>
                  <a:gd name="T33" fmla="*/ 8 h 58"/>
                  <a:gd name="T34" fmla="*/ 9 w 71"/>
                  <a:gd name="T35" fmla="*/ 8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3" name="Freeform 28"/>
              <p:cNvSpPr>
                <a:spLocks/>
              </p:cNvSpPr>
              <p:nvPr/>
            </p:nvSpPr>
            <p:spPr bwMode="auto">
              <a:xfrm>
                <a:off x="3793" y="3114"/>
                <a:ext cx="37" cy="28"/>
              </a:xfrm>
              <a:custGeom>
                <a:avLst/>
                <a:gdLst>
                  <a:gd name="T0" fmla="*/ 10 w 72"/>
                  <a:gd name="T1" fmla="*/ 2 h 56"/>
                  <a:gd name="T2" fmla="*/ 9 w 72"/>
                  <a:gd name="T3" fmla="*/ 0 h 56"/>
                  <a:gd name="T4" fmla="*/ 8 w 72"/>
                  <a:gd name="T5" fmla="*/ 0 h 56"/>
                  <a:gd name="T6" fmla="*/ 7 w 72"/>
                  <a:gd name="T7" fmla="*/ 0 h 56"/>
                  <a:gd name="T8" fmla="*/ 6 w 72"/>
                  <a:gd name="T9" fmla="*/ 0 h 56"/>
                  <a:gd name="T10" fmla="*/ 4 w 72"/>
                  <a:gd name="T11" fmla="*/ 1 h 56"/>
                  <a:gd name="T12" fmla="*/ 2 w 72"/>
                  <a:gd name="T13" fmla="*/ 1 h 56"/>
                  <a:gd name="T14" fmla="*/ 1 w 72"/>
                  <a:gd name="T15" fmla="*/ 2 h 56"/>
                  <a:gd name="T16" fmla="*/ 0 w 72"/>
                  <a:gd name="T17" fmla="*/ 4 h 56"/>
                  <a:gd name="T18" fmla="*/ 1 w 72"/>
                  <a:gd name="T19" fmla="*/ 6 h 56"/>
                  <a:gd name="T20" fmla="*/ 3 w 72"/>
                  <a:gd name="T21" fmla="*/ 7 h 56"/>
                  <a:gd name="T22" fmla="*/ 4 w 72"/>
                  <a:gd name="T23" fmla="*/ 7 h 56"/>
                  <a:gd name="T24" fmla="*/ 5 w 72"/>
                  <a:gd name="T25" fmla="*/ 7 h 56"/>
                  <a:gd name="T26" fmla="*/ 7 w 72"/>
                  <a:gd name="T27" fmla="*/ 6 h 56"/>
                  <a:gd name="T28" fmla="*/ 8 w 72"/>
                  <a:gd name="T29" fmla="*/ 5 h 56"/>
                  <a:gd name="T30" fmla="*/ 9 w 72"/>
                  <a:gd name="T31" fmla="*/ 3 h 56"/>
                  <a:gd name="T32" fmla="*/ 10 w 72"/>
                  <a:gd name="T33" fmla="*/ 2 h 56"/>
                  <a:gd name="T34" fmla="*/ 10 w 72"/>
                  <a:gd name="T35" fmla="*/ 2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4" name="Freeform 29"/>
              <p:cNvSpPr>
                <a:spLocks/>
              </p:cNvSpPr>
              <p:nvPr/>
            </p:nvSpPr>
            <p:spPr bwMode="auto">
              <a:xfrm>
                <a:off x="3823" y="3121"/>
                <a:ext cx="26" cy="37"/>
              </a:xfrm>
              <a:custGeom>
                <a:avLst/>
                <a:gdLst>
                  <a:gd name="T0" fmla="*/ 4 w 53"/>
                  <a:gd name="T1" fmla="*/ 0 h 72"/>
                  <a:gd name="T2" fmla="*/ 2 w 53"/>
                  <a:gd name="T3" fmla="*/ 0 h 72"/>
                  <a:gd name="T4" fmla="*/ 2 w 53"/>
                  <a:gd name="T5" fmla="*/ 1 h 72"/>
                  <a:gd name="T6" fmla="*/ 1 w 53"/>
                  <a:gd name="T7" fmla="*/ 2 h 72"/>
                  <a:gd name="T8" fmla="*/ 1 w 53"/>
                  <a:gd name="T9" fmla="*/ 3 h 72"/>
                  <a:gd name="T10" fmla="*/ 0 w 53"/>
                  <a:gd name="T11" fmla="*/ 5 h 72"/>
                  <a:gd name="T12" fmla="*/ 0 w 53"/>
                  <a:gd name="T13" fmla="*/ 7 h 72"/>
                  <a:gd name="T14" fmla="*/ 0 w 53"/>
                  <a:gd name="T15" fmla="*/ 8 h 72"/>
                  <a:gd name="T16" fmla="*/ 1 w 53"/>
                  <a:gd name="T17" fmla="*/ 9 h 72"/>
                  <a:gd name="T18" fmla="*/ 3 w 53"/>
                  <a:gd name="T19" fmla="*/ 10 h 72"/>
                  <a:gd name="T20" fmla="*/ 5 w 53"/>
                  <a:gd name="T21" fmla="*/ 9 h 72"/>
                  <a:gd name="T22" fmla="*/ 6 w 53"/>
                  <a:gd name="T23" fmla="*/ 8 h 72"/>
                  <a:gd name="T24" fmla="*/ 6 w 53"/>
                  <a:gd name="T25" fmla="*/ 7 h 72"/>
                  <a:gd name="T26" fmla="*/ 6 w 53"/>
                  <a:gd name="T27" fmla="*/ 5 h 72"/>
                  <a:gd name="T28" fmla="*/ 5 w 53"/>
                  <a:gd name="T29" fmla="*/ 3 h 72"/>
                  <a:gd name="T30" fmla="*/ 5 w 53"/>
                  <a:gd name="T31" fmla="*/ 2 h 72"/>
                  <a:gd name="T32" fmla="*/ 4 w 53"/>
                  <a:gd name="T33" fmla="*/ 1 h 72"/>
                  <a:gd name="T34" fmla="*/ 4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5" name="Freeform 30"/>
              <p:cNvSpPr>
                <a:spLocks/>
              </p:cNvSpPr>
              <p:nvPr/>
            </p:nvSpPr>
            <p:spPr bwMode="auto">
              <a:xfrm>
                <a:off x="3843" y="3114"/>
                <a:ext cx="36" cy="28"/>
              </a:xfrm>
              <a:custGeom>
                <a:avLst/>
                <a:gdLst>
                  <a:gd name="T0" fmla="*/ 1 w 71"/>
                  <a:gd name="T1" fmla="*/ 0 h 56"/>
                  <a:gd name="T2" fmla="*/ 0 w 71"/>
                  <a:gd name="T3" fmla="*/ 2 h 56"/>
                  <a:gd name="T4" fmla="*/ 1 w 71"/>
                  <a:gd name="T5" fmla="*/ 2 h 56"/>
                  <a:gd name="T6" fmla="*/ 1 w 71"/>
                  <a:gd name="T7" fmla="*/ 3 h 56"/>
                  <a:gd name="T8" fmla="*/ 2 w 71"/>
                  <a:gd name="T9" fmla="*/ 5 h 56"/>
                  <a:gd name="T10" fmla="*/ 3 w 71"/>
                  <a:gd name="T11" fmla="*/ 6 h 56"/>
                  <a:gd name="T12" fmla="*/ 4 w 71"/>
                  <a:gd name="T13" fmla="*/ 7 h 56"/>
                  <a:gd name="T14" fmla="*/ 6 w 71"/>
                  <a:gd name="T15" fmla="*/ 7 h 56"/>
                  <a:gd name="T16" fmla="*/ 7 w 71"/>
                  <a:gd name="T17" fmla="*/ 7 h 56"/>
                  <a:gd name="T18" fmla="*/ 9 w 71"/>
                  <a:gd name="T19" fmla="*/ 6 h 56"/>
                  <a:gd name="T20" fmla="*/ 9 w 71"/>
                  <a:gd name="T21" fmla="*/ 4 h 56"/>
                  <a:gd name="T22" fmla="*/ 9 w 71"/>
                  <a:gd name="T23" fmla="*/ 2 h 56"/>
                  <a:gd name="T24" fmla="*/ 8 w 71"/>
                  <a:gd name="T25" fmla="*/ 1 h 56"/>
                  <a:gd name="T26" fmla="*/ 6 w 71"/>
                  <a:gd name="T27" fmla="*/ 1 h 56"/>
                  <a:gd name="T28" fmla="*/ 4 w 71"/>
                  <a:gd name="T29" fmla="*/ 0 h 56"/>
                  <a:gd name="T30" fmla="*/ 3 w 71"/>
                  <a:gd name="T31" fmla="*/ 0 h 56"/>
                  <a:gd name="T32" fmla="*/ 2 w 71"/>
                  <a:gd name="T33" fmla="*/ 0 h 56"/>
                  <a:gd name="T34" fmla="*/ 1 w 71"/>
                  <a:gd name="T35" fmla="*/ 0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6" name="Freeform 31"/>
              <p:cNvSpPr>
                <a:spLocks/>
              </p:cNvSpPr>
              <p:nvPr/>
            </p:nvSpPr>
            <p:spPr bwMode="auto">
              <a:xfrm>
                <a:off x="3842" y="3081"/>
                <a:ext cx="37" cy="28"/>
              </a:xfrm>
              <a:custGeom>
                <a:avLst/>
                <a:gdLst>
                  <a:gd name="T0" fmla="*/ 0 w 72"/>
                  <a:gd name="T1" fmla="*/ 5 h 57"/>
                  <a:gd name="T2" fmla="*/ 1 w 72"/>
                  <a:gd name="T3" fmla="*/ 7 h 57"/>
                  <a:gd name="T4" fmla="*/ 2 w 72"/>
                  <a:gd name="T5" fmla="*/ 7 h 57"/>
                  <a:gd name="T6" fmla="*/ 3 w 72"/>
                  <a:gd name="T7" fmla="*/ 7 h 57"/>
                  <a:gd name="T8" fmla="*/ 4 w 72"/>
                  <a:gd name="T9" fmla="*/ 7 h 57"/>
                  <a:gd name="T10" fmla="*/ 6 w 72"/>
                  <a:gd name="T11" fmla="*/ 6 h 57"/>
                  <a:gd name="T12" fmla="*/ 8 w 72"/>
                  <a:gd name="T13" fmla="*/ 6 h 57"/>
                  <a:gd name="T14" fmla="*/ 9 w 72"/>
                  <a:gd name="T15" fmla="*/ 5 h 57"/>
                  <a:gd name="T16" fmla="*/ 10 w 72"/>
                  <a:gd name="T17" fmla="*/ 3 h 57"/>
                  <a:gd name="T18" fmla="*/ 9 w 72"/>
                  <a:gd name="T19" fmla="*/ 2 h 57"/>
                  <a:gd name="T20" fmla="*/ 7 w 72"/>
                  <a:gd name="T21" fmla="*/ 0 h 57"/>
                  <a:gd name="T22" fmla="*/ 6 w 72"/>
                  <a:gd name="T23" fmla="*/ 0 h 57"/>
                  <a:gd name="T24" fmla="*/ 5 w 72"/>
                  <a:gd name="T25" fmla="*/ 0 h 57"/>
                  <a:gd name="T26" fmla="*/ 3 w 72"/>
                  <a:gd name="T27" fmla="*/ 1 h 57"/>
                  <a:gd name="T28" fmla="*/ 2 w 72"/>
                  <a:gd name="T29" fmla="*/ 2 h 57"/>
                  <a:gd name="T30" fmla="*/ 1 w 72"/>
                  <a:gd name="T31" fmla="*/ 4 h 57"/>
                  <a:gd name="T32" fmla="*/ 1 w 72"/>
                  <a:gd name="T33" fmla="*/ 5 h 57"/>
                  <a:gd name="T34" fmla="*/ 0 w 72"/>
                  <a:gd name="T35" fmla="*/ 5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7" name="Freeform 32"/>
              <p:cNvSpPr>
                <a:spLocks/>
              </p:cNvSpPr>
              <p:nvPr/>
            </p:nvSpPr>
            <p:spPr bwMode="auto">
              <a:xfrm>
                <a:off x="3134" y="3087"/>
                <a:ext cx="11" cy="12"/>
              </a:xfrm>
              <a:custGeom>
                <a:avLst/>
                <a:gdLst>
                  <a:gd name="T0" fmla="*/ 1 w 23"/>
                  <a:gd name="T1" fmla="*/ 3 h 24"/>
                  <a:gd name="T2" fmla="*/ 0 w 23"/>
                  <a:gd name="T3" fmla="*/ 3 h 24"/>
                  <a:gd name="T4" fmla="*/ 0 w 23"/>
                  <a:gd name="T5" fmla="*/ 3 h 24"/>
                  <a:gd name="T6" fmla="*/ 0 w 23"/>
                  <a:gd name="T7" fmla="*/ 3 h 24"/>
                  <a:gd name="T8" fmla="*/ 0 w 23"/>
                  <a:gd name="T9" fmla="*/ 2 h 24"/>
                  <a:gd name="T10" fmla="*/ 0 w 23"/>
                  <a:gd name="T11" fmla="*/ 1 h 24"/>
                  <a:gd name="T12" fmla="*/ 0 w 23"/>
                  <a:gd name="T13" fmla="*/ 1 h 24"/>
                  <a:gd name="T14" fmla="*/ 0 w 23"/>
                  <a:gd name="T15" fmla="*/ 1 h 24"/>
                  <a:gd name="T16" fmla="*/ 1 w 23"/>
                  <a:gd name="T17" fmla="*/ 0 h 24"/>
                  <a:gd name="T18" fmla="*/ 2 w 23"/>
                  <a:gd name="T19" fmla="*/ 1 h 24"/>
                  <a:gd name="T20" fmla="*/ 2 w 23"/>
                  <a:gd name="T21" fmla="*/ 1 h 24"/>
                  <a:gd name="T22" fmla="*/ 2 w 23"/>
                  <a:gd name="T23" fmla="*/ 1 h 24"/>
                  <a:gd name="T24" fmla="*/ 2 w 23"/>
                  <a:gd name="T25" fmla="*/ 2 h 24"/>
                  <a:gd name="T26" fmla="*/ 2 w 23"/>
                  <a:gd name="T27" fmla="*/ 3 h 24"/>
                  <a:gd name="T28" fmla="*/ 2 w 23"/>
                  <a:gd name="T29" fmla="*/ 3 h 24"/>
                  <a:gd name="T30" fmla="*/ 2 w 23"/>
                  <a:gd name="T31" fmla="*/ 3 h 24"/>
                  <a:gd name="T32" fmla="*/ 1 w 23"/>
                  <a:gd name="T33" fmla="*/ 3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8" name="Freeform 33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3 w 52"/>
                  <a:gd name="T1" fmla="*/ 9 h 73"/>
                  <a:gd name="T2" fmla="*/ 4 w 52"/>
                  <a:gd name="T3" fmla="*/ 9 h 73"/>
                  <a:gd name="T4" fmla="*/ 5 w 52"/>
                  <a:gd name="T5" fmla="*/ 8 h 73"/>
                  <a:gd name="T6" fmla="*/ 5 w 52"/>
                  <a:gd name="T7" fmla="*/ 7 h 73"/>
                  <a:gd name="T8" fmla="*/ 6 w 52"/>
                  <a:gd name="T9" fmla="*/ 6 h 73"/>
                  <a:gd name="T10" fmla="*/ 7 w 52"/>
                  <a:gd name="T11" fmla="*/ 4 h 73"/>
                  <a:gd name="T12" fmla="*/ 7 w 52"/>
                  <a:gd name="T13" fmla="*/ 2 h 73"/>
                  <a:gd name="T14" fmla="*/ 7 w 52"/>
                  <a:gd name="T15" fmla="*/ 1 h 73"/>
                  <a:gd name="T16" fmla="*/ 6 w 52"/>
                  <a:gd name="T17" fmla="*/ 0 h 73"/>
                  <a:gd name="T18" fmla="*/ 4 w 52"/>
                  <a:gd name="T19" fmla="*/ 0 h 73"/>
                  <a:gd name="T20" fmla="*/ 2 w 52"/>
                  <a:gd name="T21" fmla="*/ 0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4 h 73"/>
                  <a:gd name="T28" fmla="*/ 1 w 52"/>
                  <a:gd name="T29" fmla="*/ 6 h 73"/>
                  <a:gd name="T30" fmla="*/ 2 w 52"/>
                  <a:gd name="T31" fmla="*/ 7 h 73"/>
                  <a:gd name="T32" fmla="*/ 3 w 52"/>
                  <a:gd name="T33" fmla="*/ 8 h 73"/>
                  <a:gd name="T34" fmla="*/ 3 w 52"/>
                  <a:gd name="T35" fmla="*/ 9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9" name="Freeform 34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3 w 52"/>
                  <a:gd name="T1" fmla="*/ 9 h 73"/>
                  <a:gd name="T2" fmla="*/ 4 w 52"/>
                  <a:gd name="T3" fmla="*/ 9 h 73"/>
                  <a:gd name="T4" fmla="*/ 5 w 52"/>
                  <a:gd name="T5" fmla="*/ 8 h 73"/>
                  <a:gd name="T6" fmla="*/ 5 w 52"/>
                  <a:gd name="T7" fmla="*/ 7 h 73"/>
                  <a:gd name="T8" fmla="*/ 6 w 52"/>
                  <a:gd name="T9" fmla="*/ 6 h 73"/>
                  <a:gd name="T10" fmla="*/ 7 w 52"/>
                  <a:gd name="T11" fmla="*/ 4 h 73"/>
                  <a:gd name="T12" fmla="*/ 7 w 52"/>
                  <a:gd name="T13" fmla="*/ 2 h 73"/>
                  <a:gd name="T14" fmla="*/ 7 w 52"/>
                  <a:gd name="T15" fmla="*/ 1 h 73"/>
                  <a:gd name="T16" fmla="*/ 6 w 52"/>
                  <a:gd name="T17" fmla="*/ 0 h 73"/>
                  <a:gd name="T18" fmla="*/ 4 w 52"/>
                  <a:gd name="T19" fmla="*/ 0 h 73"/>
                  <a:gd name="T20" fmla="*/ 2 w 52"/>
                  <a:gd name="T21" fmla="*/ 0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4 h 73"/>
                  <a:gd name="T28" fmla="*/ 1 w 52"/>
                  <a:gd name="T29" fmla="*/ 6 h 73"/>
                  <a:gd name="T30" fmla="*/ 2 w 52"/>
                  <a:gd name="T31" fmla="*/ 7 h 73"/>
                  <a:gd name="T32" fmla="*/ 3 w 52"/>
                  <a:gd name="T33" fmla="*/ 8 h 73"/>
                  <a:gd name="T34" fmla="*/ 3 w 52"/>
                  <a:gd name="T35" fmla="*/ 9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0" name="Freeform 35"/>
              <p:cNvSpPr>
                <a:spLocks/>
              </p:cNvSpPr>
              <p:nvPr/>
            </p:nvSpPr>
            <p:spPr bwMode="auto">
              <a:xfrm>
                <a:off x="3097" y="3063"/>
                <a:ext cx="35" cy="28"/>
              </a:xfrm>
              <a:custGeom>
                <a:avLst/>
                <a:gdLst>
                  <a:gd name="T0" fmla="*/ 8 w 72"/>
                  <a:gd name="T1" fmla="*/ 7 h 58"/>
                  <a:gd name="T2" fmla="*/ 8 w 72"/>
                  <a:gd name="T3" fmla="*/ 5 h 58"/>
                  <a:gd name="T4" fmla="*/ 8 w 72"/>
                  <a:gd name="T5" fmla="*/ 5 h 58"/>
                  <a:gd name="T6" fmla="*/ 8 w 72"/>
                  <a:gd name="T7" fmla="*/ 4 h 58"/>
                  <a:gd name="T8" fmla="*/ 7 w 72"/>
                  <a:gd name="T9" fmla="*/ 3 h 58"/>
                  <a:gd name="T10" fmla="*/ 6 w 72"/>
                  <a:gd name="T11" fmla="*/ 1 h 58"/>
                  <a:gd name="T12" fmla="*/ 4 w 72"/>
                  <a:gd name="T13" fmla="*/ 0 h 58"/>
                  <a:gd name="T14" fmla="*/ 3 w 72"/>
                  <a:gd name="T15" fmla="*/ 0 h 58"/>
                  <a:gd name="T16" fmla="*/ 2 w 72"/>
                  <a:gd name="T17" fmla="*/ 0 h 58"/>
                  <a:gd name="T18" fmla="*/ 0 w 72"/>
                  <a:gd name="T19" fmla="*/ 1 h 58"/>
                  <a:gd name="T20" fmla="*/ 0 w 72"/>
                  <a:gd name="T21" fmla="*/ 3 h 58"/>
                  <a:gd name="T22" fmla="*/ 0 w 72"/>
                  <a:gd name="T23" fmla="*/ 5 h 58"/>
                  <a:gd name="T24" fmla="*/ 1 w 72"/>
                  <a:gd name="T25" fmla="*/ 6 h 58"/>
                  <a:gd name="T26" fmla="*/ 3 w 72"/>
                  <a:gd name="T27" fmla="*/ 6 h 58"/>
                  <a:gd name="T28" fmla="*/ 4 w 72"/>
                  <a:gd name="T29" fmla="*/ 7 h 58"/>
                  <a:gd name="T30" fmla="*/ 6 w 72"/>
                  <a:gd name="T31" fmla="*/ 7 h 58"/>
                  <a:gd name="T32" fmla="*/ 7 w 72"/>
                  <a:gd name="T33" fmla="*/ 7 h 58"/>
                  <a:gd name="T34" fmla="*/ 8 w 72"/>
                  <a:gd name="T35" fmla="*/ 7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1" name="Freeform 36"/>
              <p:cNvSpPr>
                <a:spLocks/>
              </p:cNvSpPr>
              <p:nvPr/>
            </p:nvSpPr>
            <p:spPr bwMode="auto">
              <a:xfrm>
                <a:off x="3097" y="3095"/>
                <a:ext cx="35" cy="29"/>
              </a:xfrm>
              <a:custGeom>
                <a:avLst/>
                <a:gdLst>
                  <a:gd name="T0" fmla="*/ 8 w 72"/>
                  <a:gd name="T1" fmla="*/ 2 h 56"/>
                  <a:gd name="T2" fmla="*/ 8 w 72"/>
                  <a:gd name="T3" fmla="*/ 0 h 56"/>
                  <a:gd name="T4" fmla="*/ 7 w 72"/>
                  <a:gd name="T5" fmla="*/ 0 h 56"/>
                  <a:gd name="T6" fmla="*/ 6 w 72"/>
                  <a:gd name="T7" fmla="*/ 0 h 56"/>
                  <a:gd name="T8" fmla="*/ 4 w 72"/>
                  <a:gd name="T9" fmla="*/ 0 h 56"/>
                  <a:gd name="T10" fmla="*/ 3 w 72"/>
                  <a:gd name="T11" fmla="*/ 1 h 56"/>
                  <a:gd name="T12" fmla="*/ 1 w 72"/>
                  <a:gd name="T13" fmla="*/ 1 h 56"/>
                  <a:gd name="T14" fmla="*/ 0 w 72"/>
                  <a:gd name="T15" fmla="*/ 2 h 56"/>
                  <a:gd name="T16" fmla="*/ 0 w 72"/>
                  <a:gd name="T17" fmla="*/ 4 h 56"/>
                  <a:gd name="T18" fmla="*/ 0 w 72"/>
                  <a:gd name="T19" fmla="*/ 6 h 56"/>
                  <a:gd name="T20" fmla="*/ 2 w 72"/>
                  <a:gd name="T21" fmla="*/ 7 h 56"/>
                  <a:gd name="T22" fmla="*/ 3 w 72"/>
                  <a:gd name="T23" fmla="*/ 8 h 56"/>
                  <a:gd name="T24" fmla="*/ 4 w 72"/>
                  <a:gd name="T25" fmla="*/ 7 h 56"/>
                  <a:gd name="T26" fmla="*/ 6 w 72"/>
                  <a:gd name="T27" fmla="*/ 6 h 56"/>
                  <a:gd name="T28" fmla="*/ 7 w 72"/>
                  <a:gd name="T29" fmla="*/ 5 h 56"/>
                  <a:gd name="T30" fmla="*/ 8 w 72"/>
                  <a:gd name="T31" fmla="*/ 3 h 56"/>
                  <a:gd name="T32" fmla="*/ 8 w 72"/>
                  <a:gd name="T33" fmla="*/ 2 h 56"/>
                  <a:gd name="T34" fmla="*/ 8 w 72"/>
                  <a:gd name="T35" fmla="*/ 2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2" name="Freeform 37"/>
              <p:cNvSpPr>
                <a:spLocks/>
              </p:cNvSpPr>
              <p:nvPr/>
            </p:nvSpPr>
            <p:spPr bwMode="auto">
              <a:xfrm>
                <a:off x="3126" y="3102"/>
                <a:ext cx="27" cy="37"/>
              </a:xfrm>
              <a:custGeom>
                <a:avLst/>
                <a:gdLst>
                  <a:gd name="T0" fmla="*/ 4 w 53"/>
                  <a:gd name="T1" fmla="*/ 0 h 72"/>
                  <a:gd name="T2" fmla="*/ 3 w 53"/>
                  <a:gd name="T3" fmla="*/ 0 h 72"/>
                  <a:gd name="T4" fmla="*/ 3 w 53"/>
                  <a:gd name="T5" fmla="*/ 1 h 72"/>
                  <a:gd name="T6" fmla="*/ 2 w 53"/>
                  <a:gd name="T7" fmla="*/ 2 h 72"/>
                  <a:gd name="T8" fmla="*/ 1 w 53"/>
                  <a:gd name="T9" fmla="*/ 3 h 72"/>
                  <a:gd name="T10" fmla="*/ 1 w 53"/>
                  <a:gd name="T11" fmla="*/ 5 h 72"/>
                  <a:gd name="T12" fmla="*/ 0 w 53"/>
                  <a:gd name="T13" fmla="*/ 7 h 72"/>
                  <a:gd name="T14" fmla="*/ 1 w 53"/>
                  <a:gd name="T15" fmla="*/ 8 h 72"/>
                  <a:gd name="T16" fmla="*/ 2 w 53"/>
                  <a:gd name="T17" fmla="*/ 9 h 72"/>
                  <a:gd name="T18" fmla="*/ 4 w 53"/>
                  <a:gd name="T19" fmla="*/ 10 h 72"/>
                  <a:gd name="T20" fmla="*/ 6 w 53"/>
                  <a:gd name="T21" fmla="*/ 9 h 72"/>
                  <a:gd name="T22" fmla="*/ 7 w 53"/>
                  <a:gd name="T23" fmla="*/ 8 h 72"/>
                  <a:gd name="T24" fmla="*/ 7 w 53"/>
                  <a:gd name="T25" fmla="*/ 7 h 72"/>
                  <a:gd name="T26" fmla="*/ 7 w 53"/>
                  <a:gd name="T27" fmla="*/ 5 h 72"/>
                  <a:gd name="T28" fmla="*/ 6 w 53"/>
                  <a:gd name="T29" fmla="*/ 3 h 72"/>
                  <a:gd name="T30" fmla="*/ 5 w 53"/>
                  <a:gd name="T31" fmla="*/ 2 h 72"/>
                  <a:gd name="T32" fmla="*/ 5 w 53"/>
                  <a:gd name="T33" fmla="*/ 1 h 72"/>
                  <a:gd name="T34" fmla="*/ 4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3" name="Freeform 38"/>
              <p:cNvSpPr>
                <a:spLocks/>
              </p:cNvSpPr>
              <p:nvPr/>
            </p:nvSpPr>
            <p:spPr bwMode="auto">
              <a:xfrm>
                <a:off x="3146" y="3095"/>
                <a:ext cx="35" cy="29"/>
              </a:xfrm>
              <a:custGeom>
                <a:avLst/>
                <a:gdLst>
                  <a:gd name="T0" fmla="*/ 0 w 72"/>
                  <a:gd name="T1" fmla="*/ 0 h 57"/>
                  <a:gd name="T2" fmla="*/ 0 w 72"/>
                  <a:gd name="T3" fmla="*/ 2 h 57"/>
                  <a:gd name="T4" fmla="*/ 0 w 72"/>
                  <a:gd name="T5" fmla="*/ 2 h 57"/>
                  <a:gd name="T6" fmla="*/ 0 w 72"/>
                  <a:gd name="T7" fmla="*/ 3 h 57"/>
                  <a:gd name="T8" fmla="*/ 1 w 72"/>
                  <a:gd name="T9" fmla="*/ 5 h 57"/>
                  <a:gd name="T10" fmla="*/ 2 w 72"/>
                  <a:gd name="T11" fmla="*/ 6 h 57"/>
                  <a:gd name="T12" fmla="*/ 4 w 72"/>
                  <a:gd name="T13" fmla="*/ 7 h 57"/>
                  <a:gd name="T14" fmla="*/ 5 w 72"/>
                  <a:gd name="T15" fmla="*/ 8 h 57"/>
                  <a:gd name="T16" fmla="*/ 6 w 72"/>
                  <a:gd name="T17" fmla="*/ 7 h 57"/>
                  <a:gd name="T18" fmla="*/ 8 w 72"/>
                  <a:gd name="T19" fmla="*/ 6 h 57"/>
                  <a:gd name="T20" fmla="*/ 8 w 72"/>
                  <a:gd name="T21" fmla="*/ 4 h 57"/>
                  <a:gd name="T22" fmla="*/ 8 w 72"/>
                  <a:gd name="T23" fmla="*/ 2 h 57"/>
                  <a:gd name="T24" fmla="*/ 7 w 72"/>
                  <a:gd name="T25" fmla="*/ 1 h 57"/>
                  <a:gd name="T26" fmla="*/ 5 w 72"/>
                  <a:gd name="T27" fmla="*/ 1 h 57"/>
                  <a:gd name="T28" fmla="*/ 4 w 72"/>
                  <a:gd name="T29" fmla="*/ 0 h 57"/>
                  <a:gd name="T30" fmla="*/ 2 w 72"/>
                  <a:gd name="T31" fmla="*/ 0 h 57"/>
                  <a:gd name="T32" fmla="*/ 1 w 72"/>
                  <a:gd name="T33" fmla="*/ 0 h 57"/>
                  <a:gd name="T34" fmla="*/ 0 w 72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4" name="Freeform 39"/>
              <p:cNvSpPr>
                <a:spLocks/>
              </p:cNvSpPr>
              <p:nvPr/>
            </p:nvSpPr>
            <p:spPr bwMode="auto">
              <a:xfrm>
                <a:off x="3146" y="3062"/>
                <a:ext cx="35" cy="29"/>
              </a:xfrm>
              <a:custGeom>
                <a:avLst/>
                <a:gdLst>
                  <a:gd name="T0" fmla="*/ 0 w 72"/>
                  <a:gd name="T1" fmla="*/ 6 h 58"/>
                  <a:gd name="T2" fmla="*/ 0 w 72"/>
                  <a:gd name="T3" fmla="*/ 8 h 58"/>
                  <a:gd name="T4" fmla="*/ 1 w 72"/>
                  <a:gd name="T5" fmla="*/ 8 h 58"/>
                  <a:gd name="T6" fmla="*/ 2 w 72"/>
                  <a:gd name="T7" fmla="*/ 8 h 58"/>
                  <a:gd name="T8" fmla="*/ 4 w 72"/>
                  <a:gd name="T9" fmla="*/ 8 h 58"/>
                  <a:gd name="T10" fmla="*/ 5 w 72"/>
                  <a:gd name="T11" fmla="*/ 7 h 58"/>
                  <a:gd name="T12" fmla="*/ 7 w 72"/>
                  <a:gd name="T13" fmla="*/ 7 h 58"/>
                  <a:gd name="T14" fmla="*/ 8 w 72"/>
                  <a:gd name="T15" fmla="*/ 6 h 58"/>
                  <a:gd name="T16" fmla="*/ 8 w 72"/>
                  <a:gd name="T17" fmla="*/ 4 h 58"/>
                  <a:gd name="T18" fmla="*/ 8 w 72"/>
                  <a:gd name="T19" fmla="*/ 2 h 58"/>
                  <a:gd name="T20" fmla="*/ 6 w 72"/>
                  <a:gd name="T21" fmla="*/ 1 h 58"/>
                  <a:gd name="T22" fmla="*/ 5 w 72"/>
                  <a:gd name="T23" fmla="*/ 0 h 58"/>
                  <a:gd name="T24" fmla="*/ 4 w 72"/>
                  <a:gd name="T25" fmla="*/ 1 h 58"/>
                  <a:gd name="T26" fmla="*/ 2 w 72"/>
                  <a:gd name="T27" fmla="*/ 2 h 58"/>
                  <a:gd name="T28" fmla="*/ 1 w 72"/>
                  <a:gd name="T29" fmla="*/ 3 h 58"/>
                  <a:gd name="T30" fmla="*/ 0 w 72"/>
                  <a:gd name="T31" fmla="*/ 5 h 58"/>
                  <a:gd name="T32" fmla="*/ 0 w 72"/>
                  <a:gd name="T33" fmla="*/ 6 h 58"/>
                  <a:gd name="T34" fmla="*/ 0 w 72"/>
                  <a:gd name="T35" fmla="*/ 6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5" name="Freeform 40"/>
              <p:cNvSpPr>
                <a:spLocks/>
              </p:cNvSpPr>
              <p:nvPr/>
            </p:nvSpPr>
            <p:spPr bwMode="auto">
              <a:xfrm>
                <a:off x="2933" y="2482"/>
                <a:ext cx="72" cy="84"/>
              </a:xfrm>
              <a:custGeom>
                <a:avLst/>
                <a:gdLst>
                  <a:gd name="T0" fmla="*/ 18 w 144"/>
                  <a:gd name="T1" fmla="*/ 0 h 167"/>
                  <a:gd name="T2" fmla="*/ 18 w 144"/>
                  <a:gd name="T3" fmla="*/ 4 h 167"/>
                  <a:gd name="T4" fmla="*/ 18 w 144"/>
                  <a:gd name="T5" fmla="*/ 8 h 167"/>
                  <a:gd name="T6" fmla="*/ 17 w 144"/>
                  <a:gd name="T7" fmla="*/ 11 h 167"/>
                  <a:gd name="T8" fmla="*/ 15 w 144"/>
                  <a:gd name="T9" fmla="*/ 14 h 167"/>
                  <a:gd name="T10" fmla="*/ 13 w 144"/>
                  <a:gd name="T11" fmla="*/ 17 h 167"/>
                  <a:gd name="T12" fmla="*/ 11 w 144"/>
                  <a:gd name="T13" fmla="*/ 19 h 167"/>
                  <a:gd name="T14" fmla="*/ 8 w 144"/>
                  <a:gd name="T15" fmla="*/ 21 h 167"/>
                  <a:gd name="T16" fmla="*/ 5 w 144"/>
                  <a:gd name="T17" fmla="*/ 21 h 167"/>
                  <a:gd name="T18" fmla="*/ 2 w 144"/>
                  <a:gd name="T19" fmla="*/ 21 h 167"/>
                  <a:gd name="T20" fmla="*/ 1 w 144"/>
                  <a:gd name="T21" fmla="*/ 19 h 167"/>
                  <a:gd name="T22" fmla="*/ 0 w 144"/>
                  <a:gd name="T23" fmla="*/ 18 h 167"/>
                  <a:gd name="T24" fmla="*/ 1 w 144"/>
                  <a:gd name="T25" fmla="*/ 16 h 167"/>
                  <a:gd name="T26" fmla="*/ 2 w 144"/>
                  <a:gd name="T27" fmla="*/ 14 h 167"/>
                  <a:gd name="T28" fmla="*/ 3 w 144"/>
                  <a:gd name="T29" fmla="*/ 12 h 167"/>
                  <a:gd name="T30" fmla="*/ 6 w 144"/>
                  <a:gd name="T31" fmla="*/ 11 h 167"/>
                  <a:gd name="T32" fmla="*/ 8 w 144"/>
                  <a:gd name="T33" fmla="*/ 11 h 167"/>
                  <a:gd name="T34" fmla="*/ 10 w 144"/>
                  <a:gd name="T35" fmla="*/ 10 h 167"/>
                  <a:gd name="T36" fmla="*/ 12 w 144"/>
                  <a:gd name="T37" fmla="*/ 9 h 167"/>
                  <a:gd name="T38" fmla="*/ 14 w 144"/>
                  <a:gd name="T39" fmla="*/ 8 h 167"/>
                  <a:gd name="T40" fmla="*/ 16 w 144"/>
                  <a:gd name="T41" fmla="*/ 6 h 167"/>
                  <a:gd name="T42" fmla="*/ 17 w 144"/>
                  <a:gd name="T43" fmla="*/ 4 h 167"/>
                  <a:gd name="T44" fmla="*/ 18 w 144"/>
                  <a:gd name="T45" fmla="*/ 2 h 167"/>
                  <a:gd name="T46" fmla="*/ 18 w 144"/>
                  <a:gd name="T47" fmla="*/ 1 h 167"/>
                  <a:gd name="T48" fmla="*/ 18 w 144"/>
                  <a:gd name="T49" fmla="*/ 0 h 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6" name="Freeform 41"/>
              <p:cNvSpPr>
                <a:spLocks/>
              </p:cNvSpPr>
              <p:nvPr/>
            </p:nvSpPr>
            <p:spPr bwMode="auto">
              <a:xfrm>
                <a:off x="2898" y="2478"/>
                <a:ext cx="102" cy="40"/>
              </a:xfrm>
              <a:custGeom>
                <a:avLst/>
                <a:gdLst>
                  <a:gd name="T0" fmla="*/ 26 w 204"/>
                  <a:gd name="T1" fmla="*/ 0 h 82"/>
                  <a:gd name="T2" fmla="*/ 25 w 204"/>
                  <a:gd name="T3" fmla="*/ 1 h 82"/>
                  <a:gd name="T4" fmla="*/ 24 w 204"/>
                  <a:gd name="T5" fmla="*/ 2 h 82"/>
                  <a:gd name="T6" fmla="*/ 22 w 204"/>
                  <a:gd name="T7" fmla="*/ 3 h 82"/>
                  <a:gd name="T8" fmla="*/ 21 w 204"/>
                  <a:gd name="T9" fmla="*/ 5 h 82"/>
                  <a:gd name="T10" fmla="*/ 19 w 204"/>
                  <a:gd name="T11" fmla="*/ 6 h 82"/>
                  <a:gd name="T12" fmla="*/ 18 w 204"/>
                  <a:gd name="T13" fmla="*/ 7 h 82"/>
                  <a:gd name="T14" fmla="*/ 16 w 204"/>
                  <a:gd name="T15" fmla="*/ 8 h 82"/>
                  <a:gd name="T16" fmla="*/ 15 w 204"/>
                  <a:gd name="T17" fmla="*/ 8 h 82"/>
                  <a:gd name="T18" fmla="*/ 13 w 204"/>
                  <a:gd name="T19" fmla="*/ 9 h 82"/>
                  <a:gd name="T20" fmla="*/ 11 w 204"/>
                  <a:gd name="T21" fmla="*/ 9 h 82"/>
                  <a:gd name="T22" fmla="*/ 10 w 204"/>
                  <a:gd name="T23" fmla="*/ 10 h 82"/>
                  <a:gd name="T24" fmla="*/ 8 w 204"/>
                  <a:gd name="T25" fmla="*/ 10 h 82"/>
                  <a:gd name="T26" fmla="*/ 6 w 204"/>
                  <a:gd name="T27" fmla="*/ 10 h 82"/>
                  <a:gd name="T28" fmla="*/ 5 w 204"/>
                  <a:gd name="T29" fmla="*/ 9 h 82"/>
                  <a:gd name="T30" fmla="*/ 4 w 204"/>
                  <a:gd name="T31" fmla="*/ 8 h 82"/>
                  <a:gd name="T32" fmla="*/ 2 w 204"/>
                  <a:gd name="T33" fmla="*/ 8 h 82"/>
                  <a:gd name="T34" fmla="*/ 1 w 204"/>
                  <a:gd name="T35" fmla="*/ 5 h 82"/>
                  <a:gd name="T36" fmla="*/ 0 w 204"/>
                  <a:gd name="T37" fmla="*/ 4 h 82"/>
                  <a:gd name="T38" fmla="*/ 1 w 204"/>
                  <a:gd name="T39" fmla="*/ 2 h 82"/>
                  <a:gd name="T40" fmla="*/ 3 w 204"/>
                  <a:gd name="T41" fmla="*/ 1 h 82"/>
                  <a:gd name="T42" fmla="*/ 5 w 204"/>
                  <a:gd name="T43" fmla="*/ 0 h 82"/>
                  <a:gd name="T44" fmla="*/ 7 w 204"/>
                  <a:gd name="T45" fmla="*/ 0 h 82"/>
                  <a:gd name="T46" fmla="*/ 9 w 204"/>
                  <a:gd name="T47" fmla="*/ 0 h 82"/>
                  <a:gd name="T48" fmla="*/ 12 w 204"/>
                  <a:gd name="T49" fmla="*/ 1 h 82"/>
                  <a:gd name="T50" fmla="*/ 14 w 204"/>
                  <a:gd name="T51" fmla="*/ 2 h 82"/>
                  <a:gd name="T52" fmla="*/ 16 w 204"/>
                  <a:gd name="T53" fmla="*/ 3 h 82"/>
                  <a:gd name="T54" fmla="*/ 18 w 204"/>
                  <a:gd name="T55" fmla="*/ 2 h 82"/>
                  <a:gd name="T56" fmla="*/ 20 w 204"/>
                  <a:gd name="T57" fmla="*/ 2 h 82"/>
                  <a:gd name="T58" fmla="*/ 23 w 204"/>
                  <a:gd name="T59" fmla="*/ 1 h 82"/>
                  <a:gd name="T60" fmla="*/ 24 w 204"/>
                  <a:gd name="T61" fmla="*/ 0 h 82"/>
                  <a:gd name="T62" fmla="*/ 25 w 204"/>
                  <a:gd name="T63" fmla="*/ 0 h 82"/>
                  <a:gd name="T64" fmla="*/ 26 w 204"/>
                  <a:gd name="T65" fmla="*/ 0 h 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7" name="Freeform 42"/>
              <p:cNvSpPr>
                <a:spLocks/>
              </p:cNvSpPr>
              <p:nvPr/>
            </p:nvSpPr>
            <p:spPr bwMode="auto">
              <a:xfrm>
                <a:off x="2996" y="2482"/>
                <a:ext cx="42" cy="104"/>
              </a:xfrm>
              <a:custGeom>
                <a:avLst/>
                <a:gdLst>
                  <a:gd name="T0" fmla="*/ 3 w 84"/>
                  <a:gd name="T1" fmla="*/ 0 h 208"/>
                  <a:gd name="T2" fmla="*/ 6 w 84"/>
                  <a:gd name="T3" fmla="*/ 3 h 208"/>
                  <a:gd name="T4" fmla="*/ 8 w 84"/>
                  <a:gd name="T5" fmla="*/ 6 h 208"/>
                  <a:gd name="T6" fmla="*/ 9 w 84"/>
                  <a:gd name="T7" fmla="*/ 10 h 208"/>
                  <a:gd name="T8" fmla="*/ 10 w 84"/>
                  <a:gd name="T9" fmla="*/ 13 h 208"/>
                  <a:gd name="T10" fmla="*/ 11 w 84"/>
                  <a:gd name="T11" fmla="*/ 16 h 208"/>
                  <a:gd name="T12" fmla="*/ 11 w 84"/>
                  <a:gd name="T13" fmla="*/ 20 h 208"/>
                  <a:gd name="T14" fmla="*/ 10 w 84"/>
                  <a:gd name="T15" fmla="*/ 23 h 208"/>
                  <a:gd name="T16" fmla="*/ 8 w 84"/>
                  <a:gd name="T17" fmla="*/ 25 h 208"/>
                  <a:gd name="T18" fmla="*/ 5 w 84"/>
                  <a:gd name="T19" fmla="*/ 26 h 208"/>
                  <a:gd name="T20" fmla="*/ 4 w 84"/>
                  <a:gd name="T21" fmla="*/ 26 h 208"/>
                  <a:gd name="T22" fmla="*/ 2 w 84"/>
                  <a:gd name="T23" fmla="*/ 26 h 208"/>
                  <a:gd name="T24" fmla="*/ 1 w 84"/>
                  <a:gd name="T25" fmla="*/ 24 h 208"/>
                  <a:gd name="T26" fmla="*/ 0 w 84"/>
                  <a:gd name="T27" fmla="*/ 22 h 208"/>
                  <a:gd name="T28" fmla="*/ 1 w 84"/>
                  <a:gd name="T29" fmla="*/ 19 h 208"/>
                  <a:gd name="T30" fmla="*/ 1 w 84"/>
                  <a:gd name="T31" fmla="*/ 17 h 208"/>
                  <a:gd name="T32" fmla="*/ 3 w 84"/>
                  <a:gd name="T33" fmla="*/ 15 h 208"/>
                  <a:gd name="T34" fmla="*/ 5 w 84"/>
                  <a:gd name="T35" fmla="*/ 11 h 208"/>
                  <a:gd name="T36" fmla="*/ 5 w 84"/>
                  <a:gd name="T37" fmla="*/ 6 h 208"/>
                  <a:gd name="T38" fmla="*/ 4 w 84"/>
                  <a:gd name="T39" fmla="*/ 2 h 208"/>
                  <a:gd name="T40" fmla="*/ 3 w 84"/>
                  <a:gd name="T41" fmla="*/ 0 h 2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8" name="Freeform 43"/>
              <p:cNvSpPr>
                <a:spLocks/>
              </p:cNvSpPr>
              <p:nvPr/>
            </p:nvSpPr>
            <p:spPr bwMode="auto">
              <a:xfrm>
                <a:off x="3013" y="2479"/>
                <a:ext cx="72" cy="84"/>
              </a:xfrm>
              <a:custGeom>
                <a:avLst/>
                <a:gdLst>
                  <a:gd name="T0" fmla="*/ 0 w 144"/>
                  <a:gd name="T1" fmla="*/ 0 h 170"/>
                  <a:gd name="T2" fmla="*/ 4 w 144"/>
                  <a:gd name="T3" fmla="*/ 0 h 170"/>
                  <a:gd name="T4" fmla="*/ 7 w 144"/>
                  <a:gd name="T5" fmla="*/ 2 h 170"/>
                  <a:gd name="T6" fmla="*/ 11 w 144"/>
                  <a:gd name="T7" fmla="*/ 4 h 170"/>
                  <a:gd name="T8" fmla="*/ 13 w 144"/>
                  <a:gd name="T9" fmla="*/ 6 h 170"/>
                  <a:gd name="T10" fmla="*/ 16 w 144"/>
                  <a:gd name="T11" fmla="*/ 8 h 170"/>
                  <a:gd name="T12" fmla="*/ 18 w 144"/>
                  <a:gd name="T13" fmla="*/ 11 h 170"/>
                  <a:gd name="T14" fmla="*/ 18 w 144"/>
                  <a:gd name="T15" fmla="*/ 14 h 170"/>
                  <a:gd name="T16" fmla="*/ 18 w 144"/>
                  <a:gd name="T17" fmla="*/ 17 h 170"/>
                  <a:gd name="T18" fmla="*/ 17 w 144"/>
                  <a:gd name="T19" fmla="*/ 19 h 170"/>
                  <a:gd name="T20" fmla="*/ 16 w 144"/>
                  <a:gd name="T21" fmla="*/ 20 h 170"/>
                  <a:gd name="T22" fmla="*/ 14 w 144"/>
                  <a:gd name="T23" fmla="*/ 21 h 170"/>
                  <a:gd name="T24" fmla="*/ 12 w 144"/>
                  <a:gd name="T25" fmla="*/ 20 h 170"/>
                  <a:gd name="T26" fmla="*/ 10 w 144"/>
                  <a:gd name="T27" fmla="*/ 18 h 170"/>
                  <a:gd name="T28" fmla="*/ 9 w 144"/>
                  <a:gd name="T29" fmla="*/ 16 h 170"/>
                  <a:gd name="T30" fmla="*/ 8 w 144"/>
                  <a:gd name="T31" fmla="*/ 14 h 170"/>
                  <a:gd name="T32" fmla="*/ 9 w 144"/>
                  <a:gd name="T33" fmla="*/ 12 h 170"/>
                  <a:gd name="T34" fmla="*/ 9 w 144"/>
                  <a:gd name="T35" fmla="*/ 10 h 170"/>
                  <a:gd name="T36" fmla="*/ 8 w 144"/>
                  <a:gd name="T37" fmla="*/ 7 h 170"/>
                  <a:gd name="T38" fmla="*/ 7 w 144"/>
                  <a:gd name="T39" fmla="*/ 5 h 170"/>
                  <a:gd name="T40" fmla="*/ 5 w 144"/>
                  <a:gd name="T41" fmla="*/ 3 h 170"/>
                  <a:gd name="T42" fmla="*/ 3 w 144"/>
                  <a:gd name="T43" fmla="*/ 2 h 170"/>
                  <a:gd name="T44" fmla="*/ 2 w 144"/>
                  <a:gd name="T45" fmla="*/ 1 h 170"/>
                  <a:gd name="T46" fmla="*/ 1 w 144"/>
                  <a:gd name="T47" fmla="*/ 0 h 170"/>
                  <a:gd name="T48" fmla="*/ 0 w 144"/>
                  <a:gd name="T49" fmla="*/ 0 h 1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9" name="Freeform 44"/>
              <p:cNvSpPr>
                <a:spLocks/>
              </p:cNvSpPr>
              <p:nvPr/>
            </p:nvSpPr>
            <p:spPr bwMode="auto">
              <a:xfrm>
                <a:off x="3020" y="2460"/>
                <a:ext cx="99" cy="51"/>
              </a:xfrm>
              <a:custGeom>
                <a:avLst/>
                <a:gdLst>
                  <a:gd name="T0" fmla="*/ 0 w 199"/>
                  <a:gd name="T1" fmla="*/ 2 h 103"/>
                  <a:gd name="T2" fmla="*/ 1 w 199"/>
                  <a:gd name="T3" fmla="*/ 1 h 103"/>
                  <a:gd name="T4" fmla="*/ 3 w 199"/>
                  <a:gd name="T5" fmla="*/ 1 h 103"/>
                  <a:gd name="T6" fmla="*/ 5 w 199"/>
                  <a:gd name="T7" fmla="*/ 0 h 103"/>
                  <a:gd name="T8" fmla="*/ 6 w 199"/>
                  <a:gd name="T9" fmla="*/ 0 h 103"/>
                  <a:gd name="T10" fmla="*/ 8 w 199"/>
                  <a:gd name="T11" fmla="*/ 0 h 103"/>
                  <a:gd name="T12" fmla="*/ 10 w 199"/>
                  <a:gd name="T13" fmla="*/ 0 h 103"/>
                  <a:gd name="T14" fmla="*/ 12 w 199"/>
                  <a:gd name="T15" fmla="*/ 0 h 103"/>
                  <a:gd name="T16" fmla="*/ 14 w 199"/>
                  <a:gd name="T17" fmla="*/ 0 h 103"/>
                  <a:gd name="T18" fmla="*/ 16 w 199"/>
                  <a:gd name="T19" fmla="*/ 0 h 103"/>
                  <a:gd name="T20" fmla="*/ 17 w 199"/>
                  <a:gd name="T21" fmla="*/ 1 h 103"/>
                  <a:gd name="T22" fmla="*/ 19 w 199"/>
                  <a:gd name="T23" fmla="*/ 1 h 103"/>
                  <a:gd name="T24" fmla="*/ 20 w 199"/>
                  <a:gd name="T25" fmla="*/ 2 h 103"/>
                  <a:gd name="T26" fmla="*/ 21 w 199"/>
                  <a:gd name="T27" fmla="*/ 3 h 103"/>
                  <a:gd name="T28" fmla="*/ 22 w 199"/>
                  <a:gd name="T29" fmla="*/ 4 h 103"/>
                  <a:gd name="T30" fmla="*/ 23 w 199"/>
                  <a:gd name="T31" fmla="*/ 5 h 103"/>
                  <a:gd name="T32" fmla="*/ 24 w 199"/>
                  <a:gd name="T33" fmla="*/ 7 h 103"/>
                  <a:gd name="T34" fmla="*/ 24 w 199"/>
                  <a:gd name="T35" fmla="*/ 9 h 103"/>
                  <a:gd name="T36" fmla="*/ 24 w 199"/>
                  <a:gd name="T37" fmla="*/ 11 h 103"/>
                  <a:gd name="T38" fmla="*/ 22 w 199"/>
                  <a:gd name="T39" fmla="*/ 12 h 103"/>
                  <a:gd name="T40" fmla="*/ 20 w 199"/>
                  <a:gd name="T41" fmla="*/ 12 h 103"/>
                  <a:gd name="T42" fmla="*/ 18 w 199"/>
                  <a:gd name="T43" fmla="*/ 12 h 103"/>
                  <a:gd name="T44" fmla="*/ 16 w 199"/>
                  <a:gd name="T45" fmla="*/ 11 h 103"/>
                  <a:gd name="T46" fmla="*/ 14 w 199"/>
                  <a:gd name="T47" fmla="*/ 10 h 103"/>
                  <a:gd name="T48" fmla="*/ 13 w 199"/>
                  <a:gd name="T49" fmla="*/ 7 h 103"/>
                  <a:gd name="T50" fmla="*/ 12 w 199"/>
                  <a:gd name="T51" fmla="*/ 6 h 103"/>
                  <a:gd name="T52" fmla="*/ 10 w 199"/>
                  <a:gd name="T53" fmla="*/ 4 h 103"/>
                  <a:gd name="T54" fmla="*/ 8 w 199"/>
                  <a:gd name="T55" fmla="*/ 3 h 103"/>
                  <a:gd name="T56" fmla="*/ 5 w 199"/>
                  <a:gd name="T57" fmla="*/ 3 h 103"/>
                  <a:gd name="T58" fmla="*/ 3 w 199"/>
                  <a:gd name="T59" fmla="*/ 2 h 103"/>
                  <a:gd name="T60" fmla="*/ 1 w 199"/>
                  <a:gd name="T61" fmla="*/ 2 h 103"/>
                  <a:gd name="T62" fmla="*/ 0 w 199"/>
                  <a:gd name="T63" fmla="*/ 2 h 103"/>
                  <a:gd name="T64" fmla="*/ 0 w 199"/>
                  <a:gd name="T65" fmla="*/ 2 h 10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0" name="Freeform 45"/>
              <p:cNvSpPr>
                <a:spLocks/>
              </p:cNvSpPr>
              <p:nvPr/>
            </p:nvSpPr>
            <p:spPr bwMode="auto">
              <a:xfrm>
                <a:off x="3093" y="3326"/>
                <a:ext cx="53" cy="98"/>
              </a:xfrm>
              <a:custGeom>
                <a:avLst/>
                <a:gdLst>
                  <a:gd name="T0" fmla="*/ 11 w 107"/>
                  <a:gd name="T1" fmla="*/ 0 h 195"/>
                  <a:gd name="T2" fmla="*/ 12 w 107"/>
                  <a:gd name="T3" fmla="*/ 4 h 195"/>
                  <a:gd name="T4" fmla="*/ 13 w 107"/>
                  <a:gd name="T5" fmla="*/ 7 h 195"/>
                  <a:gd name="T6" fmla="*/ 13 w 107"/>
                  <a:gd name="T7" fmla="*/ 11 h 195"/>
                  <a:gd name="T8" fmla="*/ 13 w 107"/>
                  <a:gd name="T9" fmla="*/ 15 h 195"/>
                  <a:gd name="T10" fmla="*/ 12 w 107"/>
                  <a:gd name="T11" fmla="*/ 18 h 195"/>
                  <a:gd name="T12" fmla="*/ 10 w 107"/>
                  <a:gd name="T13" fmla="*/ 21 h 195"/>
                  <a:gd name="T14" fmla="*/ 8 w 107"/>
                  <a:gd name="T15" fmla="*/ 23 h 195"/>
                  <a:gd name="T16" fmla="*/ 5 w 107"/>
                  <a:gd name="T17" fmla="*/ 25 h 195"/>
                  <a:gd name="T18" fmla="*/ 3 w 107"/>
                  <a:gd name="T19" fmla="*/ 25 h 195"/>
                  <a:gd name="T20" fmla="*/ 1 w 107"/>
                  <a:gd name="T21" fmla="*/ 24 h 195"/>
                  <a:gd name="T22" fmla="*/ 0 w 107"/>
                  <a:gd name="T23" fmla="*/ 23 h 195"/>
                  <a:gd name="T24" fmla="*/ 0 w 107"/>
                  <a:gd name="T25" fmla="*/ 21 h 195"/>
                  <a:gd name="T26" fmla="*/ 0 w 107"/>
                  <a:gd name="T27" fmla="*/ 19 h 195"/>
                  <a:gd name="T28" fmla="*/ 1 w 107"/>
                  <a:gd name="T29" fmla="*/ 16 h 195"/>
                  <a:gd name="T30" fmla="*/ 3 w 107"/>
                  <a:gd name="T31" fmla="*/ 15 h 195"/>
                  <a:gd name="T32" fmla="*/ 5 w 107"/>
                  <a:gd name="T33" fmla="*/ 13 h 195"/>
                  <a:gd name="T34" fmla="*/ 7 w 107"/>
                  <a:gd name="T35" fmla="*/ 12 h 195"/>
                  <a:gd name="T36" fmla="*/ 8 w 107"/>
                  <a:gd name="T37" fmla="*/ 10 h 195"/>
                  <a:gd name="T38" fmla="*/ 9 w 107"/>
                  <a:gd name="T39" fmla="*/ 8 h 195"/>
                  <a:gd name="T40" fmla="*/ 10 w 107"/>
                  <a:gd name="T41" fmla="*/ 6 h 195"/>
                  <a:gd name="T42" fmla="*/ 11 w 107"/>
                  <a:gd name="T43" fmla="*/ 4 h 195"/>
                  <a:gd name="T44" fmla="*/ 11 w 107"/>
                  <a:gd name="T45" fmla="*/ 2 h 195"/>
                  <a:gd name="T46" fmla="*/ 11 w 107"/>
                  <a:gd name="T47" fmla="*/ 1 h 195"/>
                  <a:gd name="T48" fmla="*/ 11 w 107"/>
                  <a:gd name="T49" fmla="*/ 0 h 1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1" name="Freeform 46"/>
              <p:cNvSpPr>
                <a:spLocks/>
              </p:cNvSpPr>
              <p:nvPr/>
            </p:nvSpPr>
            <p:spPr bwMode="auto">
              <a:xfrm>
                <a:off x="3043" y="3323"/>
                <a:ext cx="91" cy="63"/>
              </a:xfrm>
              <a:custGeom>
                <a:avLst/>
                <a:gdLst>
                  <a:gd name="T0" fmla="*/ 22 w 183"/>
                  <a:gd name="T1" fmla="*/ 0 h 126"/>
                  <a:gd name="T2" fmla="*/ 21 w 183"/>
                  <a:gd name="T3" fmla="*/ 4 h 126"/>
                  <a:gd name="T4" fmla="*/ 19 w 183"/>
                  <a:gd name="T5" fmla="*/ 7 h 126"/>
                  <a:gd name="T6" fmla="*/ 17 w 183"/>
                  <a:gd name="T7" fmla="*/ 10 h 126"/>
                  <a:gd name="T8" fmla="*/ 15 w 183"/>
                  <a:gd name="T9" fmla="*/ 12 h 126"/>
                  <a:gd name="T10" fmla="*/ 12 w 183"/>
                  <a:gd name="T11" fmla="*/ 14 h 126"/>
                  <a:gd name="T12" fmla="*/ 9 w 183"/>
                  <a:gd name="T13" fmla="*/ 16 h 126"/>
                  <a:gd name="T14" fmla="*/ 6 w 183"/>
                  <a:gd name="T15" fmla="*/ 16 h 126"/>
                  <a:gd name="T16" fmla="*/ 3 w 183"/>
                  <a:gd name="T17" fmla="*/ 15 h 126"/>
                  <a:gd name="T18" fmla="*/ 0 w 183"/>
                  <a:gd name="T19" fmla="*/ 14 h 126"/>
                  <a:gd name="T20" fmla="*/ 0 w 183"/>
                  <a:gd name="T21" fmla="*/ 12 h 126"/>
                  <a:gd name="T22" fmla="*/ 0 w 183"/>
                  <a:gd name="T23" fmla="*/ 11 h 126"/>
                  <a:gd name="T24" fmla="*/ 1 w 183"/>
                  <a:gd name="T25" fmla="*/ 9 h 126"/>
                  <a:gd name="T26" fmla="*/ 2 w 183"/>
                  <a:gd name="T27" fmla="*/ 8 h 126"/>
                  <a:gd name="T28" fmla="*/ 4 w 183"/>
                  <a:gd name="T29" fmla="*/ 7 h 126"/>
                  <a:gd name="T30" fmla="*/ 7 w 183"/>
                  <a:gd name="T31" fmla="*/ 6 h 126"/>
                  <a:gd name="T32" fmla="*/ 9 w 183"/>
                  <a:gd name="T33" fmla="*/ 7 h 126"/>
                  <a:gd name="T34" fmla="*/ 12 w 183"/>
                  <a:gd name="T35" fmla="*/ 7 h 126"/>
                  <a:gd name="T36" fmla="*/ 14 w 183"/>
                  <a:gd name="T37" fmla="*/ 6 h 126"/>
                  <a:gd name="T38" fmla="*/ 16 w 183"/>
                  <a:gd name="T39" fmla="*/ 5 h 126"/>
                  <a:gd name="T40" fmla="*/ 18 w 183"/>
                  <a:gd name="T41" fmla="*/ 4 h 126"/>
                  <a:gd name="T42" fmla="*/ 20 w 183"/>
                  <a:gd name="T43" fmla="*/ 3 h 126"/>
                  <a:gd name="T44" fmla="*/ 21 w 183"/>
                  <a:gd name="T45" fmla="*/ 2 h 126"/>
                  <a:gd name="T46" fmla="*/ 22 w 183"/>
                  <a:gd name="T47" fmla="*/ 1 h 126"/>
                  <a:gd name="T48" fmla="*/ 22 w 183"/>
                  <a:gd name="T49" fmla="*/ 0 h 1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2" name="Freeform 47"/>
              <p:cNvSpPr>
                <a:spLocks/>
              </p:cNvSpPr>
              <p:nvPr/>
            </p:nvSpPr>
            <p:spPr bwMode="auto">
              <a:xfrm>
                <a:off x="3143" y="3325"/>
                <a:ext cx="52" cy="98"/>
              </a:xfrm>
              <a:custGeom>
                <a:avLst/>
                <a:gdLst>
                  <a:gd name="T0" fmla="*/ 0 w 102"/>
                  <a:gd name="T1" fmla="*/ 0 h 197"/>
                  <a:gd name="T2" fmla="*/ 3 w 102"/>
                  <a:gd name="T3" fmla="*/ 1 h 197"/>
                  <a:gd name="T4" fmla="*/ 6 w 102"/>
                  <a:gd name="T5" fmla="*/ 4 h 197"/>
                  <a:gd name="T6" fmla="*/ 9 w 102"/>
                  <a:gd name="T7" fmla="*/ 6 h 197"/>
                  <a:gd name="T8" fmla="*/ 11 w 102"/>
                  <a:gd name="T9" fmla="*/ 9 h 197"/>
                  <a:gd name="T10" fmla="*/ 12 w 102"/>
                  <a:gd name="T11" fmla="*/ 12 h 197"/>
                  <a:gd name="T12" fmla="*/ 14 w 102"/>
                  <a:gd name="T13" fmla="*/ 16 h 197"/>
                  <a:gd name="T14" fmla="*/ 14 w 102"/>
                  <a:gd name="T15" fmla="*/ 19 h 197"/>
                  <a:gd name="T16" fmla="*/ 12 w 102"/>
                  <a:gd name="T17" fmla="*/ 22 h 197"/>
                  <a:gd name="T18" fmla="*/ 10 w 102"/>
                  <a:gd name="T19" fmla="*/ 23 h 197"/>
                  <a:gd name="T20" fmla="*/ 9 w 102"/>
                  <a:gd name="T21" fmla="*/ 24 h 197"/>
                  <a:gd name="T22" fmla="*/ 7 w 102"/>
                  <a:gd name="T23" fmla="*/ 24 h 197"/>
                  <a:gd name="T24" fmla="*/ 5 w 102"/>
                  <a:gd name="T25" fmla="*/ 22 h 197"/>
                  <a:gd name="T26" fmla="*/ 4 w 102"/>
                  <a:gd name="T27" fmla="*/ 21 h 197"/>
                  <a:gd name="T28" fmla="*/ 4 w 102"/>
                  <a:gd name="T29" fmla="*/ 18 h 197"/>
                  <a:gd name="T30" fmla="*/ 4 w 102"/>
                  <a:gd name="T31" fmla="*/ 16 h 197"/>
                  <a:gd name="T32" fmla="*/ 4 w 102"/>
                  <a:gd name="T33" fmla="*/ 14 h 197"/>
                  <a:gd name="T34" fmla="*/ 5 w 102"/>
                  <a:gd name="T35" fmla="*/ 12 h 197"/>
                  <a:gd name="T36" fmla="*/ 5 w 102"/>
                  <a:gd name="T37" fmla="*/ 9 h 197"/>
                  <a:gd name="T38" fmla="*/ 4 w 102"/>
                  <a:gd name="T39" fmla="*/ 7 h 197"/>
                  <a:gd name="T40" fmla="*/ 3 w 102"/>
                  <a:gd name="T41" fmla="*/ 5 h 197"/>
                  <a:gd name="T42" fmla="*/ 2 w 102"/>
                  <a:gd name="T43" fmla="*/ 3 h 197"/>
                  <a:gd name="T44" fmla="*/ 1 w 102"/>
                  <a:gd name="T45" fmla="*/ 1 h 197"/>
                  <a:gd name="T46" fmla="*/ 1 w 102"/>
                  <a:gd name="T47" fmla="*/ 0 h 197"/>
                  <a:gd name="T48" fmla="*/ 0 w 102"/>
                  <a:gd name="T49" fmla="*/ 0 h 1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3" name="Freeform 48"/>
              <p:cNvSpPr>
                <a:spLocks/>
              </p:cNvSpPr>
              <p:nvPr/>
            </p:nvSpPr>
            <p:spPr bwMode="auto">
              <a:xfrm>
                <a:off x="3146" y="3319"/>
                <a:ext cx="90" cy="64"/>
              </a:xfrm>
              <a:custGeom>
                <a:avLst/>
                <a:gdLst>
                  <a:gd name="T0" fmla="*/ 0 w 180"/>
                  <a:gd name="T1" fmla="*/ 0 h 129"/>
                  <a:gd name="T2" fmla="*/ 4 w 180"/>
                  <a:gd name="T3" fmla="*/ 0 h 129"/>
                  <a:gd name="T4" fmla="*/ 8 w 180"/>
                  <a:gd name="T5" fmla="*/ 0 h 129"/>
                  <a:gd name="T6" fmla="*/ 11 w 180"/>
                  <a:gd name="T7" fmla="*/ 0 h 129"/>
                  <a:gd name="T8" fmla="*/ 15 w 180"/>
                  <a:gd name="T9" fmla="*/ 2 h 129"/>
                  <a:gd name="T10" fmla="*/ 18 w 180"/>
                  <a:gd name="T11" fmla="*/ 3 h 129"/>
                  <a:gd name="T12" fmla="*/ 20 w 180"/>
                  <a:gd name="T13" fmla="*/ 5 h 129"/>
                  <a:gd name="T14" fmla="*/ 22 w 180"/>
                  <a:gd name="T15" fmla="*/ 8 h 129"/>
                  <a:gd name="T16" fmla="*/ 23 w 180"/>
                  <a:gd name="T17" fmla="*/ 11 h 129"/>
                  <a:gd name="T18" fmla="*/ 23 w 180"/>
                  <a:gd name="T19" fmla="*/ 13 h 129"/>
                  <a:gd name="T20" fmla="*/ 22 w 180"/>
                  <a:gd name="T21" fmla="*/ 15 h 129"/>
                  <a:gd name="T22" fmla="*/ 20 w 180"/>
                  <a:gd name="T23" fmla="*/ 16 h 129"/>
                  <a:gd name="T24" fmla="*/ 18 w 180"/>
                  <a:gd name="T25" fmla="*/ 16 h 129"/>
                  <a:gd name="T26" fmla="*/ 16 w 180"/>
                  <a:gd name="T27" fmla="*/ 15 h 129"/>
                  <a:gd name="T28" fmla="*/ 14 w 180"/>
                  <a:gd name="T29" fmla="*/ 13 h 129"/>
                  <a:gd name="T30" fmla="*/ 13 w 180"/>
                  <a:gd name="T31" fmla="*/ 11 h 129"/>
                  <a:gd name="T32" fmla="*/ 12 w 180"/>
                  <a:gd name="T33" fmla="*/ 9 h 129"/>
                  <a:gd name="T34" fmla="*/ 11 w 180"/>
                  <a:gd name="T35" fmla="*/ 7 h 129"/>
                  <a:gd name="T36" fmla="*/ 10 w 180"/>
                  <a:gd name="T37" fmla="*/ 5 h 129"/>
                  <a:gd name="T38" fmla="*/ 8 w 180"/>
                  <a:gd name="T39" fmla="*/ 3 h 129"/>
                  <a:gd name="T40" fmla="*/ 6 w 180"/>
                  <a:gd name="T41" fmla="*/ 2 h 129"/>
                  <a:gd name="T42" fmla="*/ 4 w 180"/>
                  <a:gd name="T43" fmla="*/ 1 h 129"/>
                  <a:gd name="T44" fmla="*/ 2 w 180"/>
                  <a:gd name="T45" fmla="*/ 0 h 129"/>
                  <a:gd name="T46" fmla="*/ 1 w 180"/>
                  <a:gd name="T47" fmla="*/ 0 h 129"/>
                  <a:gd name="T48" fmla="*/ 0 w 180"/>
                  <a:gd name="T49" fmla="*/ 0 h 12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4" name="Freeform 49"/>
              <p:cNvSpPr>
                <a:spLocks/>
              </p:cNvSpPr>
              <p:nvPr/>
            </p:nvSpPr>
            <p:spPr bwMode="auto">
              <a:xfrm>
                <a:off x="3150" y="3281"/>
                <a:ext cx="103" cy="42"/>
              </a:xfrm>
              <a:custGeom>
                <a:avLst/>
                <a:gdLst>
                  <a:gd name="T0" fmla="*/ 0 w 206"/>
                  <a:gd name="T1" fmla="*/ 6 h 85"/>
                  <a:gd name="T2" fmla="*/ 2 w 206"/>
                  <a:gd name="T3" fmla="*/ 5 h 85"/>
                  <a:gd name="T4" fmla="*/ 3 w 206"/>
                  <a:gd name="T5" fmla="*/ 4 h 85"/>
                  <a:gd name="T6" fmla="*/ 5 w 206"/>
                  <a:gd name="T7" fmla="*/ 3 h 85"/>
                  <a:gd name="T8" fmla="*/ 6 w 206"/>
                  <a:gd name="T9" fmla="*/ 2 h 85"/>
                  <a:gd name="T10" fmla="*/ 8 w 206"/>
                  <a:gd name="T11" fmla="*/ 2 h 85"/>
                  <a:gd name="T12" fmla="*/ 10 w 206"/>
                  <a:gd name="T13" fmla="*/ 1 h 85"/>
                  <a:gd name="T14" fmla="*/ 11 w 206"/>
                  <a:gd name="T15" fmla="*/ 0 h 85"/>
                  <a:gd name="T16" fmla="*/ 13 w 206"/>
                  <a:gd name="T17" fmla="*/ 0 h 85"/>
                  <a:gd name="T18" fmla="*/ 15 w 206"/>
                  <a:gd name="T19" fmla="*/ 0 h 85"/>
                  <a:gd name="T20" fmla="*/ 17 w 206"/>
                  <a:gd name="T21" fmla="*/ 0 h 85"/>
                  <a:gd name="T22" fmla="*/ 18 w 206"/>
                  <a:gd name="T23" fmla="*/ 0 h 85"/>
                  <a:gd name="T24" fmla="*/ 20 w 206"/>
                  <a:gd name="T25" fmla="*/ 0 h 85"/>
                  <a:gd name="T26" fmla="*/ 21 w 206"/>
                  <a:gd name="T27" fmla="*/ 0 h 85"/>
                  <a:gd name="T28" fmla="*/ 23 w 206"/>
                  <a:gd name="T29" fmla="*/ 1 h 85"/>
                  <a:gd name="T30" fmla="*/ 24 w 206"/>
                  <a:gd name="T31" fmla="*/ 2 h 85"/>
                  <a:gd name="T32" fmla="*/ 25 w 206"/>
                  <a:gd name="T33" fmla="*/ 3 h 85"/>
                  <a:gd name="T34" fmla="*/ 26 w 206"/>
                  <a:gd name="T35" fmla="*/ 5 h 85"/>
                  <a:gd name="T36" fmla="*/ 26 w 206"/>
                  <a:gd name="T37" fmla="*/ 7 h 85"/>
                  <a:gd name="T38" fmla="*/ 25 w 206"/>
                  <a:gd name="T39" fmla="*/ 9 h 85"/>
                  <a:gd name="T40" fmla="*/ 24 w 206"/>
                  <a:gd name="T41" fmla="*/ 10 h 85"/>
                  <a:gd name="T42" fmla="*/ 21 w 206"/>
                  <a:gd name="T43" fmla="*/ 10 h 85"/>
                  <a:gd name="T44" fmla="*/ 19 w 206"/>
                  <a:gd name="T45" fmla="*/ 10 h 85"/>
                  <a:gd name="T46" fmla="*/ 17 w 206"/>
                  <a:gd name="T47" fmla="*/ 9 h 85"/>
                  <a:gd name="T48" fmla="*/ 15 w 206"/>
                  <a:gd name="T49" fmla="*/ 7 h 85"/>
                  <a:gd name="T50" fmla="*/ 13 w 206"/>
                  <a:gd name="T51" fmla="*/ 6 h 85"/>
                  <a:gd name="T52" fmla="*/ 11 w 206"/>
                  <a:gd name="T53" fmla="*/ 5 h 85"/>
                  <a:gd name="T54" fmla="*/ 9 w 206"/>
                  <a:gd name="T55" fmla="*/ 5 h 85"/>
                  <a:gd name="T56" fmla="*/ 6 w 206"/>
                  <a:gd name="T57" fmla="*/ 5 h 85"/>
                  <a:gd name="T58" fmla="*/ 4 w 206"/>
                  <a:gd name="T59" fmla="*/ 6 h 85"/>
                  <a:gd name="T60" fmla="*/ 2 w 206"/>
                  <a:gd name="T61" fmla="*/ 6 h 85"/>
                  <a:gd name="T62" fmla="*/ 1 w 206"/>
                  <a:gd name="T63" fmla="*/ 6 h 85"/>
                  <a:gd name="T64" fmla="*/ 0 w 206"/>
                  <a:gd name="T65" fmla="*/ 6 h 8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5" name="Freeform 50"/>
              <p:cNvSpPr>
                <a:spLocks/>
              </p:cNvSpPr>
              <p:nvPr/>
            </p:nvSpPr>
            <p:spPr bwMode="auto">
              <a:xfrm>
                <a:off x="2822" y="3075"/>
                <a:ext cx="74" cy="47"/>
              </a:xfrm>
              <a:custGeom>
                <a:avLst/>
                <a:gdLst>
                  <a:gd name="T0" fmla="*/ 0 w 147"/>
                  <a:gd name="T1" fmla="*/ 0 h 95"/>
                  <a:gd name="T2" fmla="*/ 3 w 147"/>
                  <a:gd name="T3" fmla="*/ 0 h 95"/>
                  <a:gd name="T4" fmla="*/ 6 w 147"/>
                  <a:gd name="T5" fmla="*/ 0 h 95"/>
                  <a:gd name="T6" fmla="*/ 9 w 147"/>
                  <a:gd name="T7" fmla="*/ 0 h 95"/>
                  <a:gd name="T8" fmla="*/ 12 w 147"/>
                  <a:gd name="T9" fmla="*/ 1 h 95"/>
                  <a:gd name="T10" fmla="*/ 14 w 147"/>
                  <a:gd name="T11" fmla="*/ 2 h 95"/>
                  <a:gd name="T12" fmla="*/ 16 w 147"/>
                  <a:gd name="T13" fmla="*/ 3 h 95"/>
                  <a:gd name="T14" fmla="*/ 18 w 147"/>
                  <a:gd name="T15" fmla="*/ 5 h 95"/>
                  <a:gd name="T16" fmla="*/ 19 w 147"/>
                  <a:gd name="T17" fmla="*/ 7 h 95"/>
                  <a:gd name="T18" fmla="*/ 19 w 147"/>
                  <a:gd name="T19" fmla="*/ 9 h 95"/>
                  <a:gd name="T20" fmla="*/ 18 w 147"/>
                  <a:gd name="T21" fmla="*/ 11 h 95"/>
                  <a:gd name="T22" fmla="*/ 17 w 147"/>
                  <a:gd name="T23" fmla="*/ 11 h 95"/>
                  <a:gd name="T24" fmla="*/ 15 w 147"/>
                  <a:gd name="T25" fmla="*/ 11 h 95"/>
                  <a:gd name="T26" fmla="*/ 14 w 147"/>
                  <a:gd name="T27" fmla="*/ 11 h 95"/>
                  <a:gd name="T28" fmla="*/ 12 w 147"/>
                  <a:gd name="T29" fmla="*/ 10 h 95"/>
                  <a:gd name="T30" fmla="*/ 11 w 147"/>
                  <a:gd name="T31" fmla="*/ 8 h 95"/>
                  <a:gd name="T32" fmla="*/ 10 w 147"/>
                  <a:gd name="T33" fmla="*/ 6 h 95"/>
                  <a:gd name="T34" fmla="*/ 9 w 147"/>
                  <a:gd name="T35" fmla="*/ 5 h 95"/>
                  <a:gd name="T36" fmla="*/ 8 w 147"/>
                  <a:gd name="T37" fmla="*/ 4 h 95"/>
                  <a:gd name="T38" fmla="*/ 7 w 147"/>
                  <a:gd name="T39" fmla="*/ 2 h 95"/>
                  <a:gd name="T40" fmla="*/ 5 w 147"/>
                  <a:gd name="T41" fmla="*/ 2 h 95"/>
                  <a:gd name="T42" fmla="*/ 3 w 147"/>
                  <a:gd name="T43" fmla="*/ 1 h 95"/>
                  <a:gd name="T44" fmla="*/ 2 w 147"/>
                  <a:gd name="T45" fmla="*/ 0 h 95"/>
                  <a:gd name="T46" fmla="*/ 1 w 147"/>
                  <a:gd name="T47" fmla="*/ 0 h 95"/>
                  <a:gd name="T48" fmla="*/ 0 w 147"/>
                  <a:gd name="T49" fmla="*/ 0 h 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6" name="Freeform 51"/>
              <p:cNvSpPr>
                <a:spLocks/>
              </p:cNvSpPr>
              <p:nvPr/>
            </p:nvSpPr>
            <p:spPr bwMode="auto">
              <a:xfrm>
                <a:off x="2819" y="3081"/>
                <a:ext cx="43" cy="77"/>
              </a:xfrm>
              <a:custGeom>
                <a:avLst/>
                <a:gdLst>
                  <a:gd name="T0" fmla="*/ 0 w 87"/>
                  <a:gd name="T1" fmla="*/ 0 h 154"/>
                  <a:gd name="T2" fmla="*/ 2 w 87"/>
                  <a:gd name="T3" fmla="*/ 2 h 154"/>
                  <a:gd name="T4" fmla="*/ 4 w 87"/>
                  <a:gd name="T5" fmla="*/ 3 h 154"/>
                  <a:gd name="T6" fmla="*/ 7 w 87"/>
                  <a:gd name="T7" fmla="*/ 5 h 154"/>
                  <a:gd name="T8" fmla="*/ 8 w 87"/>
                  <a:gd name="T9" fmla="*/ 8 h 154"/>
                  <a:gd name="T10" fmla="*/ 10 w 87"/>
                  <a:gd name="T11" fmla="*/ 10 h 154"/>
                  <a:gd name="T12" fmla="*/ 10 w 87"/>
                  <a:gd name="T13" fmla="*/ 13 h 154"/>
                  <a:gd name="T14" fmla="*/ 10 w 87"/>
                  <a:gd name="T15" fmla="*/ 15 h 154"/>
                  <a:gd name="T16" fmla="*/ 10 w 87"/>
                  <a:gd name="T17" fmla="*/ 18 h 154"/>
                  <a:gd name="T18" fmla="*/ 8 w 87"/>
                  <a:gd name="T19" fmla="*/ 19 h 154"/>
                  <a:gd name="T20" fmla="*/ 7 w 87"/>
                  <a:gd name="T21" fmla="*/ 20 h 154"/>
                  <a:gd name="T22" fmla="*/ 6 w 87"/>
                  <a:gd name="T23" fmla="*/ 19 h 154"/>
                  <a:gd name="T24" fmla="*/ 4 w 87"/>
                  <a:gd name="T25" fmla="*/ 18 h 154"/>
                  <a:gd name="T26" fmla="*/ 3 w 87"/>
                  <a:gd name="T27" fmla="*/ 17 h 154"/>
                  <a:gd name="T28" fmla="*/ 3 w 87"/>
                  <a:gd name="T29" fmla="*/ 15 h 154"/>
                  <a:gd name="T30" fmla="*/ 3 w 87"/>
                  <a:gd name="T31" fmla="*/ 13 h 154"/>
                  <a:gd name="T32" fmla="*/ 3 w 87"/>
                  <a:gd name="T33" fmla="*/ 11 h 154"/>
                  <a:gd name="T34" fmla="*/ 4 w 87"/>
                  <a:gd name="T35" fmla="*/ 10 h 154"/>
                  <a:gd name="T36" fmla="*/ 3 w 87"/>
                  <a:gd name="T37" fmla="*/ 8 h 154"/>
                  <a:gd name="T38" fmla="*/ 3 w 87"/>
                  <a:gd name="T39" fmla="*/ 6 h 154"/>
                  <a:gd name="T40" fmla="*/ 2 w 87"/>
                  <a:gd name="T41" fmla="*/ 4 h 154"/>
                  <a:gd name="T42" fmla="*/ 1 w 87"/>
                  <a:gd name="T43" fmla="*/ 3 h 154"/>
                  <a:gd name="T44" fmla="*/ 0 w 87"/>
                  <a:gd name="T45" fmla="*/ 2 h 154"/>
                  <a:gd name="T46" fmla="*/ 0 w 87"/>
                  <a:gd name="T47" fmla="*/ 1 h 154"/>
                  <a:gd name="T48" fmla="*/ 0 w 87"/>
                  <a:gd name="T49" fmla="*/ 0 h 1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7" name="Freeform 52"/>
              <p:cNvSpPr>
                <a:spLocks/>
              </p:cNvSpPr>
              <p:nvPr/>
            </p:nvSpPr>
            <p:spPr bwMode="auto">
              <a:xfrm>
                <a:off x="2821" y="3040"/>
                <a:ext cx="81" cy="34"/>
              </a:xfrm>
              <a:custGeom>
                <a:avLst/>
                <a:gdLst>
                  <a:gd name="T0" fmla="*/ 0 w 161"/>
                  <a:gd name="T1" fmla="*/ 8 h 69"/>
                  <a:gd name="T2" fmla="*/ 2 w 161"/>
                  <a:gd name="T3" fmla="*/ 6 h 69"/>
                  <a:gd name="T4" fmla="*/ 4 w 161"/>
                  <a:gd name="T5" fmla="*/ 4 h 69"/>
                  <a:gd name="T6" fmla="*/ 7 w 161"/>
                  <a:gd name="T7" fmla="*/ 2 h 69"/>
                  <a:gd name="T8" fmla="*/ 9 w 161"/>
                  <a:gd name="T9" fmla="*/ 1 h 69"/>
                  <a:gd name="T10" fmla="*/ 12 w 161"/>
                  <a:gd name="T11" fmla="*/ 0 h 69"/>
                  <a:gd name="T12" fmla="*/ 14 w 161"/>
                  <a:gd name="T13" fmla="*/ 0 h 69"/>
                  <a:gd name="T14" fmla="*/ 17 w 161"/>
                  <a:gd name="T15" fmla="*/ 0 h 69"/>
                  <a:gd name="T16" fmla="*/ 19 w 161"/>
                  <a:gd name="T17" fmla="*/ 1 h 69"/>
                  <a:gd name="T18" fmla="*/ 20 w 161"/>
                  <a:gd name="T19" fmla="*/ 3 h 69"/>
                  <a:gd name="T20" fmla="*/ 21 w 161"/>
                  <a:gd name="T21" fmla="*/ 4 h 69"/>
                  <a:gd name="T22" fmla="*/ 20 w 161"/>
                  <a:gd name="T23" fmla="*/ 5 h 69"/>
                  <a:gd name="T24" fmla="*/ 19 w 161"/>
                  <a:gd name="T25" fmla="*/ 6 h 69"/>
                  <a:gd name="T26" fmla="*/ 17 w 161"/>
                  <a:gd name="T27" fmla="*/ 7 h 69"/>
                  <a:gd name="T28" fmla="*/ 16 w 161"/>
                  <a:gd name="T29" fmla="*/ 8 h 69"/>
                  <a:gd name="T30" fmla="*/ 14 w 161"/>
                  <a:gd name="T31" fmla="*/ 7 h 69"/>
                  <a:gd name="T32" fmla="*/ 12 w 161"/>
                  <a:gd name="T33" fmla="*/ 6 h 69"/>
                  <a:gd name="T34" fmla="*/ 10 w 161"/>
                  <a:gd name="T35" fmla="*/ 6 h 69"/>
                  <a:gd name="T36" fmla="*/ 8 w 161"/>
                  <a:gd name="T37" fmla="*/ 5 h 69"/>
                  <a:gd name="T38" fmla="*/ 6 w 161"/>
                  <a:gd name="T39" fmla="*/ 6 h 69"/>
                  <a:gd name="T40" fmla="*/ 5 w 161"/>
                  <a:gd name="T41" fmla="*/ 6 h 69"/>
                  <a:gd name="T42" fmla="*/ 3 w 161"/>
                  <a:gd name="T43" fmla="*/ 7 h 69"/>
                  <a:gd name="T44" fmla="*/ 2 w 161"/>
                  <a:gd name="T45" fmla="*/ 8 h 69"/>
                  <a:gd name="T46" fmla="*/ 1 w 161"/>
                  <a:gd name="T47" fmla="*/ 8 h 69"/>
                  <a:gd name="T48" fmla="*/ 0 w 161"/>
                  <a:gd name="T49" fmla="*/ 8 h 6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8" name="Freeform 53"/>
              <p:cNvSpPr>
                <a:spLocks/>
              </p:cNvSpPr>
              <p:nvPr/>
            </p:nvSpPr>
            <p:spPr bwMode="auto">
              <a:xfrm>
                <a:off x="2818" y="3005"/>
                <a:ext cx="57" cy="66"/>
              </a:xfrm>
              <a:custGeom>
                <a:avLst/>
                <a:gdLst>
                  <a:gd name="T0" fmla="*/ 0 w 114"/>
                  <a:gd name="T1" fmla="*/ 16 h 133"/>
                  <a:gd name="T2" fmla="*/ 1 w 114"/>
                  <a:gd name="T3" fmla="*/ 13 h 133"/>
                  <a:gd name="T4" fmla="*/ 1 w 114"/>
                  <a:gd name="T5" fmla="*/ 11 h 133"/>
                  <a:gd name="T6" fmla="*/ 2 w 114"/>
                  <a:gd name="T7" fmla="*/ 8 h 133"/>
                  <a:gd name="T8" fmla="*/ 3 w 114"/>
                  <a:gd name="T9" fmla="*/ 5 h 133"/>
                  <a:gd name="T10" fmla="*/ 5 w 114"/>
                  <a:gd name="T11" fmla="*/ 3 h 133"/>
                  <a:gd name="T12" fmla="*/ 7 w 114"/>
                  <a:gd name="T13" fmla="*/ 1 h 133"/>
                  <a:gd name="T14" fmla="*/ 9 w 114"/>
                  <a:gd name="T15" fmla="*/ 0 h 133"/>
                  <a:gd name="T16" fmla="*/ 11 w 114"/>
                  <a:gd name="T17" fmla="*/ 0 h 133"/>
                  <a:gd name="T18" fmla="*/ 13 w 114"/>
                  <a:gd name="T19" fmla="*/ 0 h 133"/>
                  <a:gd name="T20" fmla="*/ 14 w 114"/>
                  <a:gd name="T21" fmla="*/ 1 h 133"/>
                  <a:gd name="T22" fmla="*/ 15 w 114"/>
                  <a:gd name="T23" fmla="*/ 2 h 133"/>
                  <a:gd name="T24" fmla="*/ 14 w 114"/>
                  <a:gd name="T25" fmla="*/ 4 h 133"/>
                  <a:gd name="T26" fmla="*/ 14 w 114"/>
                  <a:gd name="T27" fmla="*/ 5 h 133"/>
                  <a:gd name="T28" fmla="*/ 12 w 114"/>
                  <a:gd name="T29" fmla="*/ 7 h 133"/>
                  <a:gd name="T30" fmla="*/ 11 w 114"/>
                  <a:gd name="T31" fmla="*/ 8 h 133"/>
                  <a:gd name="T32" fmla="*/ 8 w 114"/>
                  <a:gd name="T33" fmla="*/ 8 h 133"/>
                  <a:gd name="T34" fmla="*/ 7 w 114"/>
                  <a:gd name="T35" fmla="*/ 8 h 133"/>
                  <a:gd name="T36" fmla="*/ 5 w 114"/>
                  <a:gd name="T37" fmla="*/ 9 h 133"/>
                  <a:gd name="T38" fmla="*/ 4 w 114"/>
                  <a:gd name="T39" fmla="*/ 11 h 133"/>
                  <a:gd name="T40" fmla="*/ 3 w 114"/>
                  <a:gd name="T41" fmla="*/ 12 h 133"/>
                  <a:gd name="T42" fmla="*/ 2 w 114"/>
                  <a:gd name="T43" fmla="*/ 14 h 133"/>
                  <a:gd name="T44" fmla="*/ 1 w 114"/>
                  <a:gd name="T45" fmla="*/ 15 h 133"/>
                  <a:gd name="T46" fmla="*/ 1 w 114"/>
                  <a:gd name="T47" fmla="*/ 16 h 133"/>
                  <a:gd name="T48" fmla="*/ 0 w 114"/>
                  <a:gd name="T49" fmla="*/ 16 h 1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9" name="Freeform 54"/>
              <p:cNvSpPr>
                <a:spLocks/>
              </p:cNvSpPr>
              <p:nvPr/>
            </p:nvSpPr>
            <p:spPr bwMode="auto">
              <a:xfrm>
                <a:off x="2794" y="2985"/>
                <a:ext cx="35" cy="82"/>
              </a:xfrm>
              <a:custGeom>
                <a:avLst/>
                <a:gdLst>
                  <a:gd name="T0" fmla="*/ 4 w 70"/>
                  <a:gd name="T1" fmla="*/ 21 h 163"/>
                  <a:gd name="T2" fmla="*/ 3 w 70"/>
                  <a:gd name="T3" fmla="*/ 19 h 163"/>
                  <a:gd name="T4" fmla="*/ 2 w 70"/>
                  <a:gd name="T5" fmla="*/ 16 h 163"/>
                  <a:gd name="T6" fmla="*/ 1 w 70"/>
                  <a:gd name="T7" fmla="*/ 13 h 163"/>
                  <a:gd name="T8" fmla="*/ 0 w 70"/>
                  <a:gd name="T9" fmla="*/ 10 h 163"/>
                  <a:gd name="T10" fmla="*/ 0 w 70"/>
                  <a:gd name="T11" fmla="*/ 7 h 163"/>
                  <a:gd name="T12" fmla="*/ 1 w 70"/>
                  <a:gd name="T13" fmla="*/ 5 h 163"/>
                  <a:gd name="T14" fmla="*/ 2 w 70"/>
                  <a:gd name="T15" fmla="*/ 3 h 163"/>
                  <a:gd name="T16" fmla="*/ 4 w 70"/>
                  <a:gd name="T17" fmla="*/ 1 h 163"/>
                  <a:gd name="T18" fmla="*/ 6 w 70"/>
                  <a:gd name="T19" fmla="*/ 0 h 163"/>
                  <a:gd name="T20" fmla="*/ 7 w 70"/>
                  <a:gd name="T21" fmla="*/ 1 h 163"/>
                  <a:gd name="T22" fmla="*/ 8 w 70"/>
                  <a:gd name="T23" fmla="*/ 2 h 163"/>
                  <a:gd name="T24" fmla="*/ 9 w 70"/>
                  <a:gd name="T25" fmla="*/ 3 h 163"/>
                  <a:gd name="T26" fmla="*/ 9 w 70"/>
                  <a:gd name="T27" fmla="*/ 5 h 163"/>
                  <a:gd name="T28" fmla="*/ 9 w 70"/>
                  <a:gd name="T29" fmla="*/ 6 h 163"/>
                  <a:gd name="T30" fmla="*/ 8 w 70"/>
                  <a:gd name="T31" fmla="*/ 8 h 163"/>
                  <a:gd name="T32" fmla="*/ 6 w 70"/>
                  <a:gd name="T33" fmla="*/ 10 h 163"/>
                  <a:gd name="T34" fmla="*/ 5 w 70"/>
                  <a:gd name="T35" fmla="*/ 13 h 163"/>
                  <a:gd name="T36" fmla="*/ 4 w 70"/>
                  <a:gd name="T37" fmla="*/ 16 h 163"/>
                  <a:gd name="T38" fmla="*/ 4 w 70"/>
                  <a:gd name="T39" fmla="*/ 19 h 163"/>
                  <a:gd name="T40" fmla="*/ 4 w 70"/>
                  <a:gd name="T41" fmla="*/ 21 h 16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0" name="Freeform 55"/>
              <p:cNvSpPr>
                <a:spLocks/>
              </p:cNvSpPr>
              <p:nvPr/>
            </p:nvSpPr>
            <p:spPr bwMode="auto">
              <a:xfrm>
                <a:off x="2838" y="2266"/>
                <a:ext cx="180" cy="174"/>
              </a:xfrm>
              <a:custGeom>
                <a:avLst/>
                <a:gdLst>
                  <a:gd name="T0" fmla="*/ 1 w 361"/>
                  <a:gd name="T1" fmla="*/ 1 h 348"/>
                  <a:gd name="T2" fmla="*/ 0 w 361"/>
                  <a:gd name="T3" fmla="*/ 1 h 348"/>
                  <a:gd name="T4" fmla="*/ 0 w 361"/>
                  <a:gd name="T5" fmla="*/ 0 h 348"/>
                  <a:gd name="T6" fmla="*/ 1 w 361"/>
                  <a:gd name="T7" fmla="*/ 0 h 348"/>
                  <a:gd name="T8" fmla="*/ 2 w 361"/>
                  <a:gd name="T9" fmla="*/ 1 h 348"/>
                  <a:gd name="T10" fmla="*/ 5 w 361"/>
                  <a:gd name="T11" fmla="*/ 1 h 348"/>
                  <a:gd name="T12" fmla="*/ 8 w 361"/>
                  <a:gd name="T13" fmla="*/ 2 h 348"/>
                  <a:gd name="T14" fmla="*/ 12 w 361"/>
                  <a:gd name="T15" fmla="*/ 4 h 348"/>
                  <a:gd name="T16" fmla="*/ 16 w 361"/>
                  <a:gd name="T17" fmla="*/ 5 h 348"/>
                  <a:gd name="T18" fmla="*/ 20 w 361"/>
                  <a:gd name="T19" fmla="*/ 7 h 348"/>
                  <a:gd name="T20" fmla="*/ 24 w 361"/>
                  <a:gd name="T21" fmla="*/ 10 h 348"/>
                  <a:gd name="T22" fmla="*/ 28 w 361"/>
                  <a:gd name="T23" fmla="*/ 12 h 348"/>
                  <a:gd name="T24" fmla="*/ 32 w 361"/>
                  <a:gd name="T25" fmla="*/ 15 h 348"/>
                  <a:gd name="T26" fmla="*/ 36 w 361"/>
                  <a:gd name="T27" fmla="*/ 19 h 348"/>
                  <a:gd name="T28" fmla="*/ 39 w 361"/>
                  <a:gd name="T29" fmla="*/ 23 h 348"/>
                  <a:gd name="T30" fmla="*/ 42 w 361"/>
                  <a:gd name="T31" fmla="*/ 27 h 348"/>
                  <a:gd name="T32" fmla="*/ 44 w 361"/>
                  <a:gd name="T33" fmla="*/ 31 h 348"/>
                  <a:gd name="T34" fmla="*/ 45 w 361"/>
                  <a:gd name="T35" fmla="*/ 34 h 348"/>
                  <a:gd name="T36" fmla="*/ 44 w 361"/>
                  <a:gd name="T37" fmla="*/ 36 h 348"/>
                  <a:gd name="T38" fmla="*/ 44 w 361"/>
                  <a:gd name="T39" fmla="*/ 38 h 348"/>
                  <a:gd name="T40" fmla="*/ 43 w 361"/>
                  <a:gd name="T41" fmla="*/ 40 h 348"/>
                  <a:gd name="T42" fmla="*/ 42 w 361"/>
                  <a:gd name="T43" fmla="*/ 42 h 348"/>
                  <a:gd name="T44" fmla="*/ 41 w 361"/>
                  <a:gd name="T45" fmla="*/ 43 h 348"/>
                  <a:gd name="T46" fmla="*/ 40 w 361"/>
                  <a:gd name="T47" fmla="*/ 44 h 348"/>
                  <a:gd name="T48" fmla="*/ 40 w 361"/>
                  <a:gd name="T49" fmla="*/ 44 h 348"/>
                  <a:gd name="T50" fmla="*/ 40 w 361"/>
                  <a:gd name="T51" fmla="*/ 44 h 348"/>
                  <a:gd name="T52" fmla="*/ 40 w 361"/>
                  <a:gd name="T53" fmla="*/ 43 h 348"/>
                  <a:gd name="T54" fmla="*/ 41 w 361"/>
                  <a:gd name="T55" fmla="*/ 42 h 348"/>
                  <a:gd name="T56" fmla="*/ 42 w 361"/>
                  <a:gd name="T57" fmla="*/ 40 h 348"/>
                  <a:gd name="T58" fmla="*/ 42 w 361"/>
                  <a:gd name="T59" fmla="*/ 39 h 348"/>
                  <a:gd name="T60" fmla="*/ 42 w 361"/>
                  <a:gd name="T61" fmla="*/ 36 h 348"/>
                  <a:gd name="T62" fmla="*/ 42 w 361"/>
                  <a:gd name="T63" fmla="*/ 34 h 348"/>
                  <a:gd name="T64" fmla="*/ 42 w 361"/>
                  <a:gd name="T65" fmla="*/ 31 h 348"/>
                  <a:gd name="T66" fmla="*/ 40 w 361"/>
                  <a:gd name="T67" fmla="*/ 28 h 348"/>
                  <a:gd name="T68" fmla="*/ 38 w 361"/>
                  <a:gd name="T69" fmla="*/ 25 h 348"/>
                  <a:gd name="T70" fmla="*/ 35 w 361"/>
                  <a:gd name="T71" fmla="*/ 21 h 348"/>
                  <a:gd name="T72" fmla="*/ 31 w 361"/>
                  <a:gd name="T73" fmla="*/ 17 h 348"/>
                  <a:gd name="T74" fmla="*/ 25 w 361"/>
                  <a:gd name="T75" fmla="*/ 14 h 348"/>
                  <a:gd name="T76" fmla="*/ 19 w 361"/>
                  <a:gd name="T77" fmla="*/ 10 h 348"/>
                  <a:gd name="T78" fmla="*/ 11 w 361"/>
                  <a:gd name="T79" fmla="*/ 5 h 348"/>
                  <a:gd name="T80" fmla="*/ 1 w 361"/>
                  <a:gd name="T81" fmla="*/ 1 h 3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1" name="Freeform 56"/>
              <p:cNvSpPr>
                <a:spLocks/>
              </p:cNvSpPr>
              <p:nvPr/>
            </p:nvSpPr>
            <p:spPr bwMode="auto">
              <a:xfrm>
                <a:off x="2794" y="3106"/>
                <a:ext cx="63" cy="171"/>
              </a:xfrm>
              <a:custGeom>
                <a:avLst/>
                <a:gdLst>
                  <a:gd name="T0" fmla="*/ 4 w 126"/>
                  <a:gd name="T1" fmla="*/ 0 h 343"/>
                  <a:gd name="T2" fmla="*/ 2 w 126"/>
                  <a:gd name="T3" fmla="*/ 3 h 343"/>
                  <a:gd name="T4" fmla="*/ 1 w 126"/>
                  <a:gd name="T5" fmla="*/ 8 h 343"/>
                  <a:gd name="T6" fmla="*/ 0 w 126"/>
                  <a:gd name="T7" fmla="*/ 15 h 343"/>
                  <a:gd name="T8" fmla="*/ 1 w 126"/>
                  <a:gd name="T9" fmla="*/ 21 h 343"/>
                  <a:gd name="T10" fmla="*/ 3 w 126"/>
                  <a:gd name="T11" fmla="*/ 28 h 343"/>
                  <a:gd name="T12" fmla="*/ 6 w 126"/>
                  <a:gd name="T13" fmla="*/ 34 h 343"/>
                  <a:gd name="T14" fmla="*/ 10 w 126"/>
                  <a:gd name="T15" fmla="*/ 39 h 343"/>
                  <a:gd name="T16" fmla="*/ 16 w 126"/>
                  <a:gd name="T17" fmla="*/ 42 h 343"/>
                  <a:gd name="T18" fmla="*/ 16 w 126"/>
                  <a:gd name="T19" fmla="*/ 42 h 343"/>
                  <a:gd name="T20" fmla="*/ 15 w 126"/>
                  <a:gd name="T21" fmla="*/ 41 h 343"/>
                  <a:gd name="T22" fmla="*/ 13 w 126"/>
                  <a:gd name="T23" fmla="*/ 40 h 343"/>
                  <a:gd name="T24" fmla="*/ 11 w 126"/>
                  <a:gd name="T25" fmla="*/ 38 h 343"/>
                  <a:gd name="T26" fmla="*/ 9 w 126"/>
                  <a:gd name="T27" fmla="*/ 36 h 343"/>
                  <a:gd name="T28" fmla="*/ 7 w 126"/>
                  <a:gd name="T29" fmla="*/ 33 h 343"/>
                  <a:gd name="T30" fmla="*/ 6 w 126"/>
                  <a:gd name="T31" fmla="*/ 30 h 343"/>
                  <a:gd name="T32" fmla="*/ 4 w 126"/>
                  <a:gd name="T33" fmla="*/ 27 h 343"/>
                  <a:gd name="T34" fmla="*/ 3 w 126"/>
                  <a:gd name="T35" fmla="*/ 22 h 343"/>
                  <a:gd name="T36" fmla="*/ 2 w 126"/>
                  <a:gd name="T37" fmla="*/ 18 h 343"/>
                  <a:gd name="T38" fmla="*/ 2 w 126"/>
                  <a:gd name="T39" fmla="*/ 13 h 343"/>
                  <a:gd name="T40" fmla="*/ 2 w 126"/>
                  <a:gd name="T41" fmla="*/ 9 h 343"/>
                  <a:gd name="T42" fmla="*/ 3 w 126"/>
                  <a:gd name="T43" fmla="*/ 5 h 343"/>
                  <a:gd name="T44" fmla="*/ 3 w 126"/>
                  <a:gd name="T45" fmla="*/ 2 h 343"/>
                  <a:gd name="T46" fmla="*/ 3 w 126"/>
                  <a:gd name="T47" fmla="*/ 0 h 343"/>
                  <a:gd name="T48" fmla="*/ 4 w 126"/>
                  <a:gd name="T49" fmla="*/ 0 h 3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2" name="Freeform 57"/>
              <p:cNvSpPr>
                <a:spLocks/>
              </p:cNvSpPr>
              <p:nvPr/>
            </p:nvSpPr>
            <p:spPr bwMode="auto">
              <a:xfrm>
                <a:off x="3146" y="3147"/>
                <a:ext cx="165" cy="80"/>
              </a:xfrm>
              <a:custGeom>
                <a:avLst/>
                <a:gdLst>
                  <a:gd name="T0" fmla="*/ 41 w 332"/>
                  <a:gd name="T1" fmla="*/ 20 h 160"/>
                  <a:gd name="T2" fmla="*/ 40 w 332"/>
                  <a:gd name="T3" fmla="*/ 19 h 160"/>
                  <a:gd name="T4" fmla="*/ 39 w 332"/>
                  <a:gd name="T5" fmla="*/ 17 h 160"/>
                  <a:gd name="T6" fmla="*/ 38 w 332"/>
                  <a:gd name="T7" fmla="*/ 15 h 160"/>
                  <a:gd name="T8" fmla="*/ 36 w 332"/>
                  <a:gd name="T9" fmla="*/ 12 h 160"/>
                  <a:gd name="T10" fmla="*/ 34 w 332"/>
                  <a:gd name="T11" fmla="*/ 10 h 160"/>
                  <a:gd name="T12" fmla="*/ 31 w 332"/>
                  <a:gd name="T13" fmla="*/ 8 h 160"/>
                  <a:gd name="T14" fmla="*/ 28 w 332"/>
                  <a:gd name="T15" fmla="*/ 6 h 160"/>
                  <a:gd name="T16" fmla="*/ 25 w 332"/>
                  <a:gd name="T17" fmla="*/ 5 h 160"/>
                  <a:gd name="T18" fmla="*/ 22 w 332"/>
                  <a:gd name="T19" fmla="*/ 3 h 160"/>
                  <a:gd name="T20" fmla="*/ 19 w 332"/>
                  <a:gd name="T21" fmla="*/ 2 h 160"/>
                  <a:gd name="T22" fmla="*/ 16 w 332"/>
                  <a:gd name="T23" fmla="*/ 1 h 160"/>
                  <a:gd name="T24" fmla="*/ 13 w 332"/>
                  <a:gd name="T25" fmla="*/ 0 h 160"/>
                  <a:gd name="T26" fmla="*/ 9 w 332"/>
                  <a:gd name="T27" fmla="*/ 0 h 160"/>
                  <a:gd name="T28" fmla="*/ 6 w 332"/>
                  <a:gd name="T29" fmla="*/ 1 h 160"/>
                  <a:gd name="T30" fmla="*/ 3 w 332"/>
                  <a:gd name="T31" fmla="*/ 2 h 160"/>
                  <a:gd name="T32" fmla="*/ 0 w 332"/>
                  <a:gd name="T33" fmla="*/ 3 h 160"/>
                  <a:gd name="T34" fmla="*/ 0 w 332"/>
                  <a:gd name="T35" fmla="*/ 3 h 160"/>
                  <a:gd name="T36" fmla="*/ 1 w 332"/>
                  <a:gd name="T37" fmla="*/ 3 h 160"/>
                  <a:gd name="T38" fmla="*/ 4 w 332"/>
                  <a:gd name="T39" fmla="*/ 3 h 160"/>
                  <a:gd name="T40" fmla="*/ 6 w 332"/>
                  <a:gd name="T41" fmla="*/ 2 h 160"/>
                  <a:gd name="T42" fmla="*/ 9 w 332"/>
                  <a:gd name="T43" fmla="*/ 2 h 160"/>
                  <a:gd name="T44" fmla="*/ 13 w 332"/>
                  <a:gd name="T45" fmla="*/ 2 h 160"/>
                  <a:gd name="T46" fmla="*/ 16 w 332"/>
                  <a:gd name="T47" fmla="*/ 3 h 160"/>
                  <a:gd name="T48" fmla="*/ 19 w 332"/>
                  <a:gd name="T49" fmla="*/ 3 h 160"/>
                  <a:gd name="T50" fmla="*/ 24 w 332"/>
                  <a:gd name="T51" fmla="*/ 5 h 160"/>
                  <a:gd name="T52" fmla="*/ 28 w 332"/>
                  <a:gd name="T53" fmla="*/ 8 h 160"/>
                  <a:gd name="T54" fmla="*/ 31 w 332"/>
                  <a:gd name="T55" fmla="*/ 11 h 160"/>
                  <a:gd name="T56" fmla="*/ 35 w 332"/>
                  <a:gd name="T57" fmla="*/ 13 h 160"/>
                  <a:gd name="T58" fmla="*/ 37 w 332"/>
                  <a:gd name="T59" fmla="*/ 16 h 160"/>
                  <a:gd name="T60" fmla="*/ 39 w 332"/>
                  <a:gd name="T61" fmla="*/ 18 h 160"/>
                  <a:gd name="T62" fmla="*/ 41 w 332"/>
                  <a:gd name="T63" fmla="*/ 20 h 160"/>
                  <a:gd name="T64" fmla="*/ 41 w 332"/>
                  <a:gd name="T65" fmla="*/ 20 h 1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3" name="Freeform 58"/>
              <p:cNvSpPr>
                <a:spLocks/>
              </p:cNvSpPr>
              <p:nvPr/>
            </p:nvSpPr>
            <p:spPr bwMode="auto">
              <a:xfrm>
                <a:off x="2926" y="2651"/>
                <a:ext cx="186" cy="670"/>
              </a:xfrm>
              <a:custGeom>
                <a:avLst/>
                <a:gdLst>
                  <a:gd name="T0" fmla="*/ 41 w 373"/>
                  <a:gd name="T1" fmla="*/ 167 h 1340"/>
                  <a:gd name="T2" fmla="*/ 30 w 373"/>
                  <a:gd name="T3" fmla="*/ 166 h 1340"/>
                  <a:gd name="T4" fmla="*/ 20 w 373"/>
                  <a:gd name="T5" fmla="*/ 163 h 1340"/>
                  <a:gd name="T6" fmla="*/ 12 w 373"/>
                  <a:gd name="T7" fmla="*/ 159 h 1340"/>
                  <a:gd name="T8" fmla="*/ 6 w 373"/>
                  <a:gd name="T9" fmla="*/ 152 h 1340"/>
                  <a:gd name="T10" fmla="*/ 5 w 373"/>
                  <a:gd name="T11" fmla="*/ 142 h 1340"/>
                  <a:gd name="T12" fmla="*/ 8 w 373"/>
                  <a:gd name="T13" fmla="*/ 128 h 1340"/>
                  <a:gd name="T14" fmla="*/ 17 w 373"/>
                  <a:gd name="T15" fmla="*/ 109 h 1340"/>
                  <a:gd name="T16" fmla="*/ 31 w 373"/>
                  <a:gd name="T17" fmla="*/ 88 h 1340"/>
                  <a:gd name="T18" fmla="*/ 39 w 373"/>
                  <a:gd name="T19" fmla="*/ 70 h 1340"/>
                  <a:gd name="T20" fmla="*/ 44 w 373"/>
                  <a:gd name="T21" fmla="*/ 54 h 1340"/>
                  <a:gd name="T22" fmla="*/ 46 w 373"/>
                  <a:gd name="T23" fmla="*/ 39 h 1340"/>
                  <a:gd name="T24" fmla="*/ 44 w 373"/>
                  <a:gd name="T25" fmla="*/ 27 h 1340"/>
                  <a:gd name="T26" fmla="*/ 40 w 373"/>
                  <a:gd name="T27" fmla="*/ 17 h 1340"/>
                  <a:gd name="T28" fmla="*/ 34 w 373"/>
                  <a:gd name="T29" fmla="*/ 9 h 1340"/>
                  <a:gd name="T30" fmla="*/ 27 w 373"/>
                  <a:gd name="T31" fmla="*/ 3 h 1340"/>
                  <a:gd name="T32" fmla="*/ 20 w 373"/>
                  <a:gd name="T33" fmla="*/ 1 h 1340"/>
                  <a:gd name="T34" fmla="*/ 14 w 373"/>
                  <a:gd name="T35" fmla="*/ 1 h 1340"/>
                  <a:gd name="T36" fmla="*/ 10 w 373"/>
                  <a:gd name="T37" fmla="*/ 2 h 1340"/>
                  <a:gd name="T38" fmla="*/ 7 w 373"/>
                  <a:gd name="T39" fmla="*/ 5 h 1340"/>
                  <a:gd name="T40" fmla="*/ 4 w 373"/>
                  <a:gd name="T41" fmla="*/ 8 h 1340"/>
                  <a:gd name="T42" fmla="*/ 2 w 373"/>
                  <a:gd name="T43" fmla="*/ 11 h 1340"/>
                  <a:gd name="T44" fmla="*/ 0 w 373"/>
                  <a:gd name="T45" fmla="*/ 14 h 1340"/>
                  <a:gd name="T46" fmla="*/ 0 w 373"/>
                  <a:gd name="T47" fmla="*/ 16 h 1340"/>
                  <a:gd name="T48" fmla="*/ 0 w 373"/>
                  <a:gd name="T49" fmla="*/ 16 h 1340"/>
                  <a:gd name="T50" fmla="*/ 1 w 373"/>
                  <a:gd name="T51" fmla="*/ 14 h 1340"/>
                  <a:gd name="T52" fmla="*/ 2 w 373"/>
                  <a:gd name="T53" fmla="*/ 12 h 1340"/>
                  <a:gd name="T54" fmla="*/ 5 w 373"/>
                  <a:gd name="T55" fmla="*/ 10 h 1340"/>
                  <a:gd name="T56" fmla="*/ 8 w 373"/>
                  <a:gd name="T57" fmla="*/ 7 h 1340"/>
                  <a:gd name="T58" fmla="*/ 12 w 373"/>
                  <a:gd name="T59" fmla="*/ 5 h 1340"/>
                  <a:gd name="T60" fmla="*/ 16 w 373"/>
                  <a:gd name="T61" fmla="*/ 4 h 1340"/>
                  <a:gd name="T62" fmla="*/ 21 w 373"/>
                  <a:gd name="T63" fmla="*/ 4 h 1340"/>
                  <a:gd name="T64" fmla="*/ 26 w 373"/>
                  <a:gd name="T65" fmla="*/ 6 h 1340"/>
                  <a:gd name="T66" fmla="*/ 31 w 373"/>
                  <a:gd name="T67" fmla="*/ 9 h 1340"/>
                  <a:gd name="T68" fmla="*/ 36 w 373"/>
                  <a:gd name="T69" fmla="*/ 15 h 1340"/>
                  <a:gd name="T70" fmla="*/ 40 w 373"/>
                  <a:gd name="T71" fmla="*/ 22 h 1340"/>
                  <a:gd name="T72" fmla="*/ 43 w 373"/>
                  <a:gd name="T73" fmla="*/ 30 h 1340"/>
                  <a:gd name="T74" fmla="*/ 45 w 373"/>
                  <a:gd name="T75" fmla="*/ 40 h 1340"/>
                  <a:gd name="T76" fmla="*/ 44 w 373"/>
                  <a:gd name="T77" fmla="*/ 51 h 1340"/>
                  <a:gd name="T78" fmla="*/ 40 w 373"/>
                  <a:gd name="T79" fmla="*/ 63 h 1340"/>
                  <a:gd name="T80" fmla="*/ 33 w 373"/>
                  <a:gd name="T81" fmla="*/ 77 h 1340"/>
                  <a:gd name="T82" fmla="*/ 25 w 373"/>
                  <a:gd name="T83" fmla="*/ 90 h 1340"/>
                  <a:gd name="T84" fmla="*/ 18 w 373"/>
                  <a:gd name="T85" fmla="*/ 102 h 1340"/>
                  <a:gd name="T86" fmla="*/ 11 w 373"/>
                  <a:gd name="T87" fmla="*/ 113 h 1340"/>
                  <a:gd name="T88" fmla="*/ 6 w 373"/>
                  <a:gd name="T89" fmla="*/ 123 h 1340"/>
                  <a:gd name="T90" fmla="*/ 2 w 373"/>
                  <a:gd name="T91" fmla="*/ 133 h 1340"/>
                  <a:gd name="T92" fmla="*/ 0 w 373"/>
                  <a:gd name="T93" fmla="*/ 142 h 1340"/>
                  <a:gd name="T94" fmla="*/ 2 w 373"/>
                  <a:gd name="T95" fmla="*/ 150 h 1340"/>
                  <a:gd name="T96" fmla="*/ 7 w 373"/>
                  <a:gd name="T97" fmla="*/ 157 h 1340"/>
                  <a:gd name="T98" fmla="*/ 13 w 373"/>
                  <a:gd name="T99" fmla="*/ 162 h 1340"/>
                  <a:gd name="T100" fmla="*/ 19 w 373"/>
                  <a:gd name="T101" fmla="*/ 165 h 1340"/>
                  <a:gd name="T102" fmla="*/ 26 w 373"/>
                  <a:gd name="T103" fmla="*/ 167 h 1340"/>
                  <a:gd name="T104" fmla="*/ 33 w 373"/>
                  <a:gd name="T105" fmla="*/ 168 h 1340"/>
                  <a:gd name="T106" fmla="*/ 39 w 373"/>
                  <a:gd name="T107" fmla="*/ 168 h 1340"/>
                  <a:gd name="T108" fmla="*/ 43 w 373"/>
                  <a:gd name="T109" fmla="*/ 168 h 1340"/>
                  <a:gd name="T110" fmla="*/ 46 w 373"/>
                  <a:gd name="T111" fmla="*/ 167 h 134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4" name="Freeform 59"/>
              <p:cNvSpPr>
                <a:spLocks/>
              </p:cNvSpPr>
              <p:nvPr/>
            </p:nvSpPr>
            <p:spPr bwMode="auto">
              <a:xfrm>
                <a:off x="3348" y="3352"/>
                <a:ext cx="55" cy="62"/>
              </a:xfrm>
              <a:custGeom>
                <a:avLst/>
                <a:gdLst>
                  <a:gd name="T0" fmla="*/ 13 w 110"/>
                  <a:gd name="T1" fmla="*/ 8 h 123"/>
                  <a:gd name="T2" fmla="*/ 14 w 110"/>
                  <a:gd name="T3" fmla="*/ 7 h 123"/>
                  <a:gd name="T4" fmla="*/ 14 w 110"/>
                  <a:gd name="T5" fmla="*/ 6 h 123"/>
                  <a:gd name="T6" fmla="*/ 14 w 110"/>
                  <a:gd name="T7" fmla="*/ 5 h 123"/>
                  <a:gd name="T8" fmla="*/ 14 w 110"/>
                  <a:gd name="T9" fmla="*/ 4 h 123"/>
                  <a:gd name="T10" fmla="*/ 13 w 110"/>
                  <a:gd name="T11" fmla="*/ 4 h 123"/>
                  <a:gd name="T12" fmla="*/ 12 w 110"/>
                  <a:gd name="T13" fmla="*/ 3 h 123"/>
                  <a:gd name="T14" fmla="*/ 11 w 110"/>
                  <a:gd name="T15" fmla="*/ 3 h 123"/>
                  <a:gd name="T16" fmla="*/ 10 w 110"/>
                  <a:gd name="T17" fmla="*/ 3 h 123"/>
                  <a:gd name="T18" fmla="*/ 10 w 110"/>
                  <a:gd name="T19" fmla="*/ 2 h 123"/>
                  <a:gd name="T20" fmla="*/ 9 w 110"/>
                  <a:gd name="T21" fmla="*/ 1 h 123"/>
                  <a:gd name="T22" fmla="*/ 8 w 110"/>
                  <a:gd name="T23" fmla="*/ 1 h 123"/>
                  <a:gd name="T24" fmla="*/ 7 w 110"/>
                  <a:gd name="T25" fmla="*/ 0 h 123"/>
                  <a:gd name="T26" fmla="*/ 6 w 110"/>
                  <a:gd name="T27" fmla="*/ 1 h 123"/>
                  <a:gd name="T28" fmla="*/ 6 w 110"/>
                  <a:gd name="T29" fmla="*/ 1 h 123"/>
                  <a:gd name="T30" fmla="*/ 5 w 110"/>
                  <a:gd name="T31" fmla="*/ 2 h 123"/>
                  <a:gd name="T32" fmla="*/ 5 w 110"/>
                  <a:gd name="T33" fmla="*/ 3 h 123"/>
                  <a:gd name="T34" fmla="*/ 4 w 110"/>
                  <a:gd name="T35" fmla="*/ 3 h 123"/>
                  <a:gd name="T36" fmla="*/ 3 w 110"/>
                  <a:gd name="T37" fmla="*/ 3 h 123"/>
                  <a:gd name="T38" fmla="*/ 2 w 110"/>
                  <a:gd name="T39" fmla="*/ 3 h 123"/>
                  <a:gd name="T40" fmla="*/ 1 w 110"/>
                  <a:gd name="T41" fmla="*/ 4 h 123"/>
                  <a:gd name="T42" fmla="*/ 1 w 110"/>
                  <a:gd name="T43" fmla="*/ 5 h 123"/>
                  <a:gd name="T44" fmla="*/ 1 w 110"/>
                  <a:gd name="T45" fmla="*/ 6 h 123"/>
                  <a:gd name="T46" fmla="*/ 1 w 110"/>
                  <a:gd name="T47" fmla="*/ 7 h 123"/>
                  <a:gd name="T48" fmla="*/ 2 w 110"/>
                  <a:gd name="T49" fmla="*/ 8 h 123"/>
                  <a:gd name="T50" fmla="*/ 1 w 110"/>
                  <a:gd name="T51" fmla="*/ 9 h 123"/>
                  <a:gd name="T52" fmla="*/ 0 w 110"/>
                  <a:gd name="T53" fmla="*/ 10 h 123"/>
                  <a:gd name="T54" fmla="*/ 0 w 110"/>
                  <a:gd name="T55" fmla="*/ 11 h 123"/>
                  <a:gd name="T56" fmla="*/ 1 w 110"/>
                  <a:gd name="T57" fmla="*/ 12 h 123"/>
                  <a:gd name="T58" fmla="*/ 1 w 110"/>
                  <a:gd name="T59" fmla="*/ 13 h 123"/>
                  <a:gd name="T60" fmla="*/ 2 w 110"/>
                  <a:gd name="T61" fmla="*/ 13 h 123"/>
                  <a:gd name="T62" fmla="*/ 3 w 110"/>
                  <a:gd name="T63" fmla="*/ 13 h 123"/>
                  <a:gd name="T64" fmla="*/ 5 w 110"/>
                  <a:gd name="T65" fmla="*/ 13 h 123"/>
                  <a:gd name="T66" fmla="*/ 5 w 110"/>
                  <a:gd name="T67" fmla="*/ 14 h 123"/>
                  <a:gd name="T68" fmla="*/ 5 w 110"/>
                  <a:gd name="T69" fmla="*/ 15 h 123"/>
                  <a:gd name="T70" fmla="*/ 6 w 110"/>
                  <a:gd name="T71" fmla="*/ 16 h 123"/>
                  <a:gd name="T72" fmla="*/ 7 w 110"/>
                  <a:gd name="T73" fmla="*/ 16 h 123"/>
                  <a:gd name="T74" fmla="*/ 8 w 110"/>
                  <a:gd name="T75" fmla="*/ 16 h 123"/>
                  <a:gd name="T76" fmla="*/ 9 w 110"/>
                  <a:gd name="T77" fmla="*/ 15 h 123"/>
                  <a:gd name="T78" fmla="*/ 10 w 110"/>
                  <a:gd name="T79" fmla="*/ 14 h 123"/>
                  <a:gd name="T80" fmla="*/ 10 w 110"/>
                  <a:gd name="T81" fmla="*/ 13 h 123"/>
                  <a:gd name="T82" fmla="*/ 11 w 110"/>
                  <a:gd name="T83" fmla="*/ 13 h 123"/>
                  <a:gd name="T84" fmla="*/ 12 w 110"/>
                  <a:gd name="T85" fmla="*/ 13 h 123"/>
                  <a:gd name="T86" fmla="*/ 13 w 110"/>
                  <a:gd name="T87" fmla="*/ 13 h 123"/>
                  <a:gd name="T88" fmla="*/ 14 w 110"/>
                  <a:gd name="T89" fmla="*/ 12 h 123"/>
                  <a:gd name="T90" fmla="*/ 14 w 110"/>
                  <a:gd name="T91" fmla="*/ 11 h 123"/>
                  <a:gd name="T92" fmla="*/ 14 w 110"/>
                  <a:gd name="T93" fmla="*/ 10 h 123"/>
                  <a:gd name="T94" fmla="*/ 14 w 110"/>
                  <a:gd name="T95" fmla="*/ 9 h 123"/>
                  <a:gd name="T96" fmla="*/ 13 w 110"/>
                  <a:gd name="T97" fmla="*/ 8 h 12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5" name="Freeform 60"/>
              <p:cNvSpPr>
                <a:spLocks/>
              </p:cNvSpPr>
              <p:nvPr/>
            </p:nvSpPr>
            <p:spPr bwMode="auto">
              <a:xfrm>
                <a:off x="3367" y="3375"/>
                <a:ext cx="16" cy="16"/>
              </a:xfrm>
              <a:custGeom>
                <a:avLst/>
                <a:gdLst>
                  <a:gd name="T0" fmla="*/ 2 w 31"/>
                  <a:gd name="T1" fmla="*/ 4 h 33"/>
                  <a:gd name="T2" fmla="*/ 2 w 31"/>
                  <a:gd name="T3" fmla="*/ 4 h 33"/>
                  <a:gd name="T4" fmla="*/ 1 w 31"/>
                  <a:gd name="T5" fmla="*/ 3 h 33"/>
                  <a:gd name="T6" fmla="*/ 1 w 31"/>
                  <a:gd name="T7" fmla="*/ 3 h 33"/>
                  <a:gd name="T8" fmla="*/ 0 w 31"/>
                  <a:gd name="T9" fmla="*/ 2 h 33"/>
                  <a:gd name="T10" fmla="*/ 1 w 31"/>
                  <a:gd name="T11" fmla="*/ 1 h 33"/>
                  <a:gd name="T12" fmla="*/ 1 w 31"/>
                  <a:gd name="T13" fmla="*/ 0 h 33"/>
                  <a:gd name="T14" fmla="*/ 2 w 31"/>
                  <a:gd name="T15" fmla="*/ 0 h 33"/>
                  <a:gd name="T16" fmla="*/ 2 w 31"/>
                  <a:gd name="T17" fmla="*/ 0 h 33"/>
                  <a:gd name="T18" fmla="*/ 3 w 31"/>
                  <a:gd name="T19" fmla="*/ 0 h 33"/>
                  <a:gd name="T20" fmla="*/ 4 w 31"/>
                  <a:gd name="T21" fmla="*/ 0 h 33"/>
                  <a:gd name="T22" fmla="*/ 4 w 31"/>
                  <a:gd name="T23" fmla="*/ 1 h 33"/>
                  <a:gd name="T24" fmla="*/ 4 w 31"/>
                  <a:gd name="T25" fmla="*/ 2 h 33"/>
                  <a:gd name="T26" fmla="*/ 4 w 31"/>
                  <a:gd name="T27" fmla="*/ 3 h 33"/>
                  <a:gd name="T28" fmla="*/ 4 w 31"/>
                  <a:gd name="T29" fmla="*/ 3 h 33"/>
                  <a:gd name="T30" fmla="*/ 3 w 31"/>
                  <a:gd name="T31" fmla="*/ 4 h 33"/>
                  <a:gd name="T32" fmla="*/ 2 w 31"/>
                  <a:gd name="T33" fmla="*/ 4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6" name="Freeform 61"/>
              <p:cNvSpPr>
                <a:spLocks/>
              </p:cNvSpPr>
              <p:nvPr/>
            </p:nvSpPr>
            <p:spPr bwMode="auto">
              <a:xfrm>
                <a:off x="2828" y="3366"/>
                <a:ext cx="56" cy="61"/>
              </a:xfrm>
              <a:custGeom>
                <a:avLst/>
                <a:gdLst>
                  <a:gd name="T0" fmla="*/ 13 w 111"/>
                  <a:gd name="T1" fmla="*/ 8 h 122"/>
                  <a:gd name="T2" fmla="*/ 14 w 111"/>
                  <a:gd name="T3" fmla="*/ 7 h 122"/>
                  <a:gd name="T4" fmla="*/ 14 w 111"/>
                  <a:gd name="T5" fmla="*/ 6 h 122"/>
                  <a:gd name="T6" fmla="*/ 14 w 111"/>
                  <a:gd name="T7" fmla="*/ 5 h 122"/>
                  <a:gd name="T8" fmla="*/ 14 w 111"/>
                  <a:gd name="T9" fmla="*/ 4 h 122"/>
                  <a:gd name="T10" fmla="*/ 13 w 111"/>
                  <a:gd name="T11" fmla="*/ 3 h 122"/>
                  <a:gd name="T12" fmla="*/ 12 w 111"/>
                  <a:gd name="T13" fmla="*/ 3 h 122"/>
                  <a:gd name="T14" fmla="*/ 11 w 111"/>
                  <a:gd name="T15" fmla="*/ 3 h 122"/>
                  <a:gd name="T16" fmla="*/ 10 w 111"/>
                  <a:gd name="T17" fmla="*/ 3 h 122"/>
                  <a:gd name="T18" fmla="*/ 10 w 111"/>
                  <a:gd name="T19" fmla="*/ 2 h 122"/>
                  <a:gd name="T20" fmla="*/ 9 w 111"/>
                  <a:gd name="T21" fmla="*/ 1 h 122"/>
                  <a:gd name="T22" fmla="*/ 8 w 111"/>
                  <a:gd name="T23" fmla="*/ 1 h 122"/>
                  <a:gd name="T24" fmla="*/ 7 w 111"/>
                  <a:gd name="T25" fmla="*/ 0 h 122"/>
                  <a:gd name="T26" fmla="*/ 6 w 111"/>
                  <a:gd name="T27" fmla="*/ 1 h 122"/>
                  <a:gd name="T28" fmla="*/ 6 w 111"/>
                  <a:gd name="T29" fmla="*/ 1 h 122"/>
                  <a:gd name="T30" fmla="*/ 5 w 111"/>
                  <a:gd name="T31" fmla="*/ 2 h 122"/>
                  <a:gd name="T32" fmla="*/ 5 w 111"/>
                  <a:gd name="T33" fmla="*/ 3 h 122"/>
                  <a:gd name="T34" fmla="*/ 4 w 111"/>
                  <a:gd name="T35" fmla="*/ 3 h 122"/>
                  <a:gd name="T36" fmla="*/ 3 w 111"/>
                  <a:gd name="T37" fmla="*/ 3 h 122"/>
                  <a:gd name="T38" fmla="*/ 2 w 111"/>
                  <a:gd name="T39" fmla="*/ 3 h 122"/>
                  <a:gd name="T40" fmla="*/ 1 w 111"/>
                  <a:gd name="T41" fmla="*/ 4 h 122"/>
                  <a:gd name="T42" fmla="*/ 1 w 111"/>
                  <a:gd name="T43" fmla="*/ 5 h 122"/>
                  <a:gd name="T44" fmla="*/ 1 w 111"/>
                  <a:gd name="T45" fmla="*/ 6 h 122"/>
                  <a:gd name="T46" fmla="*/ 1 w 111"/>
                  <a:gd name="T47" fmla="*/ 7 h 122"/>
                  <a:gd name="T48" fmla="*/ 2 w 111"/>
                  <a:gd name="T49" fmla="*/ 8 h 122"/>
                  <a:gd name="T50" fmla="*/ 1 w 111"/>
                  <a:gd name="T51" fmla="*/ 9 h 122"/>
                  <a:gd name="T52" fmla="*/ 1 w 111"/>
                  <a:gd name="T53" fmla="*/ 10 h 122"/>
                  <a:gd name="T54" fmla="*/ 0 w 111"/>
                  <a:gd name="T55" fmla="*/ 11 h 122"/>
                  <a:gd name="T56" fmla="*/ 1 w 111"/>
                  <a:gd name="T57" fmla="*/ 12 h 122"/>
                  <a:gd name="T58" fmla="*/ 1 w 111"/>
                  <a:gd name="T59" fmla="*/ 13 h 122"/>
                  <a:gd name="T60" fmla="*/ 2 w 111"/>
                  <a:gd name="T61" fmla="*/ 13 h 122"/>
                  <a:gd name="T62" fmla="*/ 3 w 111"/>
                  <a:gd name="T63" fmla="*/ 13 h 122"/>
                  <a:gd name="T64" fmla="*/ 5 w 111"/>
                  <a:gd name="T65" fmla="*/ 13 h 122"/>
                  <a:gd name="T66" fmla="*/ 5 w 111"/>
                  <a:gd name="T67" fmla="*/ 14 h 122"/>
                  <a:gd name="T68" fmla="*/ 5 w 111"/>
                  <a:gd name="T69" fmla="*/ 15 h 122"/>
                  <a:gd name="T70" fmla="*/ 6 w 111"/>
                  <a:gd name="T71" fmla="*/ 15 h 122"/>
                  <a:gd name="T72" fmla="*/ 7 w 111"/>
                  <a:gd name="T73" fmla="*/ 16 h 122"/>
                  <a:gd name="T74" fmla="*/ 8 w 111"/>
                  <a:gd name="T75" fmla="*/ 15 h 122"/>
                  <a:gd name="T76" fmla="*/ 9 w 111"/>
                  <a:gd name="T77" fmla="*/ 15 h 122"/>
                  <a:gd name="T78" fmla="*/ 10 w 111"/>
                  <a:gd name="T79" fmla="*/ 14 h 122"/>
                  <a:gd name="T80" fmla="*/ 10 w 111"/>
                  <a:gd name="T81" fmla="*/ 13 h 122"/>
                  <a:gd name="T82" fmla="*/ 11 w 111"/>
                  <a:gd name="T83" fmla="*/ 13 h 122"/>
                  <a:gd name="T84" fmla="*/ 12 w 111"/>
                  <a:gd name="T85" fmla="*/ 13 h 122"/>
                  <a:gd name="T86" fmla="*/ 13 w 111"/>
                  <a:gd name="T87" fmla="*/ 13 h 122"/>
                  <a:gd name="T88" fmla="*/ 14 w 111"/>
                  <a:gd name="T89" fmla="*/ 12 h 122"/>
                  <a:gd name="T90" fmla="*/ 14 w 111"/>
                  <a:gd name="T91" fmla="*/ 11 h 122"/>
                  <a:gd name="T92" fmla="*/ 14 w 111"/>
                  <a:gd name="T93" fmla="*/ 10 h 122"/>
                  <a:gd name="T94" fmla="*/ 14 w 111"/>
                  <a:gd name="T95" fmla="*/ 9 h 122"/>
                  <a:gd name="T96" fmla="*/ 13 w 111"/>
                  <a:gd name="T97" fmla="*/ 8 h 12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7" name="Freeform 62"/>
              <p:cNvSpPr>
                <a:spLocks/>
              </p:cNvSpPr>
              <p:nvPr/>
            </p:nvSpPr>
            <p:spPr bwMode="auto">
              <a:xfrm>
                <a:off x="2847" y="3388"/>
                <a:ext cx="16" cy="16"/>
              </a:xfrm>
              <a:custGeom>
                <a:avLst/>
                <a:gdLst>
                  <a:gd name="T0" fmla="*/ 2 w 32"/>
                  <a:gd name="T1" fmla="*/ 4 h 32"/>
                  <a:gd name="T2" fmla="*/ 2 w 32"/>
                  <a:gd name="T3" fmla="*/ 4 h 32"/>
                  <a:gd name="T4" fmla="*/ 1 w 32"/>
                  <a:gd name="T5" fmla="*/ 4 h 32"/>
                  <a:gd name="T6" fmla="*/ 1 w 32"/>
                  <a:gd name="T7" fmla="*/ 3 h 32"/>
                  <a:gd name="T8" fmla="*/ 0 w 32"/>
                  <a:gd name="T9" fmla="*/ 2 h 32"/>
                  <a:gd name="T10" fmla="*/ 1 w 32"/>
                  <a:gd name="T11" fmla="*/ 2 h 32"/>
                  <a:gd name="T12" fmla="*/ 1 w 32"/>
                  <a:gd name="T13" fmla="*/ 1 h 32"/>
                  <a:gd name="T14" fmla="*/ 2 w 32"/>
                  <a:gd name="T15" fmla="*/ 1 h 32"/>
                  <a:gd name="T16" fmla="*/ 2 w 32"/>
                  <a:gd name="T17" fmla="*/ 0 h 32"/>
                  <a:gd name="T18" fmla="*/ 3 w 32"/>
                  <a:gd name="T19" fmla="*/ 1 h 32"/>
                  <a:gd name="T20" fmla="*/ 4 w 32"/>
                  <a:gd name="T21" fmla="*/ 1 h 32"/>
                  <a:gd name="T22" fmla="*/ 4 w 32"/>
                  <a:gd name="T23" fmla="*/ 2 h 32"/>
                  <a:gd name="T24" fmla="*/ 4 w 32"/>
                  <a:gd name="T25" fmla="*/ 2 h 32"/>
                  <a:gd name="T26" fmla="*/ 4 w 32"/>
                  <a:gd name="T27" fmla="*/ 3 h 32"/>
                  <a:gd name="T28" fmla="*/ 4 w 32"/>
                  <a:gd name="T29" fmla="*/ 4 h 32"/>
                  <a:gd name="T30" fmla="*/ 3 w 32"/>
                  <a:gd name="T31" fmla="*/ 4 h 32"/>
                  <a:gd name="T32" fmla="*/ 2 w 32"/>
                  <a:gd name="T33" fmla="*/ 4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8" name="Freeform 63"/>
              <p:cNvSpPr>
                <a:spLocks/>
              </p:cNvSpPr>
              <p:nvPr/>
            </p:nvSpPr>
            <p:spPr bwMode="auto">
              <a:xfrm>
                <a:off x="2862" y="2353"/>
                <a:ext cx="68" cy="74"/>
              </a:xfrm>
              <a:custGeom>
                <a:avLst/>
                <a:gdLst>
                  <a:gd name="T0" fmla="*/ 17 w 136"/>
                  <a:gd name="T1" fmla="*/ 8 h 149"/>
                  <a:gd name="T2" fmla="*/ 17 w 136"/>
                  <a:gd name="T3" fmla="*/ 5 h 149"/>
                  <a:gd name="T4" fmla="*/ 17 w 136"/>
                  <a:gd name="T5" fmla="*/ 4 h 149"/>
                  <a:gd name="T6" fmla="*/ 16 w 136"/>
                  <a:gd name="T7" fmla="*/ 3 h 149"/>
                  <a:gd name="T8" fmla="*/ 14 w 136"/>
                  <a:gd name="T9" fmla="*/ 3 h 149"/>
                  <a:gd name="T10" fmla="*/ 13 w 136"/>
                  <a:gd name="T11" fmla="*/ 3 h 149"/>
                  <a:gd name="T12" fmla="*/ 12 w 136"/>
                  <a:gd name="T13" fmla="*/ 2 h 149"/>
                  <a:gd name="T14" fmla="*/ 10 w 136"/>
                  <a:gd name="T15" fmla="*/ 0 h 149"/>
                  <a:gd name="T16" fmla="*/ 8 w 136"/>
                  <a:gd name="T17" fmla="*/ 0 h 149"/>
                  <a:gd name="T18" fmla="*/ 6 w 136"/>
                  <a:gd name="T19" fmla="*/ 2 h 149"/>
                  <a:gd name="T20" fmla="*/ 5 w 136"/>
                  <a:gd name="T21" fmla="*/ 3 h 149"/>
                  <a:gd name="T22" fmla="*/ 4 w 136"/>
                  <a:gd name="T23" fmla="*/ 3 h 149"/>
                  <a:gd name="T24" fmla="*/ 2 w 136"/>
                  <a:gd name="T25" fmla="*/ 3 h 149"/>
                  <a:gd name="T26" fmla="*/ 1 w 136"/>
                  <a:gd name="T27" fmla="*/ 4 h 149"/>
                  <a:gd name="T28" fmla="*/ 0 w 136"/>
                  <a:gd name="T29" fmla="*/ 5 h 149"/>
                  <a:gd name="T30" fmla="*/ 1 w 136"/>
                  <a:gd name="T31" fmla="*/ 8 h 149"/>
                  <a:gd name="T32" fmla="*/ 1 w 136"/>
                  <a:gd name="T33" fmla="*/ 10 h 149"/>
                  <a:gd name="T34" fmla="*/ 0 w 136"/>
                  <a:gd name="T35" fmla="*/ 12 h 149"/>
                  <a:gd name="T36" fmla="*/ 1 w 136"/>
                  <a:gd name="T37" fmla="*/ 14 h 149"/>
                  <a:gd name="T38" fmla="*/ 2 w 136"/>
                  <a:gd name="T39" fmla="*/ 15 h 149"/>
                  <a:gd name="T40" fmla="*/ 4 w 136"/>
                  <a:gd name="T41" fmla="*/ 15 h 149"/>
                  <a:gd name="T42" fmla="*/ 5 w 136"/>
                  <a:gd name="T43" fmla="*/ 15 h 149"/>
                  <a:gd name="T44" fmla="*/ 6 w 136"/>
                  <a:gd name="T45" fmla="*/ 16 h 149"/>
                  <a:gd name="T46" fmla="*/ 8 w 136"/>
                  <a:gd name="T47" fmla="*/ 18 h 149"/>
                  <a:gd name="T48" fmla="*/ 10 w 136"/>
                  <a:gd name="T49" fmla="*/ 18 h 149"/>
                  <a:gd name="T50" fmla="*/ 12 w 136"/>
                  <a:gd name="T51" fmla="*/ 16 h 149"/>
                  <a:gd name="T52" fmla="*/ 13 w 136"/>
                  <a:gd name="T53" fmla="*/ 15 h 149"/>
                  <a:gd name="T54" fmla="*/ 14 w 136"/>
                  <a:gd name="T55" fmla="*/ 15 h 149"/>
                  <a:gd name="T56" fmla="*/ 15 w 136"/>
                  <a:gd name="T57" fmla="*/ 15 h 149"/>
                  <a:gd name="T58" fmla="*/ 16 w 136"/>
                  <a:gd name="T59" fmla="*/ 14 h 149"/>
                  <a:gd name="T60" fmla="*/ 17 w 136"/>
                  <a:gd name="T61" fmla="*/ 12 h 149"/>
                  <a:gd name="T62" fmla="*/ 17 w 136"/>
                  <a:gd name="T63" fmla="*/ 10 h 14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9" name="Freeform 64"/>
              <p:cNvSpPr>
                <a:spLocks/>
              </p:cNvSpPr>
              <p:nvPr/>
            </p:nvSpPr>
            <p:spPr bwMode="auto">
              <a:xfrm>
                <a:off x="2885" y="2380"/>
                <a:ext cx="20" cy="20"/>
              </a:xfrm>
              <a:custGeom>
                <a:avLst/>
                <a:gdLst>
                  <a:gd name="T0" fmla="*/ 3 w 39"/>
                  <a:gd name="T1" fmla="*/ 5 h 40"/>
                  <a:gd name="T2" fmla="*/ 2 w 39"/>
                  <a:gd name="T3" fmla="*/ 5 h 40"/>
                  <a:gd name="T4" fmla="*/ 1 w 39"/>
                  <a:gd name="T5" fmla="*/ 5 h 40"/>
                  <a:gd name="T6" fmla="*/ 1 w 39"/>
                  <a:gd name="T7" fmla="*/ 4 h 40"/>
                  <a:gd name="T8" fmla="*/ 0 w 39"/>
                  <a:gd name="T9" fmla="*/ 3 h 40"/>
                  <a:gd name="T10" fmla="*/ 1 w 39"/>
                  <a:gd name="T11" fmla="*/ 2 h 40"/>
                  <a:gd name="T12" fmla="*/ 1 w 39"/>
                  <a:gd name="T13" fmla="*/ 1 h 40"/>
                  <a:gd name="T14" fmla="*/ 2 w 39"/>
                  <a:gd name="T15" fmla="*/ 1 h 40"/>
                  <a:gd name="T16" fmla="*/ 3 w 39"/>
                  <a:gd name="T17" fmla="*/ 0 h 40"/>
                  <a:gd name="T18" fmla="*/ 4 w 39"/>
                  <a:gd name="T19" fmla="*/ 1 h 40"/>
                  <a:gd name="T20" fmla="*/ 5 w 39"/>
                  <a:gd name="T21" fmla="*/ 1 h 40"/>
                  <a:gd name="T22" fmla="*/ 5 w 39"/>
                  <a:gd name="T23" fmla="*/ 2 h 40"/>
                  <a:gd name="T24" fmla="*/ 5 w 39"/>
                  <a:gd name="T25" fmla="*/ 3 h 40"/>
                  <a:gd name="T26" fmla="*/ 5 w 39"/>
                  <a:gd name="T27" fmla="*/ 4 h 40"/>
                  <a:gd name="T28" fmla="*/ 5 w 39"/>
                  <a:gd name="T29" fmla="*/ 5 h 40"/>
                  <a:gd name="T30" fmla="*/ 4 w 39"/>
                  <a:gd name="T31" fmla="*/ 5 h 40"/>
                  <a:gd name="T32" fmla="*/ 3 w 39"/>
                  <a:gd name="T33" fmla="*/ 5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0" name="Freeform 65"/>
              <p:cNvSpPr>
                <a:spLocks/>
              </p:cNvSpPr>
              <p:nvPr/>
            </p:nvSpPr>
            <p:spPr bwMode="auto">
              <a:xfrm>
                <a:off x="3744" y="3196"/>
                <a:ext cx="64" cy="90"/>
              </a:xfrm>
              <a:custGeom>
                <a:avLst/>
                <a:gdLst>
                  <a:gd name="T0" fmla="*/ 0 w 129"/>
                  <a:gd name="T1" fmla="*/ 22 h 181"/>
                  <a:gd name="T2" fmla="*/ 3 w 129"/>
                  <a:gd name="T3" fmla="*/ 21 h 181"/>
                  <a:gd name="T4" fmla="*/ 6 w 129"/>
                  <a:gd name="T5" fmla="*/ 19 h 181"/>
                  <a:gd name="T6" fmla="*/ 9 w 129"/>
                  <a:gd name="T7" fmla="*/ 17 h 181"/>
                  <a:gd name="T8" fmla="*/ 12 w 129"/>
                  <a:gd name="T9" fmla="*/ 15 h 181"/>
                  <a:gd name="T10" fmla="*/ 14 w 129"/>
                  <a:gd name="T11" fmla="*/ 12 h 181"/>
                  <a:gd name="T12" fmla="*/ 15 w 129"/>
                  <a:gd name="T13" fmla="*/ 9 h 181"/>
                  <a:gd name="T14" fmla="*/ 16 w 129"/>
                  <a:gd name="T15" fmla="*/ 6 h 181"/>
                  <a:gd name="T16" fmla="*/ 15 w 129"/>
                  <a:gd name="T17" fmla="*/ 3 h 181"/>
                  <a:gd name="T18" fmla="*/ 14 w 129"/>
                  <a:gd name="T19" fmla="*/ 1 h 181"/>
                  <a:gd name="T20" fmla="*/ 12 w 129"/>
                  <a:gd name="T21" fmla="*/ 0 h 181"/>
                  <a:gd name="T22" fmla="*/ 10 w 129"/>
                  <a:gd name="T23" fmla="*/ 0 h 181"/>
                  <a:gd name="T24" fmla="*/ 9 w 129"/>
                  <a:gd name="T25" fmla="*/ 1 h 181"/>
                  <a:gd name="T26" fmla="*/ 7 w 129"/>
                  <a:gd name="T27" fmla="*/ 2 h 181"/>
                  <a:gd name="T28" fmla="*/ 6 w 129"/>
                  <a:gd name="T29" fmla="*/ 4 h 181"/>
                  <a:gd name="T30" fmla="*/ 6 w 129"/>
                  <a:gd name="T31" fmla="*/ 7 h 181"/>
                  <a:gd name="T32" fmla="*/ 6 w 129"/>
                  <a:gd name="T33" fmla="*/ 9 h 181"/>
                  <a:gd name="T34" fmla="*/ 6 w 129"/>
                  <a:gd name="T35" fmla="*/ 11 h 181"/>
                  <a:gd name="T36" fmla="*/ 6 w 129"/>
                  <a:gd name="T37" fmla="*/ 14 h 181"/>
                  <a:gd name="T38" fmla="*/ 5 w 129"/>
                  <a:gd name="T39" fmla="*/ 16 h 181"/>
                  <a:gd name="T40" fmla="*/ 3 w 129"/>
                  <a:gd name="T41" fmla="*/ 18 h 181"/>
                  <a:gd name="T42" fmla="*/ 2 w 129"/>
                  <a:gd name="T43" fmla="*/ 20 h 181"/>
                  <a:gd name="T44" fmla="*/ 1 w 129"/>
                  <a:gd name="T45" fmla="*/ 21 h 181"/>
                  <a:gd name="T46" fmla="*/ 0 w 129"/>
                  <a:gd name="T47" fmla="*/ 22 h 181"/>
                  <a:gd name="T48" fmla="*/ 0 w 129"/>
                  <a:gd name="T49" fmla="*/ 22 h 1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1" name="Freeform 66"/>
              <p:cNvSpPr>
                <a:spLocks/>
              </p:cNvSpPr>
              <p:nvPr/>
            </p:nvSpPr>
            <p:spPr bwMode="auto">
              <a:xfrm>
                <a:off x="3713" y="3180"/>
                <a:ext cx="45" cy="103"/>
              </a:xfrm>
              <a:custGeom>
                <a:avLst/>
                <a:gdLst>
                  <a:gd name="T0" fmla="*/ 7 w 90"/>
                  <a:gd name="T1" fmla="*/ 26 h 206"/>
                  <a:gd name="T2" fmla="*/ 9 w 90"/>
                  <a:gd name="T3" fmla="*/ 23 h 206"/>
                  <a:gd name="T4" fmla="*/ 10 w 90"/>
                  <a:gd name="T5" fmla="*/ 20 h 206"/>
                  <a:gd name="T6" fmla="*/ 11 w 90"/>
                  <a:gd name="T7" fmla="*/ 16 h 206"/>
                  <a:gd name="T8" fmla="*/ 12 w 90"/>
                  <a:gd name="T9" fmla="*/ 13 h 206"/>
                  <a:gd name="T10" fmla="*/ 11 w 90"/>
                  <a:gd name="T11" fmla="*/ 9 h 206"/>
                  <a:gd name="T12" fmla="*/ 11 w 90"/>
                  <a:gd name="T13" fmla="*/ 6 h 206"/>
                  <a:gd name="T14" fmla="*/ 9 w 90"/>
                  <a:gd name="T15" fmla="*/ 3 h 206"/>
                  <a:gd name="T16" fmla="*/ 7 w 90"/>
                  <a:gd name="T17" fmla="*/ 1 h 206"/>
                  <a:gd name="T18" fmla="*/ 5 w 90"/>
                  <a:gd name="T19" fmla="*/ 0 h 206"/>
                  <a:gd name="T20" fmla="*/ 3 w 90"/>
                  <a:gd name="T21" fmla="*/ 1 h 206"/>
                  <a:gd name="T22" fmla="*/ 1 w 90"/>
                  <a:gd name="T23" fmla="*/ 2 h 206"/>
                  <a:gd name="T24" fmla="*/ 1 w 90"/>
                  <a:gd name="T25" fmla="*/ 4 h 206"/>
                  <a:gd name="T26" fmla="*/ 0 w 90"/>
                  <a:gd name="T27" fmla="*/ 6 h 206"/>
                  <a:gd name="T28" fmla="*/ 1 w 90"/>
                  <a:gd name="T29" fmla="*/ 8 h 206"/>
                  <a:gd name="T30" fmla="*/ 2 w 90"/>
                  <a:gd name="T31" fmla="*/ 10 h 206"/>
                  <a:gd name="T32" fmla="*/ 4 w 90"/>
                  <a:gd name="T33" fmla="*/ 12 h 206"/>
                  <a:gd name="T34" fmla="*/ 5 w 90"/>
                  <a:gd name="T35" fmla="*/ 14 h 206"/>
                  <a:gd name="T36" fmla="*/ 6 w 90"/>
                  <a:gd name="T37" fmla="*/ 16 h 206"/>
                  <a:gd name="T38" fmla="*/ 7 w 90"/>
                  <a:gd name="T39" fmla="*/ 18 h 206"/>
                  <a:gd name="T40" fmla="*/ 7 w 90"/>
                  <a:gd name="T41" fmla="*/ 20 h 206"/>
                  <a:gd name="T42" fmla="*/ 7 w 90"/>
                  <a:gd name="T43" fmla="*/ 23 h 206"/>
                  <a:gd name="T44" fmla="*/ 7 w 90"/>
                  <a:gd name="T45" fmla="*/ 25 h 206"/>
                  <a:gd name="T46" fmla="*/ 7 w 90"/>
                  <a:gd name="T47" fmla="*/ 26 h 206"/>
                  <a:gd name="T48" fmla="*/ 7 w 90"/>
                  <a:gd name="T49" fmla="*/ 26 h 20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2" name="Freeform 67"/>
              <p:cNvSpPr>
                <a:spLocks/>
              </p:cNvSpPr>
              <p:nvPr/>
            </p:nvSpPr>
            <p:spPr bwMode="auto">
              <a:xfrm>
                <a:off x="3745" y="3250"/>
                <a:ext cx="100" cy="50"/>
              </a:xfrm>
              <a:custGeom>
                <a:avLst/>
                <a:gdLst>
                  <a:gd name="T0" fmla="*/ 0 w 201"/>
                  <a:gd name="T1" fmla="*/ 10 h 99"/>
                  <a:gd name="T2" fmla="*/ 1 w 201"/>
                  <a:gd name="T3" fmla="*/ 11 h 99"/>
                  <a:gd name="T4" fmla="*/ 3 w 201"/>
                  <a:gd name="T5" fmla="*/ 11 h 99"/>
                  <a:gd name="T6" fmla="*/ 4 w 201"/>
                  <a:gd name="T7" fmla="*/ 12 h 99"/>
                  <a:gd name="T8" fmla="*/ 6 w 201"/>
                  <a:gd name="T9" fmla="*/ 12 h 99"/>
                  <a:gd name="T10" fmla="*/ 8 w 201"/>
                  <a:gd name="T11" fmla="*/ 13 h 99"/>
                  <a:gd name="T12" fmla="*/ 10 w 201"/>
                  <a:gd name="T13" fmla="*/ 13 h 99"/>
                  <a:gd name="T14" fmla="*/ 12 w 201"/>
                  <a:gd name="T15" fmla="*/ 13 h 99"/>
                  <a:gd name="T16" fmla="*/ 14 w 201"/>
                  <a:gd name="T17" fmla="*/ 13 h 99"/>
                  <a:gd name="T18" fmla="*/ 15 w 201"/>
                  <a:gd name="T19" fmla="*/ 12 h 99"/>
                  <a:gd name="T20" fmla="*/ 17 w 201"/>
                  <a:gd name="T21" fmla="*/ 12 h 99"/>
                  <a:gd name="T22" fmla="*/ 19 w 201"/>
                  <a:gd name="T23" fmla="*/ 12 h 99"/>
                  <a:gd name="T24" fmla="*/ 20 w 201"/>
                  <a:gd name="T25" fmla="*/ 11 h 99"/>
                  <a:gd name="T26" fmla="*/ 21 w 201"/>
                  <a:gd name="T27" fmla="*/ 10 h 99"/>
                  <a:gd name="T28" fmla="*/ 23 w 201"/>
                  <a:gd name="T29" fmla="*/ 9 h 99"/>
                  <a:gd name="T30" fmla="*/ 23 w 201"/>
                  <a:gd name="T31" fmla="*/ 8 h 99"/>
                  <a:gd name="T32" fmla="*/ 24 w 201"/>
                  <a:gd name="T33" fmla="*/ 6 h 99"/>
                  <a:gd name="T34" fmla="*/ 25 w 201"/>
                  <a:gd name="T35" fmla="*/ 4 h 99"/>
                  <a:gd name="T36" fmla="*/ 24 w 201"/>
                  <a:gd name="T37" fmla="*/ 2 h 99"/>
                  <a:gd name="T38" fmla="*/ 23 w 201"/>
                  <a:gd name="T39" fmla="*/ 1 h 99"/>
                  <a:gd name="T40" fmla="*/ 21 w 201"/>
                  <a:gd name="T41" fmla="*/ 0 h 99"/>
                  <a:gd name="T42" fmla="*/ 19 w 201"/>
                  <a:gd name="T43" fmla="*/ 1 h 99"/>
                  <a:gd name="T44" fmla="*/ 17 w 201"/>
                  <a:gd name="T45" fmla="*/ 2 h 99"/>
                  <a:gd name="T46" fmla="*/ 15 w 201"/>
                  <a:gd name="T47" fmla="*/ 3 h 99"/>
                  <a:gd name="T48" fmla="*/ 13 w 201"/>
                  <a:gd name="T49" fmla="*/ 5 h 99"/>
                  <a:gd name="T50" fmla="*/ 12 w 201"/>
                  <a:gd name="T51" fmla="*/ 7 h 99"/>
                  <a:gd name="T52" fmla="*/ 10 w 201"/>
                  <a:gd name="T53" fmla="*/ 8 h 99"/>
                  <a:gd name="T54" fmla="*/ 8 w 201"/>
                  <a:gd name="T55" fmla="*/ 9 h 99"/>
                  <a:gd name="T56" fmla="*/ 5 w 201"/>
                  <a:gd name="T57" fmla="*/ 10 h 99"/>
                  <a:gd name="T58" fmla="*/ 3 w 201"/>
                  <a:gd name="T59" fmla="*/ 10 h 99"/>
                  <a:gd name="T60" fmla="*/ 1 w 201"/>
                  <a:gd name="T61" fmla="*/ 10 h 99"/>
                  <a:gd name="T62" fmla="*/ 0 w 201"/>
                  <a:gd name="T63" fmla="*/ 10 h 99"/>
                  <a:gd name="T64" fmla="*/ 0 w 201"/>
                  <a:gd name="T65" fmla="*/ 10 h 9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3" name="Freeform 68"/>
              <p:cNvSpPr>
                <a:spLocks/>
              </p:cNvSpPr>
              <p:nvPr/>
            </p:nvSpPr>
            <p:spPr bwMode="auto">
              <a:xfrm>
                <a:off x="3743" y="3295"/>
                <a:ext cx="99" cy="50"/>
              </a:xfrm>
              <a:custGeom>
                <a:avLst/>
                <a:gdLst>
                  <a:gd name="T0" fmla="*/ 0 w 198"/>
                  <a:gd name="T1" fmla="*/ 0 h 100"/>
                  <a:gd name="T2" fmla="*/ 2 w 198"/>
                  <a:gd name="T3" fmla="*/ 3 h 100"/>
                  <a:gd name="T4" fmla="*/ 5 w 198"/>
                  <a:gd name="T5" fmla="*/ 6 h 100"/>
                  <a:gd name="T6" fmla="*/ 7 w 198"/>
                  <a:gd name="T7" fmla="*/ 9 h 100"/>
                  <a:gd name="T8" fmla="*/ 10 w 198"/>
                  <a:gd name="T9" fmla="*/ 11 h 100"/>
                  <a:gd name="T10" fmla="*/ 14 w 198"/>
                  <a:gd name="T11" fmla="*/ 12 h 100"/>
                  <a:gd name="T12" fmla="*/ 17 w 198"/>
                  <a:gd name="T13" fmla="*/ 13 h 100"/>
                  <a:gd name="T14" fmla="*/ 20 w 198"/>
                  <a:gd name="T15" fmla="*/ 13 h 100"/>
                  <a:gd name="T16" fmla="*/ 23 w 198"/>
                  <a:gd name="T17" fmla="*/ 12 h 100"/>
                  <a:gd name="T18" fmla="*/ 24 w 198"/>
                  <a:gd name="T19" fmla="*/ 10 h 100"/>
                  <a:gd name="T20" fmla="*/ 25 w 198"/>
                  <a:gd name="T21" fmla="*/ 8 h 100"/>
                  <a:gd name="T22" fmla="*/ 25 w 198"/>
                  <a:gd name="T23" fmla="*/ 6 h 100"/>
                  <a:gd name="T24" fmla="*/ 23 w 198"/>
                  <a:gd name="T25" fmla="*/ 5 h 100"/>
                  <a:gd name="T26" fmla="*/ 22 w 198"/>
                  <a:gd name="T27" fmla="*/ 4 h 100"/>
                  <a:gd name="T28" fmla="*/ 19 w 198"/>
                  <a:gd name="T29" fmla="*/ 3 h 100"/>
                  <a:gd name="T30" fmla="*/ 17 w 198"/>
                  <a:gd name="T31" fmla="*/ 3 h 100"/>
                  <a:gd name="T32" fmla="*/ 14 w 198"/>
                  <a:gd name="T33" fmla="*/ 4 h 100"/>
                  <a:gd name="T34" fmla="*/ 12 w 198"/>
                  <a:gd name="T35" fmla="*/ 5 h 100"/>
                  <a:gd name="T36" fmla="*/ 10 w 198"/>
                  <a:gd name="T37" fmla="*/ 5 h 100"/>
                  <a:gd name="T38" fmla="*/ 8 w 198"/>
                  <a:gd name="T39" fmla="*/ 4 h 100"/>
                  <a:gd name="T40" fmla="*/ 6 w 198"/>
                  <a:gd name="T41" fmla="*/ 3 h 100"/>
                  <a:gd name="T42" fmla="*/ 4 w 198"/>
                  <a:gd name="T43" fmla="*/ 2 h 100"/>
                  <a:gd name="T44" fmla="*/ 2 w 198"/>
                  <a:gd name="T45" fmla="*/ 1 h 100"/>
                  <a:gd name="T46" fmla="*/ 1 w 198"/>
                  <a:gd name="T47" fmla="*/ 1 h 100"/>
                  <a:gd name="T48" fmla="*/ 0 w 198"/>
                  <a:gd name="T49" fmla="*/ 0 h 1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4" name="Freeform 69"/>
              <p:cNvSpPr>
                <a:spLocks/>
              </p:cNvSpPr>
              <p:nvPr/>
            </p:nvSpPr>
            <p:spPr bwMode="auto">
              <a:xfrm>
                <a:off x="3735" y="3304"/>
                <a:ext cx="68" cy="87"/>
              </a:xfrm>
              <a:custGeom>
                <a:avLst/>
                <a:gdLst>
                  <a:gd name="T0" fmla="*/ 0 w 136"/>
                  <a:gd name="T1" fmla="*/ 0 h 174"/>
                  <a:gd name="T2" fmla="*/ 0 w 136"/>
                  <a:gd name="T3" fmla="*/ 4 h 174"/>
                  <a:gd name="T4" fmla="*/ 1 w 136"/>
                  <a:gd name="T5" fmla="*/ 7 h 174"/>
                  <a:gd name="T6" fmla="*/ 2 w 136"/>
                  <a:gd name="T7" fmla="*/ 11 h 174"/>
                  <a:gd name="T8" fmla="*/ 3 w 136"/>
                  <a:gd name="T9" fmla="*/ 15 h 174"/>
                  <a:gd name="T10" fmla="*/ 5 w 136"/>
                  <a:gd name="T11" fmla="*/ 18 h 174"/>
                  <a:gd name="T12" fmla="*/ 7 w 136"/>
                  <a:gd name="T13" fmla="*/ 20 h 174"/>
                  <a:gd name="T14" fmla="*/ 10 w 136"/>
                  <a:gd name="T15" fmla="*/ 22 h 174"/>
                  <a:gd name="T16" fmla="*/ 13 w 136"/>
                  <a:gd name="T17" fmla="*/ 22 h 174"/>
                  <a:gd name="T18" fmla="*/ 15 w 136"/>
                  <a:gd name="T19" fmla="*/ 22 h 174"/>
                  <a:gd name="T20" fmla="*/ 17 w 136"/>
                  <a:gd name="T21" fmla="*/ 21 h 174"/>
                  <a:gd name="T22" fmla="*/ 17 w 136"/>
                  <a:gd name="T23" fmla="*/ 19 h 174"/>
                  <a:gd name="T24" fmla="*/ 17 w 136"/>
                  <a:gd name="T25" fmla="*/ 17 h 174"/>
                  <a:gd name="T26" fmla="*/ 16 w 136"/>
                  <a:gd name="T27" fmla="*/ 15 h 174"/>
                  <a:gd name="T28" fmla="*/ 15 w 136"/>
                  <a:gd name="T29" fmla="*/ 13 h 174"/>
                  <a:gd name="T30" fmla="*/ 12 w 136"/>
                  <a:gd name="T31" fmla="*/ 12 h 174"/>
                  <a:gd name="T32" fmla="*/ 10 w 136"/>
                  <a:gd name="T33" fmla="*/ 11 h 174"/>
                  <a:gd name="T34" fmla="*/ 8 w 136"/>
                  <a:gd name="T35" fmla="*/ 11 h 174"/>
                  <a:gd name="T36" fmla="*/ 6 w 136"/>
                  <a:gd name="T37" fmla="*/ 10 h 174"/>
                  <a:gd name="T38" fmla="*/ 4 w 136"/>
                  <a:gd name="T39" fmla="*/ 8 h 174"/>
                  <a:gd name="T40" fmla="*/ 3 w 136"/>
                  <a:gd name="T41" fmla="*/ 6 h 174"/>
                  <a:gd name="T42" fmla="*/ 2 w 136"/>
                  <a:gd name="T43" fmla="*/ 4 h 174"/>
                  <a:gd name="T44" fmla="*/ 1 w 136"/>
                  <a:gd name="T45" fmla="*/ 2 h 174"/>
                  <a:gd name="T46" fmla="*/ 1 w 136"/>
                  <a:gd name="T47" fmla="*/ 1 h 174"/>
                  <a:gd name="T48" fmla="*/ 0 w 136"/>
                  <a:gd name="T49" fmla="*/ 0 h 1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5" name="Freeform 70"/>
              <p:cNvSpPr>
                <a:spLocks/>
              </p:cNvSpPr>
              <p:nvPr/>
            </p:nvSpPr>
            <p:spPr bwMode="auto">
              <a:xfrm>
                <a:off x="3490" y="3260"/>
                <a:ext cx="234" cy="81"/>
              </a:xfrm>
              <a:custGeom>
                <a:avLst/>
                <a:gdLst>
                  <a:gd name="T0" fmla="*/ 1 w 469"/>
                  <a:gd name="T1" fmla="*/ 0 h 163"/>
                  <a:gd name="T2" fmla="*/ 0 w 469"/>
                  <a:gd name="T3" fmla="*/ 0 h 163"/>
                  <a:gd name="T4" fmla="*/ 0 w 469"/>
                  <a:gd name="T5" fmla="*/ 0 h 163"/>
                  <a:gd name="T6" fmla="*/ 0 w 469"/>
                  <a:gd name="T7" fmla="*/ 1 h 163"/>
                  <a:gd name="T8" fmla="*/ 2 w 469"/>
                  <a:gd name="T9" fmla="*/ 2 h 163"/>
                  <a:gd name="T10" fmla="*/ 4 w 469"/>
                  <a:gd name="T11" fmla="*/ 4 h 163"/>
                  <a:gd name="T12" fmla="*/ 6 w 469"/>
                  <a:gd name="T13" fmla="*/ 6 h 163"/>
                  <a:gd name="T14" fmla="*/ 9 w 469"/>
                  <a:gd name="T15" fmla="*/ 8 h 163"/>
                  <a:gd name="T16" fmla="*/ 13 w 469"/>
                  <a:gd name="T17" fmla="*/ 10 h 163"/>
                  <a:gd name="T18" fmla="*/ 17 w 469"/>
                  <a:gd name="T19" fmla="*/ 13 h 163"/>
                  <a:gd name="T20" fmla="*/ 21 w 469"/>
                  <a:gd name="T21" fmla="*/ 15 h 163"/>
                  <a:gd name="T22" fmla="*/ 26 w 469"/>
                  <a:gd name="T23" fmla="*/ 17 h 163"/>
                  <a:gd name="T24" fmla="*/ 31 w 469"/>
                  <a:gd name="T25" fmla="*/ 18 h 163"/>
                  <a:gd name="T26" fmla="*/ 35 w 469"/>
                  <a:gd name="T27" fmla="*/ 19 h 163"/>
                  <a:gd name="T28" fmla="*/ 40 w 469"/>
                  <a:gd name="T29" fmla="*/ 20 h 163"/>
                  <a:gd name="T30" fmla="*/ 45 w 469"/>
                  <a:gd name="T31" fmla="*/ 20 h 163"/>
                  <a:gd name="T32" fmla="*/ 50 w 469"/>
                  <a:gd name="T33" fmla="*/ 19 h 163"/>
                  <a:gd name="T34" fmla="*/ 53 w 469"/>
                  <a:gd name="T35" fmla="*/ 18 h 163"/>
                  <a:gd name="T36" fmla="*/ 55 w 469"/>
                  <a:gd name="T37" fmla="*/ 16 h 163"/>
                  <a:gd name="T38" fmla="*/ 56 w 469"/>
                  <a:gd name="T39" fmla="*/ 15 h 163"/>
                  <a:gd name="T40" fmla="*/ 57 w 469"/>
                  <a:gd name="T41" fmla="*/ 13 h 163"/>
                  <a:gd name="T42" fmla="*/ 58 w 469"/>
                  <a:gd name="T43" fmla="*/ 11 h 163"/>
                  <a:gd name="T44" fmla="*/ 58 w 469"/>
                  <a:gd name="T45" fmla="*/ 10 h 163"/>
                  <a:gd name="T46" fmla="*/ 58 w 469"/>
                  <a:gd name="T47" fmla="*/ 9 h 163"/>
                  <a:gd name="T48" fmla="*/ 58 w 469"/>
                  <a:gd name="T49" fmla="*/ 8 h 163"/>
                  <a:gd name="T50" fmla="*/ 58 w 469"/>
                  <a:gd name="T51" fmla="*/ 8 h 163"/>
                  <a:gd name="T52" fmla="*/ 58 w 469"/>
                  <a:gd name="T53" fmla="*/ 9 h 163"/>
                  <a:gd name="T54" fmla="*/ 57 w 469"/>
                  <a:gd name="T55" fmla="*/ 10 h 163"/>
                  <a:gd name="T56" fmla="*/ 56 w 469"/>
                  <a:gd name="T57" fmla="*/ 12 h 163"/>
                  <a:gd name="T58" fmla="*/ 55 w 469"/>
                  <a:gd name="T59" fmla="*/ 13 h 163"/>
                  <a:gd name="T60" fmla="*/ 54 w 469"/>
                  <a:gd name="T61" fmla="*/ 15 h 163"/>
                  <a:gd name="T62" fmla="*/ 51 w 469"/>
                  <a:gd name="T63" fmla="*/ 16 h 163"/>
                  <a:gd name="T64" fmla="*/ 49 w 469"/>
                  <a:gd name="T65" fmla="*/ 17 h 163"/>
                  <a:gd name="T66" fmla="*/ 45 w 469"/>
                  <a:gd name="T67" fmla="*/ 18 h 163"/>
                  <a:gd name="T68" fmla="*/ 41 w 469"/>
                  <a:gd name="T69" fmla="*/ 18 h 163"/>
                  <a:gd name="T70" fmla="*/ 37 w 469"/>
                  <a:gd name="T71" fmla="*/ 17 h 163"/>
                  <a:gd name="T72" fmla="*/ 31 w 469"/>
                  <a:gd name="T73" fmla="*/ 16 h 163"/>
                  <a:gd name="T74" fmla="*/ 25 w 469"/>
                  <a:gd name="T75" fmla="*/ 14 h 163"/>
                  <a:gd name="T76" fmla="*/ 18 w 469"/>
                  <a:gd name="T77" fmla="*/ 10 h 163"/>
                  <a:gd name="T78" fmla="*/ 10 w 469"/>
                  <a:gd name="T79" fmla="*/ 6 h 163"/>
                  <a:gd name="T80" fmla="*/ 1 w 469"/>
                  <a:gd name="T81" fmla="*/ 0 h 16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6" name="Freeform 71"/>
              <p:cNvSpPr>
                <a:spLocks/>
              </p:cNvSpPr>
              <p:nvPr/>
            </p:nvSpPr>
            <p:spPr bwMode="auto">
              <a:xfrm>
                <a:off x="3587" y="3175"/>
                <a:ext cx="71" cy="73"/>
              </a:xfrm>
              <a:custGeom>
                <a:avLst/>
                <a:gdLst>
                  <a:gd name="T0" fmla="*/ 11 w 142"/>
                  <a:gd name="T1" fmla="*/ 17 h 145"/>
                  <a:gd name="T2" fmla="*/ 9 w 142"/>
                  <a:gd name="T3" fmla="*/ 19 h 145"/>
                  <a:gd name="T4" fmla="*/ 6 w 142"/>
                  <a:gd name="T5" fmla="*/ 18 h 145"/>
                  <a:gd name="T6" fmla="*/ 5 w 142"/>
                  <a:gd name="T7" fmla="*/ 16 h 145"/>
                  <a:gd name="T8" fmla="*/ 4 w 142"/>
                  <a:gd name="T9" fmla="*/ 15 h 145"/>
                  <a:gd name="T10" fmla="*/ 3 w 142"/>
                  <a:gd name="T11" fmla="*/ 15 h 145"/>
                  <a:gd name="T12" fmla="*/ 2 w 142"/>
                  <a:gd name="T13" fmla="*/ 14 h 145"/>
                  <a:gd name="T14" fmla="*/ 1 w 142"/>
                  <a:gd name="T15" fmla="*/ 13 h 145"/>
                  <a:gd name="T16" fmla="*/ 0 w 142"/>
                  <a:gd name="T17" fmla="*/ 11 h 145"/>
                  <a:gd name="T18" fmla="*/ 2 w 142"/>
                  <a:gd name="T19" fmla="*/ 9 h 145"/>
                  <a:gd name="T20" fmla="*/ 2 w 142"/>
                  <a:gd name="T21" fmla="*/ 7 h 145"/>
                  <a:gd name="T22" fmla="*/ 2 w 142"/>
                  <a:gd name="T23" fmla="*/ 4 h 145"/>
                  <a:gd name="T24" fmla="*/ 3 w 142"/>
                  <a:gd name="T25" fmla="*/ 3 h 145"/>
                  <a:gd name="T26" fmla="*/ 4 w 142"/>
                  <a:gd name="T27" fmla="*/ 2 h 145"/>
                  <a:gd name="T28" fmla="*/ 5 w 142"/>
                  <a:gd name="T29" fmla="*/ 2 h 145"/>
                  <a:gd name="T30" fmla="*/ 7 w 142"/>
                  <a:gd name="T31" fmla="*/ 3 h 145"/>
                  <a:gd name="T32" fmla="*/ 8 w 142"/>
                  <a:gd name="T33" fmla="*/ 2 h 145"/>
                  <a:gd name="T34" fmla="*/ 10 w 142"/>
                  <a:gd name="T35" fmla="*/ 0 h 145"/>
                  <a:gd name="T36" fmla="*/ 12 w 142"/>
                  <a:gd name="T37" fmla="*/ 1 h 145"/>
                  <a:gd name="T38" fmla="*/ 14 w 142"/>
                  <a:gd name="T39" fmla="*/ 3 h 145"/>
                  <a:gd name="T40" fmla="*/ 14 w 142"/>
                  <a:gd name="T41" fmla="*/ 4 h 145"/>
                  <a:gd name="T42" fmla="*/ 16 w 142"/>
                  <a:gd name="T43" fmla="*/ 4 h 145"/>
                  <a:gd name="T44" fmla="*/ 17 w 142"/>
                  <a:gd name="T45" fmla="*/ 5 h 145"/>
                  <a:gd name="T46" fmla="*/ 18 w 142"/>
                  <a:gd name="T47" fmla="*/ 6 h 145"/>
                  <a:gd name="T48" fmla="*/ 18 w 142"/>
                  <a:gd name="T49" fmla="*/ 8 h 145"/>
                  <a:gd name="T50" fmla="*/ 17 w 142"/>
                  <a:gd name="T51" fmla="*/ 10 h 145"/>
                  <a:gd name="T52" fmla="*/ 17 w 142"/>
                  <a:gd name="T53" fmla="*/ 12 h 145"/>
                  <a:gd name="T54" fmla="*/ 17 w 142"/>
                  <a:gd name="T55" fmla="*/ 14 h 145"/>
                  <a:gd name="T56" fmla="*/ 16 w 142"/>
                  <a:gd name="T57" fmla="*/ 16 h 145"/>
                  <a:gd name="T58" fmla="*/ 15 w 142"/>
                  <a:gd name="T59" fmla="*/ 17 h 145"/>
                  <a:gd name="T60" fmla="*/ 13 w 142"/>
                  <a:gd name="T61" fmla="*/ 17 h 145"/>
                  <a:gd name="T62" fmla="*/ 12 w 142"/>
                  <a:gd name="T63" fmla="*/ 16 h 14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7" name="Freeform 72"/>
              <p:cNvSpPr>
                <a:spLocks/>
              </p:cNvSpPr>
              <p:nvPr/>
            </p:nvSpPr>
            <p:spPr bwMode="auto">
              <a:xfrm>
                <a:off x="3611" y="3201"/>
                <a:ext cx="21" cy="20"/>
              </a:xfrm>
              <a:custGeom>
                <a:avLst/>
                <a:gdLst>
                  <a:gd name="T0" fmla="*/ 6 w 40"/>
                  <a:gd name="T1" fmla="*/ 2 h 39"/>
                  <a:gd name="T2" fmla="*/ 5 w 40"/>
                  <a:gd name="T3" fmla="*/ 1 h 39"/>
                  <a:gd name="T4" fmla="*/ 4 w 40"/>
                  <a:gd name="T5" fmla="*/ 1 h 39"/>
                  <a:gd name="T6" fmla="*/ 3 w 40"/>
                  <a:gd name="T7" fmla="*/ 0 h 39"/>
                  <a:gd name="T8" fmla="*/ 2 w 40"/>
                  <a:gd name="T9" fmla="*/ 1 h 39"/>
                  <a:gd name="T10" fmla="*/ 1 w 40"/>
                  <a:gd name="T11" fmla="*/ 1 h 39"/>
                  <a:gd name="T12" fmla="*/ 1 w 40"/>
                  <a:gd name="T13" fmla="*/ 2 h 39"/>
                  <a:gd name="T14" fmla="*/ 0 w 40"/>
                  <a:gd name="T15" fmla="*/ 3 h 39"/>
                  <a:gd name="T16" fmla="*/ 1 w 40"/>
                  <a:gd name="T17" fmla="*/ 4 h 39"/>
                  <a:gd name="T18" fmla="*/ 1 w 40"/>
                  <a:gd name="T19" fmla="*/ 4 h 39"/>
                  <a:gd name="T20" fmla="*/ 2 w 40"/>
                  <a:gd name="T21" fmla="*/ 5 h 39"/>
                  <a:gd name="T22" fmla="*/ 3 w 40"/>
                  <a:gd name="T23" fmla="*/ 5 h 39"/>
                  <a:gd name="T24" fmla="*/ 4 w 40"/>
                  <a:gd name="T25" fmla="*/ 5 h 39"/>
                  <a:gd name="T26" fmla="*/ 5 w 40"/>
                  <a:gd name="T27" fmla="*/ 5 h 39"/>
                  <a:gd name="T28" fmla="*/ 6 w 40"/>
                  <a:gd name="T29" fmla="*/ 4 h 39"/>
                  <a:gd name="T30" fmla="*/ 6 w 40"/>
                  <a:gd name="T31" fmla="*/ 3 h 39"/>
                  <a:gd name="T32" fmla="*/ 6 w 40"/>
                  <a:gd name="T33" fmla="*/ 2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8" name="Freeform 73"/>
              <p:cNvSpPr>
                <a:spLocks/>
              </p:cNvSpPr>
              <p:nvPr/>
            </p:nvSpPr>
            <p:spPr bwMode="auto">
              <a:xfrm>
                <a:off x="3406" y="3166"/>
                <a:ext cx="26" cy="26"/>
              </a:xfrm>
              <a:custGeom>
                <a:avLst/>
                <a:gdLst>
                  <a:gd name="T0" fmla="*/ 4 w 52"/>
                  <a:gd name="T1" fmla="*/ 7 h 50"/>
                  <a:gd name="T2" fmla="*/ 5 w 52"/>
                  <a:gd name="T3" fmla="*/ 7 h 50"/>
                  <a:gd name="T4" fmla="*/ 6 w 52"/>
                  <a:gd name="T5" fmla="*/ 6 h 50"/>
                  <a:gd name="T6" fmla="*/ 7 w 52"/>
                  <a:gd name="T7" fmla="*/ 5 h 50"/>
                  <a:gd name="T8" fmla="*/ 7 w 52"/>
                  <a:gd name="T9" fmla="*/ 4 h 50"/>
                  <a:gd name="T10" fmla="*/ 7 w 52"/>
                  <a:gd name="T11" fmla="*/ 2 h 50"/>
                  <a:gd name="T12" fmla="*/ 6 w 52"/>
                  <a:gd name="T13" fmla="*/ 1 h 50"/>
                  <a:gd name="T14" fmla="*/ 5 w 52"/>
                  <a:gd name="T15" fmla="*/ 1 h 50"/>
                  <a:gd name="T16" fmla="*/ 4 w 52"/>
                  <a:gd name="T17" fmla="*/ 0 h 50"/>
                  <a:gd name="T18" fmla="*/ 2 w 52"/>
                  <a:gd name="T19" fmla="*/ 1 h 50"/>
                  <a:gd name="T20" fmla="*/ 1 w 52"/>
                  <a:gd name="T21" fmla="*/ 1 h 50"/>
                  <a:gd name="T22" fmla="*/ 1 w 52"/>
                  <a:gd name="T23" fmla="*/ 2 h 50"/>
                  <a:gd name="T24" fmla="*/ 0 w 52"/>
                  <a:gd name="T25" fmla="*/ 4 h 50"/>
                  <a:gd name="T26" fmla="*/ 1 w 52"/>
                  <a:gd name="T27" fmla="*/ 5 h 50"/>
                  <a:gd name="T28" fmla="*/ 1 w 52"/>
                  <a:gd name="T29" fmla="*/ 6 h 50"/>
                  <a:gd name="T30" fmla="*/ 2 w 52"/>
                  <a:gd name="T31" fmla="*/ 7 h 50"/>
                  <a:gd name="T32" fmla="*/ 4 w 52"/>
                  <a:gd name="T33" fmla="*/ 7 h 5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9" name="Freeform 74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8 w 113"/>
                  <a:gd name="T1" fmla="*/ 20 h 156"/>
                  <a:gd name="T2" fmla="*/ 5 w 113"/>
                  <a:gd name="T3" fmla="*/ 20 h 156"/>
                  <a:gd name="T4" fmla="*/ 4 w 113"/>
                  <a:gd name="T5" fmla="*/ 19 h 156"/>
                  <a:gd name="T6" fmla="*/ 3 w 113"/>
                  <a:gd name="T7" fmla="*/ 17 h 156"/>
                  <a:gd name="T8" fmla="*/ 2 w 113"/>
                  <a:gd name="T9" fmla="*/ 14 h 156"/>
                  <a:gd name="T10" fmla="*/ 0 w 113"/>
                  <a:gd name="T11" fmla="*/ 10 h 156"/>
                  <a:gd name="T12" fmla="*/ 0 w 113"/>
                  <a:gd name="T13" fmla="*/ 7 h 156"/>
                  <a:gd name="T14" fmla="*/ 0 w 113"/>
                  <a:gd name="T15" fmla="*/ 3 h 156"/>
                  <a:gd name="T16" fmla="*/ 2 w 113"/>
                  <a:gd name="T17" fmla="*/ 1 h 156"/>
                  <a:gd name="T18" fmla="*/ 6 w 113"/>
                  <a:gd name="T19" fmla="*/ 0 h 156"/>
                  <a:gd name="T20" fmla="*/ 11 w 113"/>
                  <a:gd name="T21" fmla="*/ 1 h 156"/>
                  <a:gd name="T22" fmla="*/ 13 w 113"/>
                  <a:gd name="T23" fmla="*/ 3 h 156"/>
                  <a:gd name="T24" fmla="*/ 14 w 113"/>
                  <a:gd name="T25" fmla="*/ 7 h 156"/>
                  <a:gd name="T26" fmla="*/ 13 w 113"/>
                  <a:gd name="T27" fmla="*/ 10 h 156"/>
                  <a:gd name="T28" fmla="*/ 12 w 113"/>
                  <a:gd name="T29" fmla="*/ 14 h 156"/>
                  <a:gd name="T30" fmla="*/ 10 w 113"/>
                  <a:gd name="T31" fmla="*/ 17 h 156"/>
                  <a:gd name="T32" fmla="*/ 9 w 113"/>
                  <a:gd name="T33" fmla="*/ 19 h 156"/>
                  <a:gd name="T34" fmla="*/ 8 w 113"/>
                  <a:gd name="T35" fmla="*/ 2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0" name="Freeform 75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8 w 113"/>
                  <a:gd name="T1" fmla="*/ 20 h 156"/>
                  <a:gd name="T2" fmla="*/ 5 w 113"/>
                  <a:gd name="T3" fmla="*/ 20 h 156"/>
                  <a:gd name="T4" fmla="*/ 4 w 113"/>
                  <a:gd name="T5" fmla="*/ 19 h 156"/>
                  <a:gd name="T6" fmla="*/ 3 w 113"/>
                  <a:gd name="T7" fmla="*/ 17 h 156"/>
                  <a:gd name="T8" fmla="*/ 2 w 113"/>
                  <a:gd name="T9" fmla="*/ 14 h 156"/>
                  <a:gd name="T10" fmla="*/ 0 w 113"/>
                  <a:gd name="T11" fmla="*/ 10 h 156"/>
                  <a:gd name="T12" fmla="*/ 0 w 113"/>
                  <a:gd name="T13" fmla="*/ 7 h 156"/>
                  <a:gd name="T14" fmla="*/ 0 w 113"/>
                  <a:gd name="T15" fmla="*/ 3 h 156"/>
                  <a:gd name="T16" fmla="*/ 2 w 113"/>
                  <a:gd name="T17" fmla="*/ 1 h 156"/>
                  <a:gd name="T18" fmla="*/ 6 w 113"/>
                  <a:gd name="T19" fmla="*/ 0 h 156"/>
                  <a:gd name="T20" fmla="*/ 11 w 113"/>
                  <a:gd name="T21" fmla="*/ 1 h 156"/>
                  <a:gd name="T22" fmla="*/ 13 w 113"/>
                  <a:gd name="T23" fmla="*/ 3 h 156"/>
                  <a:gd name="T24" fmla="*/ 14 w 113"/>
                  <a:gd name="T25" fmla="*/ 7 h 156"/>
                  <a:gd name="T26" fmla="*/ 13 w 113"/>
                  <a:gd name="T27" fmla="*/ 10 h 156"/>
                  <a:gd name="T28" fmla="*/ 12 w 113"/>
                  <a:gd name="T29" fmla="*/ 14 h 156"/>
                  <a:gd name="T30" fmla="*/ 10 w 113"/>
                  <a:gd name="T31" fmla="*/ 17 h 156"/>
                  <a:gd name="T32" fmla="*/ 9 w 113"/>
                  <a:gd name="T33" fmla="*/ 19 h 156"/>
                  <a:gd name="T34" fmla="*/ 8 w 113"/>
                  <a:gd name="T35" fmla="*/ 2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1" name="Freeform 76"/>
              <p:cNvSpPr>
                <a:spLocks/>
              </p:cNvSpPr>
              <p:nvPr/>
            </p:nvSpPr>
            <p:spPr bwMode="auto">
              <a:xfrm>
                <a:off x="3434" y="3114"/>
                <a:ext cx="76" cy="61"/>
              </a:xfrm>
              <a:custGeom>
                <a:avLst/>
                <a:gdLst>
                  <a:gd name="T0" fmla="*/ 2 w 152"/>
                  <a:gd name="T1" fmla="*/ 15 h 123"/>
                  <a:gd name="T2" fmla="*/ 0 w 152"/>
                  <a:gd name="T3" fmla="*/ 12 h 123"/>
                  <a:gd name="T4" fmla="*/ 1 w 152"/>
                  <a:gd name="T5" fmla="*/ 11 h 123"/>
                  <a:gd name="T6" fmla="*/ 2 w 152"/>
                  <a:gd name="T7" fmla="*/ 9 h 123"/>
                  <a:gd name="T8" fmla="*/ 4 w 152"/>
                  <a:gd name="T9" fmla="*/ 6 h 123"/>
                  <a:gd name="T10" fmla="*/ 6 w 152"/>
                  <a:gd name="T11" fmla="*/ 3 h 123"/>
                  <a:gd name="T12" fmla="*/ 9 w 152"/>
                  <a:gd name="T13" fmla="*/ 1 h 123"/>
                  <a:gd name="T14" fmla="*/ 12 w 152"/>
                  <a:gd name="T15" fmla="*/ 0 h 123"/>
                  <a:gd name="T16" fmla="*/ 15 w 152"/>
                  <a:gd name="T17" fmla="*/ 0 h 123"/>
                  <a:gd name="T18" fmla="*/ 18 w 152"/>
                  <a:gd name="T19" fmla="*/ 4 h 123"/>
                  <a:gd name="T20" fmla="*/ 19 w 152"/>
                  <a:gd name="T21" fmla="*/ 6 h 123"/>
                  <a:gd name="T22" fmla="*/ 19 w 152"/>
                  <a:gd name="T23" fmla="*/ 8 h 123"/>
                  <a:gd name="T24" fmla="*/ 19 w 152"/>
                  <a:gd name="T25" fmla="*/ 9 h 123"/>
                  <a:gd name="T26" fmla="*/ 19 w 152"/>
                  <a:gd name="T27" fmla="*/ 11 h 123"/>
                  <a:gd name="T28" fmla="*/ 18 w 152"/>
                  <a:gd name="T29" fmla="*/ 12 h 123"/>
                  <a:gd name="T30" fmla="*/ 16 w 152"/>
                  <a:gd name="T31" fmla="*/ 13 h 123"/>
                  <a:gd name="T32" fmla="*/ 15 w 152"/>
                  <a:gd name="T33" fmla="*/ 14 h 123"/>
                  <a:gd name="T34" fmla="*/ 13 w 152"/>
                  <a:gd name="T35" fmla="*/ 14 h 123"/>
                  <a:gd name="T36" fmla="*/ 11 w 152"/>
                  <a:gd name="T37" fmla="*/ 15 h 123"/>
                  <a:gd name="T38" fmla="*/ 9 w 152"/>
                  <a:gd name="T39" fmla="*/ 15 h 123"/>
                  <a:gd name="T40" fmla="*/ 7 w 152"/>
                  <a:gd name="T41" fmla="*/ 15 h 123"/>
                  <a:gd name="T42" fmla="*/ 6 w 152"/>
                  <a:gd name="T43" fmla="*/ 15 h 123"/>
                  <a:gd name="T44" fmla="*/ 4 w 152"/>
                  <a:gd name="T45" fmla="*/ 15 h 123"/>
                  <a:gd name="T46" fmla="*/ 3 w 152"/>
                  <a:gd name="T47" fmla="*/ 15 h 123"/>
                  <a:gd name="T48" fmla="*/ 2 w 152"/>
                  <a:gd name="T49" fmla="*/ 15 h 123"/>
                  <a:gd name="T50" fmla="*/ 2 w 152"/>
                  <a:gd name="T51" fmla="*/ 15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2" name="Freeform 77"/>
              <p:cNvSpPr>
                <a:spLocks/>
              </p:cNvSpPr>
              <p:nvPr/>
            </p:nvSpPr>
            <p:spPr bwMode="auto">
              <a:xfrm>
                <a:off x="3434" y="3184"/>
                <a:ext cx="76" cy="61"/>
              </a:xfrm>
              <a:custGeom>
                <a:avLst/>
                <a:gdLst>
                  <a:gd name="T0" fmla="*/ 0 w 153"/>
                  <a:gd name="T1" fmla="*/ 3 h 122"/>
                  <a:gd name="T2" fmla="*/ 1 w 153"/>
                  <a:gd name="T3" fmla="*/ 1 h 122"/>
                  <a:gd name="T4" fmla="*/ 1 w 153"/>
                  <a:gd name="T5" fmla="*/ 1 h 122"/>
                  <a:gd name="T6" fmla="*/ 2 w 153"/>
                  <a:gd name="T7" fmla="*/ 1 h 122"/>
                  <a:gd name="T8" fmla="*/ 3 w 153"/>
                  <a:gd name="T9" fmla="*/ 0 h 122"/>
                  <a:gd name="T10" fmla="*/ 5 w 153"/>
                  <a:gd name="T11" fmla="*/ 0 h 122"/>
                  <a:gd name="T12" fmla="*/ 6 w 153"/>
                  <a:gd name="T13" fmla="*/ 1 h 122"/>
                  <a:gd name="T14" fmla="*/ 8 w 153"/>
                  <a:gd name="T15" fmla="*/ 1 h 122"/>
                  <a:gd name="T16" fmla="*/ 10 w 153"/>
                  <a:gd name="T17" fmla="*/ 1 h 122"/>
                  <a:gd name="T18" fmla="*/ 12 w 153"/>
                  <a:gd name="T19" fmla="*/ 1 h 122"/>
                  <a:gd name="T20" fmla="*/ 14 w 153"/>
                  <a:gd name="T21" fmla="*/ 2 h 122"/>
                  <a:gd name="T22" fmla="*/ 15 w 153"/>
                  <a:gd name="T23" fmla="*/ 2 h 122"/>
                  <a:gd name="T24" fmla="*/ 17 w 153"/>
                  <a:gd name="T25" fmla="*/ 3 h 122"/>
                  <a:gd name="T26" fmla="*/ 18 w 153"/>
                  <a:gd name="T27" fmla="*/ 4 h 122"/>
                  <a:gd name="T28" fmla="*/ 19 w 153"/>
                  <a:gd name="T29" fmla="*/ 6 h 122"/>
                  <a:gd name="T30" fmla="*/ 19 w 153"/>
                  <a:gd name="T31" fmla="*/ 7 h 122"/>
                  <a:gd name="T32" fmla="*/ 18 w 153"/>
                  <a:gd name="T33" fmla="*/ 9 h 122"/>
                  <a:gd name="T34" fmla="*/ 17 w 153"/>
                  <a:gd name="T35" fmla="*/ 12 h 122"/>
                  <a:gd name="T36" fmla="*/ 14 w 153"/>
                  <a:gd name="T37" fmla="*/ 15 h 122"/>
                  <a:gd name="T38" fmla="*/ 11 w 153"/>
                  <a:gd name="T39" fmla="*/ 16 h 122"/>
                  <a:gd name="T40" fmla="*/ 8 w 153"/>
                  <a:gd name="T41" fmla="*/ 15 h 122"/>
                  <a:gd name="T42" fmla="*/ 6 w 153"/>
                  <a:gd name="T43" fmla="*/ 12 h 122"/>
                  <a:gd name="T44" fmla="*/ 3 w 153"/>
                  <a:gd name="T45" fmla="*/ 9 h 122"/>
                  <a:gd name="T46" fmla="*/ 1 w 153"/>
                  <a:gd name="T47" fmla="*/ 6 h 122"/>
                  <a:gd name="T48" fmla="*/ 0 w 153"/>
                  <a:gd name="T49" fmla="*/ 4 h 122"/>
                  <a:gd name="T50" fmla="*/ 0 w 153"/>
                  <a:gd name="T51" fmla="*/ 3 h 12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3" name="Freeform 78"/>
              <p:cNvSpPr>
                <a:spLocks/>
              </p:cNvSpPr>
              <p:nvPr/>
            </p:nvSpPr>
            <p:spPr bwMode="auto">
              <a:xfrm>
                <a:off x="3392" y="3199"/>
                <a:ext cx="55" cy="78"/>
              </a:xfrm>
              <a:custGeom>
                <a:avLst/>
                <a:gdLst>
                  <a:gd name="T0" fmla="*/ 5 w 112"/>
                  <a:gd name="T1" fmla="*/ 0 h 156"/>
                  <a:gd name="T2" fmla="*/ 8 w 112"/>
                  <a:gd name="T3" fmla="*/ 0 h 156"/>
                  <a:gd name="T4" fmla="*/ 9 w 112"/>
                  <a:gd name="T5" fmla="*/ 1 h 156"/>
                  <a:gd name="T6" fmla="*/ 10 w 112"/>
                  <a:gd name="T7" fmla="*/ 3 h 156"/>
                  <a:gd name="T8" fmla="*/ 11 w 112"/>
                  <a:gd name="T9" fmla="*/ 7 h 156"/>
                  <a:gd name="T10" fmla="*/ 13 w 112"/>
                  <a:gd name="T11" fmla="*/ 10 h 156"/>
                  <a:gd name="T12" fmla="*/ 13 w 112"/>
                  <a:gd name="T13" fmla="*/ 14 h 156"/>
                  <a:gd name="T14" fmla="*/ 13 w 112"/>
                  <a:gd name="T15" fmla="*/ 17 h 156"/>
                  <a:gd name="T16" fmla="*/ 11 w 112"/>
                  <a:gd name="T17" fmla="*/ 19 h 156"/>
                  <a:gd name="T18" fmla="*/ 7 w 112"/>
                  <a:gd name="T19" fmla="*/ 20 h 156"/>
                  <a:gd name="T20" fmla="*/ 2 w 112"/>
                  <a:gd name="T21" fmla="*/ 19 h 156"/>
                  <a:gd name="T22" fmla="*/ 0 w 112"/>
                  <a:gd name="T23" fmla="*/ 17 h 156"/>
                  <a:gd name="T24" fmla="*/ 0 w 112"/>
                  <a:gd name="T25" fmla="*/ 14 h 156"/>
                  <a:gd name="T26" fmla="*/ 0 w 112"/>
                  <a:gd name="T27" fmla="*/ 10 h 156"/>
                  <a:gd name="T28" fmla="*/ 1 w 112"/>
                  <a:gd name="T29" fmla="*/ 7 h 156"/>
                  <a:gd name="T30" fmla="*/ 3 w 112"/>
                  <a:gd name="T31" fmla="*/ 3 h 156"/>
                  <a:gd name="T32" fmla="*/ 4 w 112"/>
                  <a:gd name="T33" fmla="*/ 1 h 156"/>
                  <a:gd name="T34" fmla="*/ 5 w 112"/>
                  <a:gd name="T35" fmla="*/ 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4" name="Freeform 79"/>
              <p:cNvSpPr>
                <a:spLocks/>
              </p:cNvSpPr>
              <p:nvPr/>
            </p:nvSpPr>
            <p:spPr bwMode="auto">
              <a:xfrm>
                <a:off x="3330" y="3182"/>
                <a:ext cx="75" cy="62"/>
              </a:xfrm>
              <a:custGeom>
                <a:avLst/>
                <a:gdLst>
                  <a:gd name="T0" fmla="*/ 17 w 151"/>
                  <a:gd name="T1" fmla="*/ 1 h 123"/>
                  <a:gd name="T2" fmla="*/ 18 w 151"/>
                  <a:gd name="T3" fmla="*/ 3 h 123"/>
                  <a:gd name="T4" fmla="*/ 18 w 151"/>
                  <a:gd name="T5" fmla="*/ 4 h 123"/>
                  <a:gd name="T6" fmla="*/ 17 w 151"/>
                  <a:gd name="T7" fmla="*/ 6 h 123"/>
                  <a:gd name="T8" fmla="*/ 15 w 151"/>
                  <a:gd name="T9" fmla="*/ 9 h 123"/>
                  <a:gd name="T10" fmla="*/ 12 w 151"/>
                  <a:gd name="T11" fmla="*/ 12 h 123"/>
                  <a:gd name="T12" fmla="*/ 10 w 151"/>
                  <a:gd name="T13" fmla="*/ 15 h 123"/>
                  <a:gd name="T14" fmla="*/ 7 w 151"/>
                  <a:gd name="T15" fmla="*/ 16 h 123"/>
                  <a:gd name="T16" fmla="*/ 4 w 151"/>
                  <a:gd name="T17" fmla="*/ 15 h 123"/>
                  <a:gd name="T18" fmla="*/ 1 w 151"/>
                  <a:gd name="T19" fmla="*/ 12 h 123"/>
                  <a:gd name="T20" fmla="*/ 0 w 151"/>
                  <a:gd name="T21" fmla="*/ 9 h 123"/>
                  <a:gd name="T22" fmla="*/ 0 w 151"/>
                  <a:gd name="T23" fmla="*/ 8 h 123"/>
                  <a:gd name="T24" fmla="*/ 0 w 151"/>
                  <a:gd name="T25" fmla="*/ 6 h 123"/>
                  <a:gd name="T26" fmla="*/ 0 w 151"/>
                  <a:gd name="T27" fmla="*/ 4 h 123"/>
                  <a:gd name="T28" fmla="*/ 1 w 151"/>
                  <a:gd name="T29" fmla="*/ 3 h 123"/>
                  <a:gd name="T30" fmla="*/ 3 w 151"/>
                  <a:gd name="T31" fmla="*/ 2 h 123"/>
                  <a:gd name="T32" fmla="*/ 4 w 151"/>
                  <a:gd name="T33" fmla="*/ 2 h 123"/>
                  <a:gd name="T34" fmla="*/ 6 w 151"/>
                  <a:gd name="T35" fmla="*/ 1 h 123"/>
                  <a:gd name="T36" fmla="*/ 8 w 151"/>
                  <a:gd name="T37" fmla="*/ 1 h 123"/>
                  <a:gd name="T38" fmla="*/ 10 w 151"/>
                  <a:gd name="T39" fmla="*/ 1 h 123"/>
                  <a:gd name="T40" fmla="*/ 12 w 151"/>
                  <a:gd name="T41" fmla="*/ 1 h 123"/>
                  <a:gd name="T42" fmla="*/ 13 w 151"/>
                  <a:gd name="T43" fmla="*/ 0 h 123"/>
                  <a:gd name="T44" fmla="*/ 15 w 151"/>
                  <a:gd name="T45" fmla="*/ 0 h 123"/>
                  <a:gd name="T46" fmla="*/ 16 w 151"/>
                  <a:gd name="T47" fmla="*/ 1 h 123"/>
                  <a:gd name="T48" fmla="*/ 17 w 151"/>
                  <a:gd name="T49" fmla="*/ 1 h 123"/>
                  <a:gd name="T50" fmla="*/ 17 w 151"/>
                  <a:gd name="T51" fmla="*/ 1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5" name="Freeform 80"/>
              <p:cNvSpPr>
                <a:spLocks/>
              </p:cNvSpPr>
              <p:nvPr/>
            </p:nvSpPr>
            <p:spPr bwMode="auto">
              <a:xfrm>
                <a:off x="3329" y="3113"/>
                <a:ext cx="76" cy="62"/>
              </a:xfrm>
              <a:custGeom>
                <a:avLst/>
                <a:gdLst>
                  <a:gd name="T0" fmla="*/ 19 w 152"/>
                  <a:gd name="T1" fmla="*/ 13 h 123"/>
                  <a:gd name="T2" fmla="*/ 18 w 152"/>
                  <a:gd name="T3" fmla="*/ 16 h 123"/>
                  <a:gd name="T4" fmla="*/ 18 w 152"/>
                  <a:gd name="T5" fmla="*/ 16 h 123"/>
                  <a:gd name="T6" fmla="*/ 17 w 152"/>
                  <a:gd name="T7" fmla="*/ 16 h 123"/>
                  <a:gd name="T8" fmla="*/ 16 w 152"/>
                  <a:gd name="T9" fmla="*/ 16 h 123"/>
                  <a:gd name="T10" fmla="*/ 14 w 152"/>
                  <a:gd name="T11" fmla="*/ 16 h 123"/>
                  <a:gd name="T12" fmla="*/ 13 w 152"/>
                  <a:gd name="T13" fmla="*/ 16 h 123"/>
                  <a:gd name="T14" fmla="*/ 11 w 152"/>
                  <a:gd name="T15" fmla="*/ 16 h 123"/>
                  <a:gd name="T16" fmla="*/ 9 w 152"/>
                  <a:gd name="T17" fmla="*/ 15 h 123"/>
                  <a:gd name="T18" fmla="*/ 7 w 152"/>
                  <a:gd name="T19" fmla="*/ 15 h 123"/>
                  <a:gd name="T20" fmla="*/ 5 w 152"/>
                  <a:gd name="T21" fmla="*/ 14 h 123"/>
                  <a:gd name="T22" fmla="*/ 4 w 152"/>
                  <a:gd name="T23" fmla="*/ 14 h 123"/>
                  <a:gd name="T24" fmla="*/ 2 w 152"/>
                  <a:gd name="T25" fmla="*/ 13 h 123"/>
                  <a:gd name="T26" fmla="*/ 1 w 152"/>
                  <a:gd name="T27" fmla="*/ 12 h 123"/>
                  <a:gd name="T28" fmla="*/ 1 w 152"/>
                  <a:gd name="T29" fmla="*/ 10 h 123"/>
                  <a:gd name="T30" fmla="*/ 0 w 152"/>
                  <a:gd name="T31" fmla="*/ 9 h 123"/>
                  <a:gd name="T32" fmla="*/ 1 w 152"/>
                  <a:gd name="T33" fmla="*/ 7 h 123"/>
                  <a:gd name="T34" fmla="*/ 2 w 152"/>
                  <a:gd name="T35" fmla="*/ 5 h 123"/>
                  <a:gd name="T36" fmla="*/ 5 w 152"/>
                  <a:gd name="T37" fmla="*/ 1 h 123"/>
                  <a:gd name="T38" fmla="*/ 8 w 152"/>
                  <a:gd name="T39" fmla="*/ 0 h 123"/>
                  <a:gd name="T40" fmla="*/ 11 w 152"/>
                  <a:gd name="T41" fmla="*/ 1 h 123"/>
                  <a:gd name="T42" fmla="*/ 13 w 152"/>
                  <a:gd name="T43" fmla="*/ 4 h 123"/>
                  <a:gd name="T44" fmla="*/ 16 w 152"/>
                  <a:gd name="T45" fmla="*/ 7 h 123"/>
                  <a:gd name="T46" fmla="*/ 18 w 152"/>
                  <a:gd name="T47" fmla="*/ 10 h 123"/>
                  <a:gd name="T48" fmla="*/ 19 w 152"/>
                  <a:gd name="T49" fmla="*/ 12 h 123"/>
                  <a:gd name="T50" fmla="*/ 19 w 152"/>
                  <a:gd name="T51" fmla="*/ 13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6" name="Freeform 81"/>
              <p:cNvSpPr>
                <a:spLocks/>
              </p:cNvSpPr>
              <p:nvPr/>
            </p:nvSpPr>
            <p:spPr bwMode="auto">
              <a:xfrm>
                <a:off x="3017" y="3114"/>
                <a:ext cx="68" cy="74"/>
              </a:xfrm>
              <a:custGeom>
                <a:avLst/>
                <a:gdLst>
                  <a:gd name="T0" fmla="*/ 1 w 136"/>
                  <a:gd name="T1" fmla="*/ 9 h 148"/>
                  <a:gd name="T2" fmla="*/ 0 w 136"/>
                  <a:gd name="T3" fmla="*/ 6 h 148"/>
                  <a:gd name="T4" fmla="*/ 1 w 136"/>
                  <a:gd name="T5" fmla="*/ 5 h 148"/>
                  <a:gd name="T6" fmla="*/ 2 w 136"/>
                  <a:gd name="T7" fmla="*/ 4 h 148"/>
                  <a:gd name="T8" fmla="*/ 3 w 136"/>
                  <a:gd name="T9" fmla="*/ 4 h 148"/>
                  <a:gd name="T10" fmla="*/ 5 w 136"/>
                  <a:gd name="T11" fmla="*/ 4 h 148"/>
                  <a:gd name="T12" fmla="*/ 6 w 136"/>
                  <a:gd name="T13" fmla="*/ 2 h 148"/>
                  <a:gd name="T14" fmla="*/ 8 w 136"/>
                  <a:gd name="T15" fmla="*/ 1 h 148"/>
                  <a:gd name="T16" fmla="*/ 10 w 136"/>
                  <a:gd name="T17" fmla="*/ 1 h 148"/>
                  <a:gd name="T18" fmla="*/ 12 w 136"/>
                  <a:gd name="T19" fmla="*/ 2 h 148"/>
                  <a:gd name="T20" fmla="*/ 13 w 136"/>
                  <a:gd name="T21" fmla="*/ 3 h 148"/>
                  <a:gd name="T22" fmla="*/ 14 w 136"/>
                  <a:gd name="T23" fmla="*/ 3 h 148"/>
                  <a:gd name="T24" fmla="*/ 16 w 136"/>
                  <a:gd name="T25" fmla="*/ 4 h 148"/>
                  <a:gd name="T26" fmla="*/ 17 w 136"/>
                  <a:gd name="T27" fmla="*/ 4 h 148"/>
                  <a:gd name="T28" fmla="*/ 17 w 136"/>
                  <a:gd name="T29" fmla="*/ 6 h 148"/>
                  <a:gd name="T30" fmla="*/ 17 w 136"/>
                  <a:gd name="T31" fmla="*/ 9 h 148"/>
                  <a:gd name="T32" fmla="*/ 17 w 136"/>
                  <a:gd name="T33" fmla="*/ 10 h 148"/>
                  <a:gd name="T34" fmla="*/ 17 w 136"/>
                  <a:gd name="T35" fmla="*/ 13 h 148"/>
                  <a:gd name="T36" fmla="*/ 17 w 136"/>
                  <a:gd name="T37" fmla="*/ 15 h 148"/>
                  <a:gd name="T38" fmla="*/ 16 w 136"/>
                  <a:gd name="T39" fmla="*/ 16 h 148"/>
                  <a:gd name="T40" fmla="*/ 14 w 136"/>
                  <a:gd name="T41" fmla="*/ 16 h 148"/>
                  <a:gd name="T42" fmla="*/ 13 w 136"/>
                  <a:gd name="T43" fmla="*/ 16 h 148"/>
                  <a:gd name="T44" fmla="*/ 12 w 136"/>
                  <a:gd name="T45" fmla="*/ 17 h 148"/>
                  <a:gd name="T46" fmla="*/ 10 w 136"/>
                  <a:gd name="T47" fmla="*/ 19 h 148"/>
                  <a:gd name="T48" fmla="*/ 8 w 136"/>
                  <a:gd name="T49" fmla="*/ 19 h 148"/>
                  <a:gd name="T50" fmla="*/ 6 w 136"/>
                  <a:gd name="T51" fmla="*/ 17 h 148"/>
                  <a:gd name="T52" fmla="*/ 5 w 136"/>
                  <a:gd name="T53" fmla="*/ 16 h 148"/>
                  <a:gd name="T54" fmla="*/ 4 w 136"/>
                  <a:gd name="T55" fmla="*/ 16 h 148"/>
                  <a:gd name="T56" fmla="*/ 2 w 136"/>
                  <a:gd name="T57" fmla="*/ 16 h 148"/>
                  <a:gd name="T58" fmla="*/ 1 w 136"/>
                  <a:gd name="T59" fmla="*/ 15 h 148"/>
                  <a:gd name="T60" fmla="*/ 1 w 136"/>
                  <a:gd name="T61" fmla="*/ 13 h 148"/>
                  <a:gd name="T62" fmla="*/ 1 w 136"/>
                  <a:gd name="T63" fmla="*/ 11 h 1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7" name="Freeform 82"/>
              <p:cNvSpPr>
                <a:spLocks/>
              </p:cNvSpPr>
              <p:nvPr/>
            </p:nvSpPr>
            <p:spPr bwMode="auto">
              <a:xfrm>
                <a:off x="3041" y="3140"/>
                <a:ext cx="20" cy="21"/>
              </a:xfrm>
              <a:custGeom>
                <a:avLst/>
                <a:gdLst>
                  <a:gd name="T0" fmla="*/ 3 w 39"/>
                  <a:gd name="T1" fmla="*/ 6 h 40"/>
                  <a:gd name="T2" fmla="*/ 4 w 39"/>
                  <a:gd name="T3" fmla="*/ 6 h 40"/>
                  <a:gd name="T4" fmla="*/ 5 w 39"/>
                  <a:gd name="T5" fmla="*/ 5 h 40"/>
                  <a:gd name="T6" fmla="*/ 5 w 39"/>
                  <a:gd name="T7" fmla="*/ 4 h 40"/>
                  <a:gd name="T8" fmla="*/ 5 w 39"/>
                  <a:gd name="T9" fmla="*/ 3 h 40"/>
                  <a:gd name="T10" fmla="*/ 5 w 39"/>
                  <a:gd name="T11" fmla="*/ 2 h 40"/>
                  <a:gd name="T12" fmla="*/ 5 w 39"/>
                  <a:gd name="T13" fmla="*/ 1 h 40"/>
                  <a:gd name="T14" fmla="*/ 4 w 39"/>
                  <a:gd name="T15" fmla="*/ 1 h 40"/>
                  <a:gd name="T16" fmla="*/ 3 w 39"/>
                  <a:gd name="T17" fmla="*/ 0 h 40"/>
                  <a:gd name="T18" fmla="*/ 2 w 39"/>
                  <a:gd name="T19" fmla="*/ 1 h 40"/>
                  <a:gd name="T20" fmla="*/ 1 w 39"/>
                  <a:gd name="T21" fmla="*/ 1 h 40"/>
                  <a:gd name="T22" fmla="*/ 1 w 39"/>
                  <a:gd name="T23" fmla="*/ 2 h 40"/>
                  <a:gd name="T24" fmla="*/ 0 w 39"/>
                  <a:gd name="T25" fmla="*/ 3 h 40"/>
                  <a:gd name="T26" fmla="*/ 1 w 39"/>
                  <a:gd name="T27" fmla="*/ 4 h 40"/>
                  <a:gd name="T28" fmla="*/ 1 w 39"/>
                  <a:gd name="T29" fmla="*/ 5 h 40"/>
                  <a:gd name="T30" fmla="*/ 2 w 39"/>
                  <a:gd name="T31" fmla="*/ 6 h 40"/>
                  <a:gd name="T32" fmla="*/ 3 w 39"/>
                  <a:gd name="T33" fmla="*/ 6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8" name="Freeform 83"/>
              <p:cNvSpPr>
                <a:spLocks/>
              </p:cNvSpPr>
              <p:nvPr/>
            </p:nvSpPr>
            <p:spPr bwMode="auto">
              <a:xfrm>
                <a:off x="3104" y="2590"/>
                <a:ext cx="68" cy="74"/>
              </a:xfrm>
              <a:custGeom>
                <a:avLst/>
                <a:gdLst>
                  <a:gd name="T0" fmla="*/ 1 w 136"/>
                  <a:gd name="T1" fmla="*/ 9 h 147"/>
                  <a:gd name="T2" fmla="*/ 0 w 136"/>
                  <a:gd name="T3" fmla="*/ 6 h 147"/>
                  <a:gd name="T4" fmla="*/ 1 w 136"/>
                  <a:gd name="T5" fmla="*/ 5 h 147"/>
                  <a:gd name="T6" fmla="*/ 2 w 136"/>
                  <a:gd name="T7" fmla="*/ 4 h 147"/>
                  <a:gd name="T8" fmla="*/ 4 w 136"/>
                  <a:gd name="T9" fmla="*/ 3 h 147"/>
                  <a:gd name="T10" fmla="*/ 5 w 136"/>
                  <a:gd name="T11" fmla="*/ 4 h 147"/>
                  <a:gd name="T12" fmla="*/ 6 w 136"/>
                  <a:gd name="T13" fmla="*/ 2 h 147"/>
                  <a:gd name="T14" fmla="*/ 8 w 136"/>
                  <a:gd name="T15" fmla="*/ 1 h 147"/>
                  <a:gd name="T16" fmla="*/ 10 w 136"/>
                  <a:gd name="T17" fmla="*/ 1 h 147"/>
                  <a:gd name="T18" fmla="*/ 12 w 136"/>
                  <a:gd name="T19" fmla="*/ 2 h 147"/>
                  <a:gd name="T20" fmla="*/ 13 w 136"/>
                  <a:gd name="T21" fmla="*/ 3 h 147"/>
                  <a:gd name="T22" fmla="*/ 14 w 136"/>
                  <a:gd name="T23" fmla="*/ 3 h 147"/>
                  <a:gd name="T24" fmla="*/ 16 w 136"/>
                  <a:gd name="T25" fmla="*/ 4 h 147"/>
                  <a:gd name="T26" fmla="*/ 17 w 136"/>
                  <a:gd name="T27" fmla="*/ 4 h 147"/>
                  <a:gd name="T28" fmla="*/ 17 w 136"/>
                  <a:gd name="T29" fmla="*/ 6 h 147"/>
                  <a:gd name="T30" fmla="*/ 17 w 136"/>
                  <a:gd name="T31" fmla="*/ 9 h 147"/>
                  <a:gd name="T32" fmla="*/ 17 w 136"/>
                  <a:gd name="T33" fmla="*/ 10 h 147"/>
                  <a:gd name="T34" fmla="*/ 17 w 136"/>
                  <a:gd name="T35" fmla="*/ 13 h 147"/>
                  <a:gd name="T36" fmla="*/ 17 w 136"/>
                  <a:gd name="T37" fmla="*/ 15 h 147"/>
                  <a:gd name="T38" fmla="*/ 16 w 136"/>
                  <a:gd name="T39" fmla="*/ 16 h 147"/>
                  <a:gd name="T40" fmla="*/ 14 w 136"/>
                  <a:gd name="T41" fmla="*/ 16 h 147"/>
                  <a:gd name="T42" fmla="*/ 13 w 136"/>
                  <a:gd name="T43" fmla="*/ 16 h 147"/>
                  <a:gd name="T44" fmla="*/ 12 w 136"/>
                  <a:gd name="T45" fmla="*/ 17 h 147"/>
                  <a:gd name="T46" fmla="*/ 10 w 136"/>
                  <a:gd name="T47" fmla="*/ 19 h 147"/>
                  <a:gd name="T48" fmla="*/ 8 w 136"/>
                  <a:gd name="T49" fmla="*/ 19 h 147"/>
                  <a:gd name="T50" fmla="*/ 6 w 136"/>
                  <a:gd name="T51" fmla="*/ 17 h 147"/>
                  <a:gd name="T52" fmla="*/ 5 w 136"/>
                  <a:gd name="T53" fmla="*/ 16 h 147"/>
                  <a:gd name="T54" fmla="*/ 4 w 136"/>
                  <a:gd name="T55" fmla="*/ 16 h 147"/>
                  <a:gd name="T56" fmla="*/ 2 w 136"/>
                  <a:gd name="T57" fmla="*/ 16 h 147"/>
                  <a:gd name="T58" fmla="*/ 1 w 136"/>
                  <a:gd name="T59" fmla="*/ 15 h 147"/>
                  <a:gd name="T60" fmla="*/ 1 w 136"/>
                  <a:gd name="T61" fmla="*/ 13 h 147"/>
                  <a:gd name="T62" fmla="*/ 1 w 136"/>
                  <a:gd name="T63" fmla="*/ 11 h 1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9" name="Freeform 84"/>
              <p:cNvSpPr>
                <a:spLocks/>
              </p:cNvSpPr>
              <p:nvPr/>
            </p:nvSpPr>
            <p:spPr bwMode="auto">
              <a:xfrm>
                <a:off x="3129" y="2616"/>
                <a:ext cx="20" cy="20"/>
              </a:xfrm>
              <a:custGeom>
                <a:avLst/>
                <a:gdLst>
                  <a:gd name="T0" fmla="*/ 3 w 39"/>
                  <a:gd name="T1" fmla="*/ 5 h 39"/>
                  <a:gd name="T2" fmla="*/ 4 w 39"/>
                  <a:gd name="T3" fmla="*/ 5 h 39"/>
                  <a:gd name="T4" fmla="*/ 5 w 39"/>
                  <a:gd name="T5" fmla="*/ 5 h 39"/>
                  <a:gd name="T6" fmla="*/ 5 w 39"/>
                  <a:gd name="T7" fmla="*/ 4 h 39"/>
                  <a:gd name="T8" fmla="*/ 5 w 39"/>
                  <a:gd name="T9" fmla="*/ 3 h 39"/>
                  <a:gd name="T10" fmla="*/ 5 w 39"/>
                  <a:gd name="T11" fmla="*/ 2 h 39"/>
                  <a:gd name="T12" fmla="*/ 5 w 39"/>
                  <a:gd name="T13" fmla="*/ 1 h 39"/>
                  <a:gd name="T14" fmla="*/ 4 w 39"/>
                  <a:gd name="T15" fmla="*/ 1 h 39"/>
                  <a:gd name="T16" fmla="*/ 3 w 39"/>
                  <a:gd name="T17" fmla="*/ 0 h 39"/>
                  <a:gd name="T18" fmla="*/ 2 w 39"/>
                  <a:gd name="T19" fmla="*/ 1 h 39"/>
                  <a:gd name="T20" fmla="*/ 1 w 39"/>
                  <a:gd name="T21" fmla="*/ 1 h 39"/>
                  <a:gd name="T22" fmla="*/ 1 w 39"/>
                  <a:gd name="T23" fmla="*/ 2 h 39"/>
                  <a:gd name="T24" fmla="*/ 0 w 39"/>
                  <a:gd name="T25" fmla="*/ 3 h 39"/>
                  <a:gd name="T26" fmla="*/ 1 w 39"/>
                  <a:gd name="T27" fmla="*/ 4 h 39"/>
                  <a:gd name="T28" fmla="*/ 1 w 39"/>
                  <a:gd name="T29" fmla="*/ 5 h 39"/>
                  <a:gd name="T30" fmla="*/ 2 w 39"/>
                  <a:gd name="T31" fmla="*/ 5 h 39"/>
                  <a:gd name="T32" fmla="*/ 3 w 39"/>
                  <a:gd name="T33" fmla="*/ 5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0" name="Freeform 85"/>
              <p:cNvSpPr>
                <a:spLocks/>
              </p:cNvSpPr>
              <p:nvPr/>
            </p:nvSpPr>
            <p:spPr bwMode="auto">
              <a:xfrm>
                <a:off x="3055" y="2362"/>
                <a:ext cx="30" cy="30"/>
              </a:xfrm>
              <a:custGeom>
                <a:avLst/>
                <a:gdLst>
                  <a:gd name="T0" fmla="*/ 8 w 60"/>
                  <a:gd name="T1" fmla="*/ 4 h 59"/>
                  <a:gd name="T2" fmla="*/ 8 w 60"/>
                  <a:gd name="T3" fmla="*/ 3 h 59"/>
                  <a:gd name="T4" fmla="*/ 8 w 60"/>
                  <a:gd name="T5" fmla="*/ 3 h 59"/>
                  <a:gd name="T6" fmla="*/ 7 w 60"/>
                  <a:gd name="T7" fmla="*/ 2 h 59"/>
                  <a:gd name="T8" fmla="*/ 7 w 60"/>
                  <a:gd name="T9" fmla="*/ 2 h 59"/>
                  <a:gd name="T10" fmla="*/ 6 w 60"/>
                  <a:gd name="T11" fmla="*/ 1 h 59"/>
                  <a:gd name="T12" fmla="*/ 6 w 60"/>
                  <a:gd name="T13" fmla="*/ 1 h 59"/>
                  <a:gd name="T14" fmla="*/ 5 w 60"/>
                  <a:gd name="T15" fmla="*/ 1 h 59"/>
                  <a:gd name="T16" fmla="*/ 4 w 60"/>
                  <a:gd name="T17" fmla="*/ 0 h 59"/>
                  <a:gd name="T18" fmla="*/ 3 w 60"/>
                  <a:gd name="T19" fmla="*/ 1 h 59"/>
                  <a:gd name="T20" fmla="*/ 2 w 60"/>
                  <a:gd name="T21" fmla="*/ 2 h 59"/>
                  <a:gd name="T22" fmla="*/ 1 w 60"/>
                  <a:gd name="T23" fmla="*/ 3 h 59"/>
                  <a:gd name="T24" fmla="*/ 0 w 60"/>
                  <a:gd name="T25" fmla="*/ 4 h 59"/>
                  <a:gd name="T26" fmla="*/ 1 w 60"/>
                  <a:gd name="T27" fmla="*/ 5 h 59"/>
                  <a:gd name="T28" fmla="*/ 1 w 60"/>
                  <a:gd name="T29" fmla="*/ 6 h 59"/>
                  <a:gd name="T30" fmla="*/ 1 w 60"/>
                  <a:gd name="T31" fmla="*/ 6 h 59"/>
                  <a:gd name="T32" fmla="*/ 2 w 60"/>
                  <a:gd name="T33" fmla="*/ 7 h 59"/>
                  <a:gd name="T34" fmla="*/ 2 w 60"/>
                  <a:gd name="T35" fmla="*/ 7 h 59"/>
                  <a:gd name="T36" fmla="*/ 3 w 60"/>
                  <a:gd name="T37" fmla="*/ 8 h 59"/>
                  <a:gd name="T38" fmla="*/ 4 w 60"/>
                  <a:gd name="T39" fmla="*/ 8 h 59"/>
                  <a:gd name="T40" fmla="*/ 4 w 60"/>
                  <a:gd name="T41" fmla="*/ 8 h 59"/>
                  <a:gd name="T42" fmla="*/ 5 w 60"/>
                  <a:gd name="T43" fmla="*/ 8 h 59"/>
                  <a:gd name="T44" fmla="*/ 6 w 60"/>
                  <a:gd name="T45" fmla="*/ 8 h 59"/>
                  <a:gd name="T46" fmla="*/ 6 w 60"/>
                  <a:gd name="T47" fmla="*/ 7 h 59"/>
                  <a:gd name="T48" fmla="*/ 7 w 60"/>
                  <a:gd name="T49" fmla="*/ 7 h 59"/>
                  <a:gd name="T50" fmla="*/ 7 w 60"/>
                  <a:gd name="T51" fmla="*/ 6 h 59"/>
                  <a:gd name="T52" fmla="*/ 8 w 60"/>
                  <a:gd name="T53" fmla="*/ 6 h 59"/>
                  <a:gd name="T54" fmla="*/ 8 w 60"/>
                  <a:gd name="T55" fmla="*/ 5 h 59"/>
                  <a:gd name="T56" fmla="*/ 8 w 60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1" name="Freeform 86"/>
              <p:cNvSpPr>
                <a:spLocks/>
              </p:cNvSpPr>
              <p:nvPr/>
            </p:nvSpPr>
            <p:spPr bwMode="auto">
              <a:xfrm>
                <a:off x="3063" y="2369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2" name="Freeform 87"/>
              <p:cNvSpPr>
                <a:spLocks/>
              </p:cNvSpPr>
              <p:nvPr/>
            </p:nvSpPr>
            <p:spPr bwMode="auto">
              <a:xfrm>
                <a:off x="2814" y="2479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4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1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0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1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3" name="Freeform 88"/>
              <p:cNvSpPr>
                <a:spLocks/>
              </p:cNvSpPr>
              <p:nvPr/>
            </p:nvSpPr>
            <p:spPr bwMode="auto">
              <a:xfrm>
                <a:off x="2821" y="2486"/>
                <a:ext cx="15" cy="15"/>
              </a:xfrm>
              <a:custGeom>
                <a:avLst/>
                <a:gdLst>
                  <a:gd name="T0" fmla="*/ 2 w 29"/>
                  <a:gd name="T1" fmla="*/ 4 h 30"/>
                  <a:gd name="T2" fmla="*/ 2 w 29"/>
                  <a:gd name="T3" fmla="*/ 4 h 30"/>
                  <a:gd name="T4" fmla="*/ 2 w 29"/>
                  <a:gd name="T5" fmla="*/ 4 h 30"/>
                  <a:gd name="T6" fmla="*/ 1 w 29"/>
                  <a:gd name="T7" fmla="*/ 4 h 30"/>
                  <a:gd name="T8" fmla="*/ 1 w 29"/>
                  <a:gd name="T9" fmla="*/ 4 h 30"/>
                  <a:gd name="T10" fmla="*/ 1 w 29"/>
                  <a:gd name="T11" fmla="*/ 3 h 30"/>
                  <a:gd name="T12" fmla="*/ 1 w 29"/>
                  <a:gd name="T13" fmla="*/ 3 h 30"/>
                  <a:gd name="T14" fmla="*/ 0 w 29"/>
                  <a:gd name="T15" fmla="*/ 3 h 30"/>
                  <a:gd name="T16" fmla="*/ 0 w 29"/>
                  <a:gd name="T17" fmla="*/ 2 h 30"/>
                  <a:gd name="T18" fmla="*/ 0 w 29"/>
                  <a:gd name="T19" fmla="*/ 2 h 30"/>
                  <a:gd name="T20" fmla="*/ 1 w 29"/>
                  <a:gd name="T21" fmla="*/ 2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2 w 29"/>
                  <a:gd name="T29" fmla="*/ 1 h 30"/>
                  <a:gd name="T30" fmla="*/ 2 w 29"/>
                  <a:gd name="T31" fmla="*/ 0 h 30"/>
                  <a:gd name="T32" fmla="*/ 2 w 29"/>
                  <a:gd name="T33" fmla="*/ 0 h 30"/>
                  <a:gd name="T34" fmla="*/ 3 w 29"/>
                  <a:gd name="T35" fmla="*/ 0 h 30"/>
                  <a:gd name="T36" fmla="*/ 3 w 29"/>
                  <a:gd name="T37" fmla="*/ 1 h 30"/>
                  <a:gd name="T38" fmla="*/ 3 w 29"/>
                  <a:gd name="T39" fmla="*/ 1 h 30"/>
                  <a:gd name="T40" fmla="*/ 4 w 29"/>
                  <a:gd name="T41" fmla="*/ 1 h 30"/>
                  <a:gd name="T42" fmla="*/ 4 w 29"/>
                  <a:gd name="T43" fmla="*/ 1 h 30"/>
                  <a:gd name="T44" fmla="*/ 4 w 29"/>
                  <a:gd name="T45" fmla="*/ 2 h 30"/>
                  <a:gd name="T46" fmla="*/ 4 w 29"/>
                  <a:gd name="T47" fmla="*/ 2 h 30"/>
                  <a:gd name="T48" fmla="*/ 4 w 29"/>
                  <a:gd name="T49" fmla="*/ 2 h 30"/>
                  <a:gd name="T50" fmla="*/ 4 w 29"/>
                  <a:gd name="T51" fmla="*/ 3 h 30"/>
                  <a:gd name="T52" fmla="*/ 4 w 29"/>
                  <a:gd name="T53" fmla="*/ 4 h 30"/>
                  <a:gd name="T54" fmla="*/ 3 w 29"/>
                  <a:gd name="T55" fmla="*/ 4 h 30"/>
                  <a:gd name="T56" fmla="*/ 2 w 29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4" name="Freeform 89"/>
              <p:cNvSpPr>
                <a:spLocks/>
              </p:cNvSpPr>
              <p:nvPr/>
            </p:nvSpPr>
            <p:spPr bwMode="auto">
              <a:xfrm>
                <a:off x="2798" y="2274"/>
                <a:ext cx="30" cy="29"/>
              </a:xfrm>
              <a:custGeom>
                <a:avLst/>
                <a:gdLst>
                  <a:gd name="T0" fmla="*/ 8 w 60"/>
                  <a:gd name="T1" fmla="*/ 3 h 59"/>
                  <a:gd name="T2" fmla="*/ 8 w 60"/>
                  <a:gd name="T3" fmla="*/ 3 h 59"/>
                  <a:gd name="T4" fmla="*/ 8 w 60"/>
                  <a:gd name="T5" fmla="*/ 2 h 59"/>
                  <a:gd name="T6" fmla="*/ 7 w 60"/>
                  <a:gd name="T7" fmla="*/ 1 h 59"/>
                  <a:gd name="T8" fmla="*/ 7 w 60"/>
                  <a:gd name="T9" fmla="*/ 1 h 59"/>
                  <a:gd name="T10" fmla="*/ 6 w 60"/>
                  <a:gd name="T11" fmla="*/ 0 h 59"/>
                  <a:gd name="T12" fmla="*/ 6 w 60"/>
                  <a:gd name="T13" fmla="*/ 0 h 59"/>
                  <a:gd name="T14" fmla="*/ 5 w 60"/>
                  <a:gd name="T15" fmla="*/ 0 h 59"/>
                  <a:gd name="T16" fmla="*/ 4 w 60"/>
                  <a:gd name="T17" fmla="*/ 0 h 59"/>
                  <a:gd name="T18" fmla="*/ 3 w 60"/>
                  <a:gd name="T19" fmla="*/ 0 h 59"/>
                  <a:gd name="T20" fmla="*/ 2 w 60"/>
                  <a:gd name="T21" fmla="*/ 1 h 59"/>
                  <a:gd name="T22" fmla="*/ 1 w 60"/>
                  <a:gd name="T23" fmla="*/ 2 h 59"/>
                  <a:gd name="T24" fmla="*/ 0 w 60"/>
                  <a:gd name="T25" fmla="*/ 3 h 59"/>
                  <a:gd name="T26" fmla="*/ 1 w 60"/>
                  <a:gd name="T27" fmla="*/ 4 h 59"/>
                  <a:gd name="T28" fmla="*/ 1 w 60"/>
                  <a:gd name="T29" fmla="*/ 5 h 59"/>
                  <a:gd name="T30" fmla="*/ 1 w 60"/>
                  <a:gd name="T31" fmla="*/ 5 h 59"/>
                  <a:gd name="T32" fmla="*/ 2 w 60"/>
                  <a:gd name="T33" fmla="*/ 6 h 59"/>
                  <a:gd name="T34" fmla="*/ 2 w 60"/>
                  <a:gd name="T35" fmla="*/ 6 h 59"/>
                  <a:gd name="T36" fmla="*/ 3 w 60"/>
                  <a:gd name="T37" fmla="*/ 7 h 59"/>
                  <a:gd name="T38" fmla="*/ 3 w 60"/>
                  <a:gd name="T39" fmla="*/ 7 h 59"/>
                  <a:gd name="T40" fmla="*/ 4 w 60"/>
                  <a:gd name="T41" fmla="*/ 7 h 59"/>
                  <a:gd name="T42" fmla="*/ 5 w 60"/>
                  <a:gd name="T43" fmla="*/ 7 h 59"/>
                  <a:gd name="T44" fmla="*/ 6 w 60"/>
                  <a:gd name="T45" fmla="*/ 7 h 59"/>
                  <a:gd name="T46" fmla="*/ 6 w 60"/>
                  <a:gd name="T47" fmla="*/ 6 h 59"/>
                  <a:gd name="T48" fmla="*/ 7 w 60"/>
                  <a:gd name="T49" fmla="*/ 6 h 59"/>
                  <a:gd name="T50" fmla="*/ 7 w 60"/>
                  <a:gd name="T51" fmla="*/ 5 h 59"/>
                  <a:gd name="T52" fmla="*/ 8 w 60"/>
                  <a:gd name="T53" fmla="*/ 5 h 59"/>
                  <a:gd name="T54" fmla="*/ 8 w 60"/>
                  <a:gd name="T55" fmla="*/ 4 h 59"/>
                  <a:gd name="T56" fmla="*/ 8 w 60"/>
                  <a:gd name="T57" fmla="*/ 3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5" name="Freeform 90"/>
              <p:cNvSpPr>
                <a:spLocks/>
              </p:cNvSpPr>
              <p:nvPr/>
            </p:nvSpPr>
            <p:spPr bwMode="auto">
              <a:xfrm>
                <a:off x="2805" y="2281"/>
                <a:ext cx="15" cy="15"/>
              </a:xfrm>
              <a:custGeom>
                <a:avLst/>
                <a:gdLst>
                  <a:gd name="T0" fmla="*/ 2 w 30"/>
                  <a:gd name="T1" fmla="*/ 4 h 29"/>
                  <a:gd name="T2" fmla="*/ 2 w 30"/>
                  <a:gd name="T3" fmla="*/ 4 h 29"/>
                  <a:gd name="T4" fmla="*/ 2 w 30"/>
                  <a:gd name="T5" fmla="*/ 4 h 29"/>
                  <a:gd name="T6" fmla="*/ 1 w 30"/>
                  <a:gd name="T7" fmla="*/ 4 h 29"/>
                  <a:gd name="T8" fmla="*/ 1 w 30"/>
                  <a:gd name="T9" fmla="*/ 4 h 29"/>
                  <a:gd name="T10" fmla="*/ 1 w 30"/>
                  <a:gd name="T11" fmla="*/ 3 h 29"/>
                  <a:gd name="T12" fmla="*/ 1 w 30"/>
                  <a:gd name="T13" fmla="*/ 3 h 29"/>
                  <a:gd name="T14" fmla="*/ 0 w 30"/>
                  <a:gd name="T15" fmla="*/ 3 h 29"/>
                  <a:gd name="T16" fmla="*/ 0 w 30"/>
                  <a:gd name="T17" fmla="*/ 2 h 29"/>
                  <a:gd name="T18" fmla="*/ 0 w 30"/>
                  <a:gd name="T19" fmla="*/ 2 h 29"/>
                  <a:gd name="T20" fmla="*/ 1 w 30"/>
                  <a:gd name="T21" fmla="*/ 2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2 w 30"/>
                  <a:gd name="T29" fmla="*/ 1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1 h 29"/>
                  <a:gd name="T38" fmla="*/ 3 w 30"/>
                  <a:gd name="T39" fmla="*/ 1 h 29"/>
                  <a:gd name="T40" fmla="*/ 4 w 30"/>
                  <a:gd name="T41" fmla="*/ 1 h 29"/>
                  <a:gd name="T42" fmla="*/ 4 w 30"/>
                  <a:gd name="T43" fmla="*/ 1 h 29"/>
                  <a:gd name="T44" fmla="*/ 4 w 30"/>
                  <a:gd name="T45" fmla="*/ 2 h 29"/>
                  <a:gd name="T46" fmla="*/ 4 w 30"/>
                  <a:gd name="T47" fmla="*/ 2 h 29"/>
                  <a:gd name="T48" fmla="*/ 4 w 30"/>
                  <a:gd name="T49" fmla="*/ 2 h 29"/>
                  <a:gd name="T50" fmla="*/ 4 w 30"/>
                  <a:gd name="T51" fmla="*/ 3 h 29"/>
                  <a:gd name="T52" fmla="*/ 4 w 30"/>
                  <a:gd name="T53" fmla="*/ 4 h 29"/>
                  <a:gd name="T54" fmla="*/ 3 w 30"/>
                  <a:gd name="T55" fmla="*/ 4 h 29"/>
                  <a:gd name="T56" fmla="*/ 2 w 30"/>
                  <a:gd name="T57" fmla="*/ 4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6" name="Freeform 91"/>
              <p:cNvSpPr>
                <a:spLocks/>
              </p:cNvSpPr>
              <p:nvPr/>
            </p:nvSpPr>
            <p:spPr bwMode="auto">
              <a:xfrm>
                <a:off x="2918" y="2596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1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0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1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7" name="Freeform 92"/>
              <p:cNvSpPr>
                <a:spLocks/>
              </p:cNvSpPr>
              <p:nvPr/>
            </p:nvSpPr>
            <p:spPr bwMode="auto">
              <a:xfrm>
                <a:off x="2925" y="2604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8" name="Freeform 93"/>
              <p:cNvSpPr>
                <a:spLocks/>
              </p:cNvSpPr>
              <p:nvPr/>
            </p:nvSpPr>
            <p:spPr bwMode="auto">
              <a:xfrm>
                <a:off x="2819" y="2655"/>
                <a:ext cx="30" cy="29"/>
              </a:xfrm>
              <a:custGeom>
                <a:avLst/>
                <a:gdLst>
                  <a:gd name="T0" fmla="*/ 8 w 60"/>
                  <a:gd name="T1" fmla="*/ 3 h 59"/>
                  <a:gd name="T2" fmla="*/ 8 w 60"/>
                  <a:gd name="T3" fmla="*/ 3 h 59"/>
                  <a:gd name="T4" fmla="*/ 8 w 60"/>
                  <a:gd name="T5" fmla="*/ 2 h 59"/>
                  <a:gd name="T6" fmla="*/ 7 w 60"/>
                  <a:gd name="T7" fmla="*/ 1 h 59"/>
                  <a:gd name="T8" fmla="*/ 7 w 60"/>
                  <a:gd name="T9" fmla="*/ 1 h 59"/>
                  <a:gd name="T10" fmla="*/ 6 w 60"/>
                  <a:gd name="T11" fmla="*/ 0 h 59"/>
                  <a:gd name="T12" fmla="*/ 6 w 60"/>
                  <a:gd name="T13" fmla="*/ 0 h 59"/>
                  <a:gd name="T14" fmla="*/ 5 w 60"/>
                  <a:gd name="T15" fmla="*/ 0 h 59"/>
                  <a:gd name="T16" fmla="*/ 4 w 60"/>
                  <a:gd name="T17" fmla="*/ 0 h 59"/>
                  <a:gd name="T18" fmla="*/ 3 w 60"/>
                  <a:gd name="T19" fmla="*/ 0 h 59"/>
                  <a:gd name="T20" fmla="*/ 2 w 60"/>
                  <a:gd name="T21" fmla="*/ 1 h 59"/>
                  <a:gd name="T22" fmla="*/ 1 w 60"/>
                  <a:gd name="T23" fmla="*/ 2 h 59"/>
                  <a:gd name="T24" fmla="*/ 0 w 60"/>
                  <a:gd name="T25" fmla="*/ 3 h 59"/>
                  <a:gd name="T26" fmla="*/ 1 w 60"/>
                  <a:gd name="T27" fmla="*/ 4 h 59"/>
                  <a:gd name="T28" fmla="*/ 1 w 60"/>
                  <a:gd name="T29" fmla="*/ 5 h 59"/>
                  <a:gd name="T30" fmla="*/ 1 w 60"/>
                  <a:gd name="T31" fmla="*/ 5 h 59"/>
                  <a:gd name="T32" fmla="*/ 2 w 60"/>
                  <a:gd name="T33" fmla="*/ 6 h 59"/>
                  <a:gd name="T34" fmla="*/ 2 w 60"/>
                  <a:gd name="T35" fmla="*/ 6 h 59"/>
                  <a:gd name="T36" fmla="*/ 3 w 60"/>
                  <a:gd name="T37" fmla="*/ 7 h 59"/>
                  <a:gd name="T38" fmla="*/ 3 w 60"/>
                  <a:gd name="T39" fmla="*/ 7 h 59"/>
                  <a:gd name="T40" fmla="*/ 4 w 60"/>
                  <a:gd name="T41" fmla="*/ 7 h 59"/>
                  <a:gd name="T42" fmla="*/ 5 w 60"/>
                  <a:gd name="T43" fmla="*/ 7 h 59"/>
                  <a:gd name="T44" fmla="*/ 6 w 60"/>
                  <a:gd name="T45" fmla="*/ 7 h 59"/>
                  <a:gd name="T46" fmla="*/ 6 w 60"/>
                  <a:gd name="T47" fmla="*/ 6 h 59"/>
                  <a:gd name="T48" fmla="*/ 7 w 60"/>
                  <a:gd name="T49" fmla="*/ 6 h 59"/>
                  <a:gd name="T50" fmla="*/ 7 w 60"/>
                  <a:gd name="T51" fmla="*/ 5 h 59"/>
                  <a:gd name="T52" fmla="*/ 8 w 60"/>
                  <a:gd name="T53" fmla="*/ 5 h 59"/>
                  <a:gd name="T54" fmla="*/ 8 w 60"/>
                  <a:gd name="T55" fmla="*/ 4 h 59"/>
                  <a:gd name="T56" fmla="*/ 8 w 60"/>
                  <a:gd name="T57" fmla="*/ 3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9" name="Freeform 94"/>
              <p:cNvSpPr>
                <a:spLocks/>
              </p:cNvSpPr>
              <p:nvPr/>
            </p:nvSpPr>
            <p:spPr bwMode="auto">
              <a:xfrm>
                <a:off x="2827" y="2662"/>
                <a:ext cx="15" cy="15"/>
              </a:xfrm>
              <a:custGeom>
                <a:avLst/>
                <a:gdLst>
                  <a:gd name="T0" fmla="*/ 2 w 30"/>
                  <a:gd name="T1" fmla="*/ 4 h 29"/>
                  <a:gd name="T2" fmla="*/ 2 w 30"/>
                  <a:gd name="T3" fmla="*/ 4 h 29"/>
                  <a:gd name="T4" fmla="*/ 2 w 30"/>
                  <a:gd name="T5" fmla="*/ 4 h 29"/>
                  <a:gd name="T6" fmla="*/ 1 w 30"/>
                  <a:gd name="T7" fmla="*/ 4 h 29"/>
                  <a:gd name="T8" fmla="*/ 1 w 30"/>
                  <a:gd name="T9" fmla="*/ 4 h 29"/>
                  <a:gd name="T10" fmla="*/ 1 w 30"/>
                  <a:gd name="T11" fmla="*/ 3 h 29"/>
                  <a:gd name="T12" fmla="*/ 1 w 30"/>
                  <a:gd name="T13" fmla="*/ 3 h 29"/>
                  <a:gd name="T14" fmla="*/ 0 w 30"/>
                  <a:gd name="T15" fmla="*/ 3 h 29"/>
                  <a:gd name="T16" fmla="*/ 0 w 30"/>
                  <a:gd name="T17" fmla="*/ 2 h 29"/>
                  <a:gd name="T18" fmla="*/ 0 w 30"/>
                  <a:gd name="T19" fmla="*/ 2 h 29"/>
                  <a:gd name="T20" fmla="*/ 1 w 30"/>
                  <a:gd name="T21" fmla="*/ 2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2 w 30"/>
                  <a:gd name="T29" fmla="*/ 1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1 h 29"/>
                  <a:gd name="T38" fmla="*/ 3 w 30"/>
                  <a:gd name="T39" fmla="*/ 1 h 29"/>
                  <a:gd name="T40" fmla="*/ 4 w 30"/>
                  <a:gd name="T41" fmla="*/ 1 h 29"/>
                  <a:gd name="T42" fmla="*/ 4 w 30"/>
                  <a:gd name="T43" fmla="*/ 1 h 29"/>
                  <a:gd name="T44" fmla="*/ 4 w 30"/>
                  <a:gd name="T45" fmla="*/ 2 h 29"/>
                  <a:gd name="T46" fmla="*/ 4 w 30"/>
                  <a:gd name="T47" fmla="*/ 2 h 29"/>
                  <a:gd name="T48" fmla="*/ 4 w 30"/>
                  <a:gd name="T49" fmla="*/ 2 h 29"/>
                  <a:gd name="T50" fmla="*/ 4 w 30"/>
                  <a:gd name="T51" fmla="*/ 3 h 29"/>
                  <a:gd name="T52" fmla="*/ 4 w 30"/>
                  <a:gd name="T53" fmla="*/ 4 h 29"/>
                  <a:gd name="T54" fmla="*/ 3 w 30"/>
                  <a:gd name="T55" fmla="*/ 4 h 29"/>
                  <a:gd name="T56" fmla="*/ 2 w 30"/>
                  <a:gd name="T57" fmla="*/ 4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0" name="Freeform 95"/>
              <p:cNvSpPr>
                <a:spLocks/>
              </p:cNvSpPr>
              <p:nvPr/>
            </p:nvSpPr>
            <p:spPr bwMode="auto">
              <a:xfrm>
                <a:off x="3120" y="2711"/>
                <a:ext cx="30" cy="30"/>
              </a:xfrm>
              <a:custGeom>
                <a:avLst/>
                <a:gdLst>
                  <a:gd name="T0" fmla="*/ 8 w 59"/>
                  <a:gd name="T1" fmla="*/ 4 h 60"/>
                  <a:gd name="T2" fmla="*/ 8 w 59"/>
                  <a:gd name="T3" fmla="*/ 4 h 60"/>
                  <a:gd name="T4" fmla="*/ 8 w 59"/>
                  <a:gd name="T5" fmla="*/ 3 h 60"/>
                  <a:gd name="T6" fmla="*/ 7 w 59"/>
                  <a:gd name="T7" fmla="*/ 2 h 60"/>
                  <a:gd name="T8" fmla="*/ 7 w 59"/>
                  <a:gd name="T9" fmla="*/ 2 h 60"/>
                  <a:gd name="T10" fmla="*/ 6 w 59"/>
                  <a:gd name="T11" fmla="*/ 1 h 60"/>
                  <a:gd name="T12" fmla="*/ 6 w 59"/>
                  <a:gd name="T13" fmla="*/ 1 h 60"/>
                  <a:gd name="T14" fmla="*/ 5 w 59"/>
                  <a:gd name="T15" fmla="*/ 1 h 60"/>
                  <a:gd name="T16" fmla="*/ 4 w 59"/>
                  <a:gd name="T17" fmla="*/ 0 h 60"/>
                  <a:gd name="T18" fmla="*/ 3 w 59"/>
                  <a:gd name="T19" fmla="*/ 1 h 60"/>
                  <a:gd name="T20" fmla="*/ 2 w 59"/>
                  <a:gd name="T21" fmla="*/ 2 h 60"/>
                  <a:gd name="T22" fmla="*/ 1 w 59"/>
                  <a:gd name="T23" fmla="*/ 3 h 60"/>
                  <a:gd name="T24" fmla="*/ 0 w 59"/>
                  <a:gd name="T25" fmla="*/ 4 h 60"/>
                  <a:gd name="T26" fmla="*/ 1 w 59"/>
                  <a:gd name="T27" fmla="*/ 5 h 60"/>
                  <a:gd name="T28" fmla="*/ 1 w 59"/>
                  <a:gd name="T29" fmla="*/ 6 h 60"/>
                  <a:gd name="T30" fmla="*/ 1 w 59"/>
                  <a:gd name="T31" fmla="*/ 6 h 60"/>
                  <a:gd name="T32" fmla="*/ 2 w 59"/>
                  <a:gd name="T33" fmla="*/ 7 h 60"/>
                  <a:gd name="T34" fmla="*/ 2 w 59"/>
                  <a:gd name="T35" fmla="*/ 7 h 60"/>
                  <a:gd name="T36" fmla="*/ 3 w 59"/>
                  <a:gd name="T37" fmla="*/ 8 h 60"/>
                  <a:gd name="T38" fmla="*/ 3 w 59"/>
                  <a:gd name="T39" fmla="*/ 8 h 60"/>
                  <a:gd name="T40" fmla="*/ 4 w 59"/>
                  <a:gd name="T41" fmla="*/ 8 h 60"/>
                  <a:gd name="T42" fmla="*/ 5 w 59"/>
                  <a:gd name="T43" fmla="*/ 8 h 60"/>
                  <a:gd name="T44" fmla="*/ 6 w 59"/>
                  <a:gd name="T45" fmla="*/ 8 h 60"/>
                  <a:gd name="T46" fmla="*/ 6 w 59"/>
                  <a:gd name="T47" fmla="*/ 7 h 60"/>
                  <a:gd name="T48" fmla="*/ 7 w 59"/>
                  <a:gd name="T49" fmla="*/ 7 h 60"/>
                  <a:gd name="T50" fmla="*/ 7 w 59"/>
                  <a:gd name="T51" fmla="*/ 6 h 60"/>
                  <a:gd name="T52" fmla="*/ 8 w 59"/>
                  <a:gd name="T53" fmla="*/ 6 h 60"/>
                  <a:gd name="T54" fmla="*/ 8 w 59"/>
                  <a:gd name="T55" fmla="*/ 5 h 60"/>
                  <a:gd name="T56" fmla="*/ 8 w 59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1" name="Freeform 96"/>
              <p:cNvSpPr>
                <a:spLocks/>
              </p:cNvSpPr>
              <p:nvPr/>
            </p:nvSpPr>
            <p:spPr bwMode="auto">
              <a:xfrm>
                <a:off x="3128" y="2718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2" name="Freeform 97"/>
              <p:cNvSpPr>
                <a:spLocks/>
              </p:cNvSpPr>
              <p:nvPr/>
            </p:nvSpPr>
            <p:spPr bwMode="auto">
              <a:xfrm>
                <a:off x="3136" y="2454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3" name="Freeform 98"/>
              <p:cNvSpPr>
                <a:spLocks/>
              </p:cNvSpPr>
              <p:nvPr/>
            </p:nvSpPr>
            <p:spPr bwMode="auto">
              <a:xfrm>
                <a:off x="3144" y="2462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4" name="Freeform 99"/>
              <p:cNvSpPr>
                <a:spLocks/>
              </p:cNvSpPr>
              <p:nvPr/>
            </p:nvSpPr>
            <p:spPr bwMode="auto">
              <a:xfrm>
                <a:off x="3139" y="2831"/>
                <a:ext cx="30" cy="29"/>
              </a:xfrm>
              <a:custGeom>
                <a:avLst/>
                <a:gdLst>
                  <a:gd name="T0" fmla="*/ 8 w 58"/>
                  <a:gd name="T1" fmla="*/ 3 h 60"/>
                  <a:gd name="T2" fmla="*/ 8 w 58"/>
                  <a:gd name="T3" fmla="*/ 3 h 60"/>
                  <a:gd name="T4" fmla="*/ 8 w 58"/>
                  <a:gd name="T5" fmla="*/ 2 h 60"/>
                  <a:gd name="T6" fmla="*/ 7 w 58"/>
                  <a:gd name="T7" fmla="*/ 1 h 60"/>
                  <a:gd name="T8" fmla="*/ 7 w 58"/>
                  <a:gd name="T9" fmla="*/ 1 h 60"/>
                  <a:gd name="T10" fmla="*/ 6 w 58"/>
                  <a:gd name="T11" fmla="*/ 0 h 60"/>
                  <a:gd name="T12" fmla="*/ 6 w 58"/>
                  <a:gd name="T13" fmla="*/ 0 h 60"/>
                  <a:gd name="T14" fmla="*/ 5 w 58"/>
                  <a:gd name="T15" fmla="*/ 0 h 60"/>
                  <a:gd name="T16" fmla="*/ 4 w 58"/>
                  <a:gd name="T17" fmla="*/ 0 h 60"/>
                  <a:gd name="T18" fmla="*/ 3 w 58"/>
                  <a:gd name="T19" fmla="*/ 0 h 60"/>
                  <a:gd name="T20" fmla="*/ 1 w 58"/>
                  <a:gd name="T21" fmla="*/ 1 h 60"/>
                  <a:gd name="T22" fmla="*/ 1 w 58"/>
                  <a:gd name="T23" fmla="*/ 2 h 60"/>
                  <a:gd name="T24" fmla="*/ 0 w 58"/>
                  <a:gd name="T25" fmla="*/ 3 h 60"/>
                  <a:gd name="T26" fmla="*/ 0 w 58"/>
                  <a:gd name="T27" fmla="*/ 4 h 60"/>
                  <a:gd name="T28" fmla="*/ 1 w 58"/>
                  <a:gd name="T29" fmla="*/ 5 h 60"/>
                  <a:gd name="T30" fmla="*/ 1 w 58"/>
                  <a:gd name="T31" fmla="*/ 5 h 60"/>
                  <a:gd name="T32" fmla="*/ 1 w 58"/>
                  <a:gd name="T33" fmla="*/ 6 h 60"/>
                  <a:gd name="T34" fmla="*/ 2 w 58"/>
                  <a:gd name="T35" fmla="*/ 6 h 60"/>
                  <a:gd name="T36" fmla="*/ 3 w 58"/>
                  <a:gd name="T37" fmla="*/ 7 h 60"/>
                  <a:gd name="T38" fmla="*/ 3 w 58"/>
                  <a:gd name="T39" fmla="*/ 7 h 60"/>
                  <a:gd name="T40" fmla="*/ 4 w 58"/>
                  <a:gd name="T41" fmla="*/ 7 h 60"/>
                  <a:gd name="T42" fmla="*/ 5 w 58"/>
                  <a:gd name="T43" fmla="*/ 7 h 60"/>
                  <a:gd name="T44" fmla="*/ 6 w 58"/>
                  <a:gd name="T45" fmla="*/ 7 h 60"/>
                  <a:gd name="T46" fmla="*/ 6 w 58"/>
                  <a:gd name="T47" fmla="*/ 6 h 60"/>
                  <a:gd name="T48" fmla="*/ 7 w 58"/>
                  <a:gd name="T49" fmla="*/ 6 h 60"/>
                  <a:gd name="T50" fmla="*/ 7 w 58"/>
                  <a:gd name="T51" fmla="*/ 5 h 60"/>
                  <a:gd name="T52" fmla="*/ 8 w 58"/>
                  <a:gd name="T53" fmla="*/ 5 h 60"/>
                  <a:gd name="T54" fmla="*/ 8 w 58"/>
                  <a:gd name="T55" fmla="*/ 4 h 60"/>
                  <a:gd name="T56" fmla="*/ 8 w 58"/>
                  <a:gd name="T57" fmla="*/ 3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" name="Freeform 100"/>
              <p:cNvSpPr>
                <a:spLocks/>
              </p:cNvSpPr>
              <p:nvPr/>
            </p:nvSpPr>
            <p:spPr bwMode="auto">
              <a:xfrm>
                <a:off x="3147" y="2838"/>
                <a:ext cx="14" cy="15"/>
              </a:xfrm>
              <a:custGeom>
                <a:avLst/>
                <a:gdLst>
                  <a:gd name="T0" fmla="*/ 2 w 28"/>
                  <a:gd name="T1" fmla="*/ 4 h 30"/>
                  <a:gd name="T2" fmla="*/ 2 w 28"/>
                  <a:gd name="T3" fmla="*/ 4 h 30"/>
                  <a:gd name="T4" fmla="*/ 2 w 28"/>
                  <a:gd name="T5" fmla="*/ 4 h 30"/>
                  <a:gd name="T6" fmla="*/ 1 w 28"/>
                  <a:gd name="T7" fmla="*/ 4 h 30"/>
                  <a:gd name="T8" fmla="*/ 1 w 28"/>
                  <a:gd name="T9" fmla="*/ 4 h 30"/>
                  <a:gd name="T10" fmla="*/ 1 w 28"/>
                  <a:gd name="T11" fmla="*/ 3 h 30"/>
                  <a:gd name="T12" fmla="*/ 1 w 28"/>
                  <a:gd name="T13" fmla="*/ 3 h 30"/>
                  <a:gd name="T14" fmla="*/ 0 w 28"/>
                  <a:gd name="T15" fmla="*/ 3 h 30"/>
                  <a:gd name="T16" fmla="*/ 0 w 28"/>
                  <a:gd name="T17" fmla="*/ 2 h 30"/>
                  <a:gd name="T18" fmla="*/ 0 w 28"/>
                  <a:gd name="T19" fmla="*/ 2 h 30"/>
                  <a:gd name="T20" fmla="*/ 1 w 28"/>
                  <a:gd name="T21" fmla="*/ 2 h 30"/>
                  <a:gd name="T22" fmla="*/ 1 w 28"/>
                  <a:gd name="T23" fmla="*/ 1 h 30"/>
                  <a:gd name="T24" fmla="*/ 1 w 28"/>
                  <a:gd name="T25" fmla="*/ 1 h 30"/>
                  <a:gd name="T26" fmla="*/ 1 w 28"/>
                  <a:gd name="T27" fmla="*/ 1 h 30"/>
                  <a:gd name="T28" fmla="*/ 2 w 28"/>
                  <a:gd name="T29" fmla="*/ 1 h 30"/>
                  <a:gd name="T30" fmla="*/ 2 w 28"/>
                  <a:gd name="T31" fmla="*/ 0 h 30"/>
                  <a:gd name="T32" fmla="*/ 2 w 28"/>
                  <a:gd name="T33" fmla="*/ 0 h 30"/>
                  <a:gd name="T34" fmla="*/ 3 w 28"/>
                  <a:gd name="T35" fmla="*/ 0 h 30"/>
                  <a:gd name="T36" fmla="*/ 3 w 28"/>
                  <a:gd name="T37" fmla="*/ 1 h 30"/>
                  <a:gd name="T38" fmla="*/ 3 w 28"/>
                  <a:gd name="T39" fmla="*/ 1 h 30"/>
                  <a:gd name="T40" fmla="*/ 4 w 28"/>
                  <a:gd name="T41" fmla="*/ 1 h 30"/>
                  <a:gd name="T42" fmla="*/ 4 w 28"/>
                  <a:gd name="T43" fmla="*/ 1 h 30"/>
                  <a:gd name="T44" fmla="*/ 4 w 28"/>
                  <a:gd name="T45" fmla="*/ 2 h 30"/>
                  <a:gd name="T46" fmla="*/ 4 w 28"/>
                  <a:gd name="T47" fmla="*/ 2 h 30"/>
                  <a:gd name="T48" fmla="*/ 4 w 28"/>
                  <a:gd name="T49" fmla="*/ 2 h 30"/>
                  <a:gd name="T50" fmla="*/ 4 w 28"/>
                  <a:gd name="T51" fmla="*/ 3 h 30"/>
                  <a:gd name="T52" fmla="*/ 4 w 28"/>
                  <a:gd name="T53" fmla="*/ 4 h 30"/>
                  <a:gd name="T54" fmla="*/ 3 w 28"/>
                  <a:gd name="T55" fmla="*/ 4 h 30"/>
                  <a:gd name="T56" fmla="*/ 2 w 28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6" name="Freeform 101"/>
              <p:cNvSpPr>
                <a:spLocks/>
              </p:cNvSpPr>
              <p:nvPr/>
            </p:nvSpPr>
            <p:spPr bwMode="auto">
              <a:xfrm>
                <a:off x="3001" y="2926"/>
                <a:ext cx="29" cy="30"/>
              </a:xfrm>
              <a:custGeom>
                <a:avLst/>
                <a:gdLst>
                  <a:gd name="T0" fmla="*/ 7 w 60"/>
                  <a:gd name="T1" fmla="*/ 4 h 60"/>
                  <a:gd name="T2" fmla="*/ 7 w 60"/>
                  <a:gd name="T3" fmla="*/ 3 h 60"/>
                  <a:gd name="T4" fmla="*/ 7 w 60"/>
                  <a:gd name="T5" fmla="*/ 3 h 60"/>
                  <a:gd name="T6" fmla="*/ 6 w 60"/>
                  <a:gd name="T7" fmla="*/ 2 h 60"/>
                  <a:gd name="T8" fmla="*/ 6 w 60"/>
                  <a:gd name="T9" fmla="*/ 1 h 60"/>
                  <a:gd name="T10" fmla="*/ 5 w 60"/>
                  <a:gd name="T11" fmla="*/ 1 h 60"/>
                  <a:gd name="T12" fmla="*/ 5 w 60"/>
                  <a:gd name="T13" fmla="*/ 1 h 60"/>
                  <a:gd name="T14" fmla="*/ 4 w 60"/>
                  <a:gd name="T15" fmla="*/ 1 h 60"/>
                  <a:gd name="T16" fmla="*/ 3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0 w 60"/>
                  <a:gd name="T23" fmla="*/ 3 h 60"/>
                  <a:gd name="T24" fmla="*/ 0 w 60"/>
                  <a:gd name="T25" fmla="*/ 4 h 60"/>
                  <a:gd name="T26" fmla="*/ 0 w 60"/>
                  <a:gd name="T27" fmla="*/ 5 h 60"/>
                  <a:gd name="T28" fmla="*/ 0 w 60"/>
                  <a:gd name="T29" fmla="*/ 6 h 60"/>
                  <a:gd name="T30" fmla="*/ 0 w 60"/>
                  <a:gd name="T31" fmla="*/ 6 h 60"/>
                  <a:gd name="T32" fmla="*/ 1 w 60"/>
                  <a:gd name="T33" fmla="*/ 7 h 60"/>
                  <a:gd name="T34" fmla="*/ 1 w 60"/>
                  <a:gd name="T35" fmla="*/ 7 h 60"/>
                  <a:gd name="T36" fmla="*/ 2 w 60"/>
                  <a:gd name="T37" fmla="*/ 8 h 60"/>
                  <a:gd name="T38" fmla="*/ 3 w 60"/>
                  <a:gd name="T39" fmla="*/ 8 h 60"/>
                  <a:gd name="T40" fmla="*/ 3 w 60"/>
                  <a:gd name="T41" fmla="*/ 8 h 60"/>
                  <a:gd name="T42" fmla="*/ 4 w 60"/>
                  <a:gd name="T43" fmla="*/ 8 h 60"/>
                  <a:gd name="T44" fmla="*/ 5 w 60"/>
                  <a:gd name="T45" fmla="*/ 8 h 60"/>
                  <a:gd name="T46" fmla="*/ 5 w 60"/>
                  <a:gd name="T47" fmla="*/ 7 h 60"/>
                  <a:gd name="T48" fmla="*/ 6 w 60"/>
                  <a:gd name="T49" fmla="*/ 7 h 60"/>
                  <a:gd name="T50" fmla="*/ 6 w 60"/>
                  <a:gd name="T51" fmla="*/ 6 h 60"/>
                  <a:gd name="T52" fmla="*/ 7 w 60"/>
                  <a:gd name="T53" fmla="*/ 6 h 60"/>
                  <a:gd name="T54" fmla="*/ 7 w 60"/>
                  <a:gd name="T55" fmla="*/ 5 h 60"/>
                  <a:gd name="T56" fmla="*/ 7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7" name="Freeform 102"/>
              <p:cNvSpPr>
                <a:spLocks/>
              </p:cNvSpPr>
              <p:nvPr/>
            </p:nvSpPr>
            <p:spPr bwMode="auto">
              <a:xfrm>
                <a:off x="3008" y="2934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8" name="Freeform 103"/>
              <p:cNvSpPr>
                <a:spLocks/>
              </p:cNvSpPr>
              <p:nvPr/>
            </p:nvSpPr>
            <p:spPr bwMode="auto">
              <a:xfrm>
                <a:off x="2878" y="2958"/>
                <a:ext cx="30" cy="30"/>
              </a:xfrm>
              <a:custGeom>
                <a:avLst/>
                <a:gdLst>
                  <a:gd name="T0" fmla="*/ 8 w 60"/>
                  <a:gd name="T1" fmla="*/ 4 h 59"/>
                  <a:gd name="T2" fmla="*/ 8 w 60"/>
                  <a:gd name="T3" fmla="*/ 3 h 59"/>
                  <a:gd name="T4" fmla="*/ 8 w 60"/>
                  <a:gd name="T5" fmla="*/ 3 h 59"/>
                  <a:gd name="T6" fmla="*/ 7 w 60"/>
                  <a:gd name="T7" fmla="*/ 2 h 59"/>
                  <a:gd name="T8" fmla="*/ 7 w 60"/>
                  <a:gd name="T9" fmla="*/ 2 h 59"/>
                  <a:gd name="T10" fmla="*/ 6 w 60"/>
                  <a:gd name="T11" fmla="*/ 1 h 59"/>
                  <a:gd name="T12" fmla="*/ 6 w 60"/>
                  <a:gd name="T13" fmla="*/ 1 h 59"/>
                  <a:gd name="T14" fmla="*/ 5 w 60"/>
                  <a:gd name="T15" fmla="*/ 1 h 59"/>
                  <a:gd name="T16" fmla="*/ 4 w 60"/>
                  <a:gd name="T17" fmla="*/ 0 h 59"/>
                  <a:gd name="T18" fmla="*/ 3 w 60"/>
                  <a:gd name="T19" fmla="*/ 1 h 59"/>
                  <a:gd name="T20" fmla="*/ 2 w 60"/>
                  <a:gd name="T21" fmla="*/ 2 h 59"/>
                  <a:gd name="T22" fmla="*/ 1 w 60"/>
                  <a:gd name="T23" fmla="*/ 3 h 59"/>
                  <a:gd name="T24" fmla="*/ 0 w 60"/>
                  <a:gd name="T25" fmla="*/ 4 h 59"/>
                  <a:gd name="T26" fmla="*/ 1 w 60"/>
                  <a:gd name="T27" fmla="*/ 5 h 59"/>
                  <a:gd name="T28" fmla="*/ 1 w 60"/>
                  <a:gd name="T29" fmla="*/ 6 h 59"/>
                  <a:gd name="T30" fmla="*/ 1 w 60"/>
                  <a:gd name="T31" fmla="*/ 6 h 59"/>
                  <a:gd name="T32" fmla="*/ 1 w 60"/>
                  <a:gd name="T33" fmla="*/ 7 h 59"/>
                  <a:gd name="T34" fmla="*/ 2 w 60"/>
                  <a:gd name="T35" fmla="*/ 7 h 59"/>
                  <a:gd name="T36" fmla="*/ 3 w 60"/>
                  <a:gd name="T37" fmla="*/ 8 h 59"/>
                  <a:gd name="T38" fmla="*/ 3 w 60"/>
                  <a:gd name="T39" fmla="*/ 8 h 59"/>
                  <a:gd name="T40" fmla="*/ 4 w 60"/>
                  <a:gd name="T41" fmla="*/ 8 h 59"/>
                  <a:gd name="T42" fmla="*/ 5 w 60"/>
                  <a:gd name="T43" fmla="*/ 8 h 59"/>
                  <a:gd name="T44" fmla="*/ 6 w 60"/>
                  <a:gd name="T45" fmla="*/ 8 h 59"/>
                  <a:gd name="T46" fmla="*/ 6 w 60"/>
                  <a:gd name="T47" fmla="*/ 7 h 59"/>
                  <a:gd name="T48" fmla="*/ 7 w 60"/>
                  <a:gd name="T49" fmla="*/ 7 h 59"/>
                  <a:gd name="T50" fmla="*/ 7 w 60"/>
                  <a:gd name="T51" fmla="*/ 6 h 59"/>
                  <a:gd name="T52" fmla="*/ 8 w 60"/>
                  <a:gd name="T53" fmla="*/ 6 h 59"/>
                  <a:gd name="T54" fmla="*/ 8 w 60"/>
                  <a:gd name="T55" fmla="*/ 5 h 59"/>
                  <a:gd name="T56" fmla="*/ 8 w 60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9" name="Freeform 104"/>
              <p:cNvSpPr>
                <a:spLocks/>
              </p:cNvSpPr>
              <p:nvPr/>
            </p:nvSpPr>
            <p:spPr bwMode="auto">
              <a:xfrm>
                <a:off x="2885" y="2965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0" name="Freeform 105"/>
              <p:cNvSpPr>
                <a:spLocks/>
              </p:cNvSpPr>
              <p:nvPr/>
            </p:nvSpPr>
            <p:spPr bwMode="auto">
              <a:xfrm>
                <a:off x="2806" y="2879"/>
                <a:ext cx="30" cy="29"/>
              </a:xfrm>
              <a:custGeom>
                <a:avLst/>
                <a:gdLst>
                  <a:gd name="T0" fmla="*/ 8 w 60"/>
                  <a:gd name="T1" fmla="*/ 4 h 57"/>
                  <a:gd name="T2" fmla="*/ 8 w 60"/>
                  <a:gd name="T3" fmla="*/ 3 h 57"/>
                  <a:gd name="T4" fmla="*/ 8 w 60"/>
                  <a:gd name="T5" fmla="*/ 3 h 57"/>
                  <a:gd name="T6" fmla="*/ 7 w 60"/>
                  <a:gd name="T7" fmla="*/ 2 h 57"/>
                  <a:gd name="T8" fmla="*/ 7 w 60"/>
                  <a:gd name="T9" fmla="*/ 1 h 57"/>
                  <a:gd name="T10" fmla="*/ 6 w 60"/>
                  <a:gd name="T11" fmla="*/ 1 h 57"/>
                  <a:gd name="T12" fmla="*/ 6 w 60"/>
                  <a:gd name="T13" fmla="*/ 1 h 57"/>
                  <a:gd name="T14" fmla="*/ 5 w 60"/>
                  <a:gd name="T15" fmla="*/ 0 h 57"/>
                  <a:gd name="T16" fmla="*/ 4 w 60"/>
                  <a:gd name="T17" fmla="*/ 0 h 57"/>
                  <a:gd name="T18" fmla="*/ 3 w 60"/>
                  <a:gd name="T19" fmla="*/ 1 h 57"/>
                  <a:gd name="T20" fmla="*/ 2 w 60"/>
                  <a:gd name="T21" fmla="*/ 1 h 57"/>
                  <a:gd name="T22" fmla="*/ 1 w 60"/>
                  <a:gd name="T23" fmla="*/ 3 h 57"/>
                  <a:gd name="T24" fmla="*/ 0 w 60"/>
                  <a:gd name="T25" fmla="*/ 4 h 57"/>
                  <a:gd name="T26" fmla="*/ 1 w 60"/>
                  <a:gd name="T27" fmla="*/ 5 h 57"/>
                  <a:gd name="T28" fmla="*/ 1 w 60"/>
                  <a:gd name="T29" fmla="*/ 5 h 57"/>
                  <a:gd name="T30" fmla="*/ 1 w 60"/>
                  <a:gd name="T31" fmla="*/ 6 h 57"/>
                  <a:gd name="T32" fmla="*/ 1 w 60"/>
                  <a:gd name="T33" fmla="*/ 7 h 57"/>
                  <a:gd name="T34" fmla="*/ 2 w 60"/>
                  <a:gd name="T35" fmla="*/ 7 h 57"/>
                  <a:gd name="T36" fmla="*/ 3 w 60"/>
                  <a:gd name="T37" fmla="*/ 7 h 57"/>
                  <a:gd name="T38" fmla="*/ 3 w 60"/>
                  <a:gd name="T39" fmla="*/ 8 h 57"/>
                  <a:gd name="T40" fmla="*/ 4 w 60"/>
                  <a:gd name="T41" fmla="*/ 8 h 57"/>
                  <a:gd name="T42" fmla="*/ 5 w 60"/>
                  <a:gd name="T43" fmla="*/ 8 h 57"/>
                  <a:gd name="T44" fmla="*/ 6 w 60"/>
                  <a:gd name="T45" fmla="*/ 7 h 57"/>
                  <a:gd name="T46" fmla="*/ 6 w 60"/>
                  <a:gd name="T47" fmla="*/ 7 h 57"/>
                  <a:gd name="T48" fmla="*/ 7 w 60"/>
                  <a:gd name="T49" fmla="*/ 7 h 57"/>
                  <a:gd name="T50" fmla="*/ 7 w 60"/>
                  <a:gd name="T51" fmla="*/ 6 h 57"/>
                  <a:gd name="T52" fmla="*/ 8 w 60"/>
                  <a:gd name="T53" fmla="*/ 5 h 57"/>
                  <a:gd name="T54" fmla="*/ 8 w 60"/>
                  <a:gd name="T55" fmla="*/ 5 h 57"/>
                  <a:gd name="T56" fmla="*/ 8 w 60"/>
                  <a:gd name="T57" fmla="*/ 4 h 5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1" name="Freeform 106"/>
              <p:cNvSpPr>
                <a:spLocks/>
              </p:cNvSpPr>
              <p:nvPr/>
            </p:nvSpPr>
            <p:spPr bwMode="auto">
              <a:xfrm>
                <a:off x="2813" y="2886"/>
                <a:ext cx="15" cy="14"/>
              </a:xfrm>
              <a:custGeom>
                <a:avLst/>
                <a:gdLst>
                  <a:gd name="T0" fmla="*/ 2 w 30"/>
                  <a:gd name="T1" fmla="*/ 4 h 27"/>
                  <a:gd name="T2" fmla="*/ 2 w 30"/>
                  <a:gd name="T3" fmla="*/ 4 h 27"/>
                  <a:gd name="T4" fmla="*/ 2 w 30"/>
                  <a:gd name="T5" fmla="*/ 4 h 27"/>
                  <a:gd name="T6" fmla="*/ 1 w 30"/>
                  <a:gd name="T7" fmla="*/ 4 h 27"/>
                  <a:gd name="T8" fmla="*/ 1 w 30"/>
                  <a:gd name="T9" fmla="*/ 3 h 27"/>
                  <a:gd name="T10" fmla="*/ 1 w 30"/>
                  <a:gd name="T11" fmla="*/ 3 h 27"/>
                  <a:gd name="T12" fmla="*/ 1 w 30"/>
                  <a:gd name="T13" fmla="*/ 3 h 27"/>
                  <a:gd name="T14" fmla="*/ 0 w 30"/>
                  <a:gd name="T15" fmla="*/ 2 h 27"/>
                  <a:gd name="T16" fmla="*/ 0 w 30"/>
                  <a:gd name="T17" fmla="*/ 2 h 27"/>
                  <a:gd name="T18" fmla="*/ 0 w 30"/>
                  <a:gd name="T19" fmla="*/ 2 h 27"/>
                  <a:gd name="T20" fmla="*/ 1 w 30"/>
                  <a:gd name="T21" fmla="*/ 1 h 27"/>
                  <a:gd name="T22" fmla="*/ 1 w 30"/>
                  <a:gd name="T23" fmla="*/ 1 h 27"/>
                  <a:gd name="T24" fmla="*/ 1 w 30"/>
                  <a:gd name="T25" fmla="*/ 1 h 27"/>
                  <a:gd name="T26" fmla="*/ 1 w 30"/>
                  <a:gd name="T27" fmla="*/ 1 h 27"/>
                  <a:gd name="T28" fmla="*/ 2 w 30"/>
                  <a:gd name="T29" fmla="*/ 0 h 27"/>
                  <a:gd name="T30" fmla="*/ 2 w 30"/>
                  <a:gd name="T31" fmla="*/ 0 h 27"/>
                  <a:gd name="T32" fmla="*/ 2 w 30"/>
                  <a:gd name="T33" fmla="*/ 0 h 27"/>
                  <a:gd name="T34" fmla="*/ 3 w 30"/>
                  <a:gd name="T35" fmla="*/ 0 h 27"/>
                  <a:gd name="T36" fmla="*/ 3 w 30"/>
                  <a:gd name="T37" fmla="*/ 0 h 27"/>
                  <a:gd name="T38" fmla="*/ 3 w 30"/>
                  <a:gd name="T39" fmla="*/ 1 h 27"/>
                  <a:gd name="T40" fmla="*/ 4 w 30"/>
                  <a:gd name="T41" fmla="*/ 1 h 27"/>
                  <a:gd name="T42" fmla="*/ 4 w 30"/>
                  <a:gd name="T43" fmla="*/ 1 h 27"/>
                  <a:gd name="T44" fmla="*/ 4 w 30"/>
                  <a:gd name="T45" fmla="*/ 1 h 27"/>
                  <a:gd name="T46" fmla="*/ 4 w 30"/>
                  <a:gd name="T47" fmla="*/ 2 h 27"/>
                  <a:gd name="T48" fmla="*/ 4 w 30"/>
                  <a:gd name="T49" fmla="*/ 2 h 27"/>
                  <a:gd name="T50" fmla="*/ 4 w 30"/>
                  <a:gd name="T51" fmla="*/ 3 h 27"/>
                  <a:gd name="T52" fmla="*/ 4 w 30"/>
                  <a:gd name="T53" fmla="*/ 3 h 27"/>
                  <a:gd name="T54" fmla="*/ 3 w 30"/>
                  <a:gd name="T55" fmla="*/ 4 h 27"/>
                  <a:gd name="T56" fmla="*/ 2 w 30"/>
                  <a:gd name="T57" fmla="*/ 4 h 2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2" name="Freeform 107"/>
              <p:cNvSpPr>
                <a:spLocks/>
              </p:cNvSpPr>
              <p:nvPr/>
            </p:nvSpPr>
            <p:spPr bwMode="auto">
              <a:xfrm>
                <a:off x="2920" y="3070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1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1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3" name="Freeform 108"/>
              <p:cNvSpPr>
                <a:spLocks/>
              </p:cNvSpPr>
              <p:nvPr/>
            </p:nvSpPr>
            <p:spPr bwMode="auto">
              <a:xfrm>
                <a:off x="2928" y="3078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4" name="Freeform 109"/>
              <p:cNvSpPr>
                <a:spLocks/>
              </p:cNvSpPr>
              <p:nvPr/>
            </p:nvSpPr>
            <p:spPr bwMode="auto">
              <a:xfrm>
                <a:off x="2865" y="3206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1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0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1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5" name="Freeform 110"/>
              <p:cNvSpPr>
                <a:spLocks/>
              </p:cNvSpPr>
              <p:nvPr/>
            </p:nvSpPr>
            <p:spPr bwMode="auto">
              <a:xfrm>
                <a:off x="2872" y="3213"/>
                <a:ext cx="15" cy="15"/>
              </a:xfrm>
              <a:custGeom>
                <a:avLst/>
                <a:gdLst>
                  <a:gd name="T0" fmla="*/ 2 w 29"/>
                  <a:gd name="T1" fmla="*/ 4 h 30"/>
                  <a:gd name="T2" fmla="*/ 2 w 29"/>
                  <a:gd name="T3" fmla="*/ 4 h 30"/>
                  <a:gd name="T4" fmla="*/ 2 w 29"/>
                  <a:gd name="T5" fmla="*/ 4 h 30"/>
                  <a:gd name="T6" fmla="*/ 1 w 29"/>
                  <a:gd name="T7" fmla="*/ 4 h 30"/>
                  <a:gd name="T8" fmla="*/ 1 w 29"/>
                  <a:gd name="T9" fmla="*/ 4 h 30"/>
                  <a:gd name="T10" fmla="*/ 1 w 29"/>
                  <a:gd name="T11" fmla="*/ 3 h 30"/>
                  <a:gd name="T12" fmla="*/ 1 w 29"/>
                  <a:gd name="T13" fmla="*/ 3 h 30"/>
                  <a:gd name="T14" fmla="*/ 0 w 29"/>
                  <a:gd name="T15" fmla="*/ 3 h 30"/>
                  <a:gd name="T16" fmla="*/ 0 w 29"/>
                  <a:gd name="T17" fmla="*/ 2 h 30"/>
                  <a:gd name="T18" fmla="*/ 0 w 29"/>
                  <a:gd name="T19" fmla="*/ 2 h 30"/>
                  <a:gd name="T20" fmla="*/ 1 w 29"/>
                  <a:gd name="T21" fmla="*/ 2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2 w 29"/>
                  <a:gd name="T29" fmla="*/ 1 h 30"/>
                  <a:gd name="T30" fmla="*/ 2 w 29"/>
                  <a:gd name="T31" fmla="*/ 0 h 30"/>
                  <a:gd name="T32" fmla="*/ 2 w 29"/>
                  <a:gd name="T33" fmla="*/ 0 h 30"/>
                  <a:gd name="T34" fmla="*/ 3 w 29"/>
                  <a:gd name="T35" fmla="*/ 0 h 30"/>
                  <a:gd name="T36" fmla="*/ 3 w 29"/>
                  <a:gd name="T37" fmla="*/ 1 h 30"/>
                  <a:gd name="T38" fmla="*/ 3 w 29"/>
                  <a:gd name="T39" fmla="*/ 1 h 30"/>
                  <a:gd name="T40" fmla="*/ 4 w 29"/>
                  <a:gd name="T41" fmla="*/ 1 h 30"/>
                  <a:gd name="T42" fmla="*/ 4 w 29"/>
                  <a:gd name="T43" fmla="*/ 1 h 30"/>
                  <a:gd name="T44" fmla="*/ 4 w 29"/>
                  <a:gd name="T45" fmla="*/ 2 h 30"/>
                  <a:gd name="T46" fmla="*/ 4 w 29"/>
                  <a:gd name="T47" fmla="*/ 2 h 30"/>
                  <a:gd name="T48" fmla="*/ 4 w 29"/>
                  <a:gd name="T49" fmla="*/ 2 h 30"/>
                  <a:gd name="T50" fmla="*/ 4 w 29"/>
                  <a:gd name="T51" fmla="*/ 3 h 30"/>
                  <a:gd name="T52" fmla="*/ 4 w 29"/>
                  <a:gd name="T53" fmla="*/ 4 h 30"/>
                  <a:gd name="T54" fmla="*/ 3 w 29"/>
                  <a:gd name="T55" fmla="*/ 4 h 30"/>
                  <a:gd name="T56" fmla="*/ 2 w 29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6" name="Freeform 111"/>
              <p:cNvSpPr>
                <a:spLocks/>
              </p:cNvSpPr>
              <p:nvPr/>
            </p:nvSpPr>
            <p:spPr bwMode="auto">
              <a:xfrm>
                <a:off x="2942" y="3332"/>
                <a:ext cx="30" cy="29"/>
              </a:xfrm>
              <a:custGeom>
                <a:avLst/>
                <a:gdLst>
                  <a:gd name="T0" fmla="*/ 8 w 59"/>
                  <a:gd name="T1" fmla="*/ 3 h 59"/>
                  <a:gd name="T2" fmla="*/ 8 w 59"/>
                  <a:gd name="T3" fmla="*/ 2 h 59"/>
                  <a:gd name="T4" fmla="*/ 8 w 59"/>
                  <a:gd name="T5" fmla="*/ 2 h 59"/>
                  <a:gd name="T6" fmla="*/ 7 w 59"/>
                  <a:gd name="T7" fmla="*/ 1 h 59"/>
                  <a:gd name="T8" fmla="*/ 7 w 59"/>
                  <a:gd name="T9" fmla="*/ 1 h 59"/>
                  <a:gd name="T10" fmla="*/ 6 w 59"/>
                  <a:gd name="T11" fmla="*/ 0 h 59"/>
                  <a:gd name="T12" fmla="*/ 6 w 59"/>
                  <a:gd name="T13" fmla="*/ 0 h 59"/>
                  <a:gd name="T14" fmla="*/ 5 w 59"/>
                  <a:gd name="T15" fmla="*/ 0 h 59"/>
                  <a:gd name="T16" fmla="*/ 4 w 59"/>
                  <a:gd name="T17" fmla="*/ 0 h 59"/>
                  <a:gd name="T18" fmla="*/ 3 w 59"/>
                  <a:gd name="T19" fmla="*/ 0 h 59"/>
                  <a:gd name="T20" fmla="*/ 2 w 59"/>
                  <a:gd name="T21" fmla="*/ 1 h 59"/>
                  <a:gd name="T22" fmla="*/ 1 w 59"/>
                  <a:gd name="T23" fmla="*/ 2 h 59"/>
                  <a:gd name="T24" fmla="*/ 0 w 59"/>
                  <a:gd name="T25" fmla="*/ 3 h 59"/>
                  <a:gd name="T26" fmla="*/ 1 w 59"/>
                  <a:gd name="T27" fmla="*/ 4 h 59"/>
                  <a:gd name="T28" fmla="*/ 1 w 59"/>
                  <a:gd name="T29" fmla="*/ 5 h 59"/>
                  <a:gd name="T30" fmla="*/ 1 w 59"/>
                  <a:gd name="T31" fmla="*/ 5 h 59"/>
                  <a:gd name="T32" fmla="*/ 2 w 59"/>
                  <a:gd name="T33" fmla="*/ 6 h 59"/>
                  <a:gd name="T34" fmla="*/ 2 w 59"/>
                  <a:gd name="T35" fmla="*/ 6 h 59"/>
                  <a:gd name="T36" fmla="*/ 3 w 59"/>
                  <a:gd name="T37" fmla="*/ 7 h 59"/>
                  <a:gd name="T38" fmla="*/ 3 w 59"/>
                  <a:gd name="T39" fmla="*/ 7 h 59"/>
                  <a:gd name="T40" fmla="*/ 4 w 59"/>
                  <a:gd name="T41" fmla="*/ 7 h 59"/>
                  <a:gd name="T42" fmla="*/ 5 w 59"/>
                  <a:gd name="T43" fmla="*/ 7 h 59"/>
                  <a:gd name="T44" fmla="*/ 6 w 59"/>
                  <a:gd name="T45" fmla="*/ 7 h 59"/>
                  <a:gd name="T46" fmla="*/ 6 w 59"/>
                  <a:gd name="T47" fmla="*/ 6 h 59"/>
                  <a:gd name="T48" fmla="*/ 7 w 59"/>
                  <a:gd name="T49" fmla="*/ 6 h 59"/>
                  <a:gd name="T50" fmla="*/ 7 w 59"/>
                  <a:gd name="T51" fmla="*/ 5 h 59"/>
                  <a:gd name="T52" fmla="*/ 8 w 59"/>
                  <a:gd name="T53" fmla="*/ 5 h 59"/>
                  <a:gd name="T54" fmla="*/ 8 w 59"/>
                  <a:gd name="T55" fmla="*/ 4 h 59"/>
                  <a:gd name="T56" fmla="*/ 8 w 59"/>
                  <a:gd name="T57" fmla="*/ 3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7" name="Freeform 112"/>
              <p:cNvSpPr>
                <a:spLocks/>
              </p:cNvSpPr>
              <p:nvPr/>
            </p:nvSpPr>
            <p:spPr bwMode="auto">
              <a:xfrm>
                <a:off x="2949" y="3339"/>
                <a:ext cx="15" cy="14"/>
              </a:xfrm>
              <a:custGeom>
                <a:avLst/>
                <a:gdLst>
                  <a:gd name="T0" fmla="*/ 2 w 29"/>
                  <a:gd name="T1" fmla="*/ 3 h 29"/>
                  <a:gd name="T2" fmla="*/ 2 w 29"/>
                  <a:gd name="T3" fmla="*/ 3 h 29"/>
                  <a:gd name="T4" fmla="*/ 2 w 29"/>
                  <a:gd name="T5" fmla="*/ 3 h 29"/>
                  <a:gd name="T6" fmla="*/ 1 w 29"/>
                  <a:gd name="T7" fmla="*/ 3 h 29"/>
                  <a:gd name="T8" fmla="*/ 1 w 29"/>
                  <a:gd name="T9" fmla="*/ 3 h 29"/>
                  <a:gd name="T10" fmla="*/ 1 w 29"/>
                  <a:gd name="T11" fmla="*/ 2 h 29"/>
                  <a:gd name="T12" fmla="*/ 1 w 29"/>
                  <a:gd name="T13" fmla="*/ 2 h 29"/>
                  <a:gd name="T14" fmla="*/ 0 w 29"/>
                  <a:gd name="T15" fmla="*/ 2 h 29"/>
                  <a:gd name="T16" fmla="*/ 0 w 29"/>
                  <a:gd name="T17" fmla="*/ 1 h 29"/>
                  <a:gd name="T18" fmla="*/ 0 w 29"/>
                  <a:gd name="T19" fmla="*/ 1 h 29"/>
                  <a:gd name="T20" fmla="*/ 1 w 29"/>
                  <a:gd name="T21" fmla="*/ 1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2 w 29"/>
                  <a:gd name="T29" fmla="*/ 0 h 29"/>
                  <a:gd name="T30" fmla="*/ 2 w 29"/>
                  <a:gd name="T31" fmla="*/ 0 h 29"/>
                  <a:gd name="T32" fmla="*/ 2 w 29"/>
                  <a:gd name="T33" fmla="*/ 0 h 29"/>
                  <a:gd name="T34" fmla="*/ 3 w 29"/>
                  <a:gd name="T35" fmla="*/ 0 h 29"/>
                  <a:gd name="T36" fmla="*/ 3 w 29"/>
                  <a:gd name="T37" fmla="*/ 0 h 29"/>
                  <a:gd name="T38" fmla="*/ 3 w 29"/>
                  <a:gd name="T39" fmla="*/ 0 h 29"/>
                  <a:gd name="T40" fmla="*/ 4 w 29"/>
                  <a:gd name="T41" fmla="*/ 0 h 29"/>
                  <a:gd name="T42" fmla="*/ 4 w 29"/>
                  <a:gd name="T43" fmla="*/ 0 h 29"/>
                  <a:gd name="T44" fmla="*/ 4 w 29"/>
                  <a:gd name="T45" fmla="*/ 1 h 29"/>
                  <a:gd name="T46" fmla="*/ 4 w 29"/>
                  <a:gd name="T47" fmla="*/ 1 h 29"/>
                  <a:gd name="T48" fmla="*/ 4 w 29"/>
                  <a:gd name="T49" fmla="*/ 1 h 29"/>
                  <a:gd name="T50" fmla="*/ 4 w 29"/>
                  <a:gd name="T51" fmla="*/ 2 h 29"/>
                  <a:gd name="T52" fmla="*/ 4 w 29"/>
                  <a:gd name="T53" fmla="*/ 3 h 29"/>
                  <a:gd name="T54" fmla="*/ 3 w 29"/>
                  <a:gd name="T55" fmla="*/ 3 h 29"/>
                  <a:gd name="T56" fmla="*/ 2 w 29"/>
                  <a:gd name="T57" fmla="*/ 3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8" name="Freeform 113"/>
              <p:cNvSpPr>
                <a:spLocks/>
              </p:cNvSpPr>
              <p:nvPr/>
            </p:nvSpPr>
            <p:spPr bwMode="auto">
              <a:xfrm>
                <a:off x="3086" y="3252"/>
                <a:ext cx="30" cy="29"/>
              </a:xfrm>
              <a:custGeom>
                <a:avLst/>
                <a:gdLst>
                  <a:gd name="T0" fmla="*/ 8 w 60"/>
                  <a:gd name="T1" fmla="*/ 3 h 59"/>
                  <a:gd name="T2" fmla="*/ 8 w 60"/>
                  <a:gd name="T3" fmla="*/ 3 h 59"/>
                  <a:gd name="T4" fmla="*/ 8 w 60"/>
                  <a:gd name="T5" fmla="*/ 2 h 59"/>
                  <a:gd name="T6" fmla="*/ 7 w 60"/>
                  <a:gd name="T7" fmla="*/ 1 h 59"/>
                  <a:gd name="T8" fmla="*/ 7 w 60"/>
                  <a:gd name="T9" fmla="*/ 1 h 59"/>
                  <a:gd name="T10" fmla="*/ 6 w 60"/>
                  <a:gd name="T11" fmla="*/ 0 h 59"/>
                  <a:gd name="T12" fmla="*/ 6 w 60"/>
                  <a:gd name="T13" fmla="*/ 0 h 59"/>
                  <a:gd name="T14" fmla="*/ 5 w 60"/>
                  <a:gd name="T15" fmla="*/ 0 h 59"/>
                  <a:gd name="T16" fmla="*/ 4 w 60"/>
                  <a:gd name="T17" fmla="*/ 0 h 59"/>
                  <a:gd name="T18" fmla="*/ 3 w 60"/>
                  <a:gd name="T19" fmla="*/ 0 h 59"/>
                  <a:gd name="T20" fmla="*/ 2 w 60"/>
                  <a:gd name="T21" fmla="*/ 1 h 59"/>
                  <a:gd name="T22" fmla="*/ 1 w 60"/>
                  <a:gd name="T23" fmla="*/ 2 h 59"/>
                  <a:gd name="T24" fmla="*/ 0 w 60"/>
                  <a:gd name="T25" fmla="*/ 3 h 59"/>
                  <a:gd name="T26" fmla="*/ 1 w 60"/>
                  <a:gd name="T27" fmla="*/ 4 h 59"/>
                  <a:gd name="T28" fmla="*/ 1 w 60"/>
                  <a:gd name="T29" fmla="*/ 5 h 59"/>
                  <a:gd name="T30" fmla="*/ 1 w 60"/>
                  <a:gd name="T31" fmla="*/ 5 h 59"/>
                  <a:gd name="T32" fmla="*/ 2 w 60"/>
                  <a:gd name="T33" fmla="*/ 6 h 59"/>
                  <a:gd name="T34" fmla="*/ 2 w 60"/>
                  <a:gd name="T35" fmla="*/ 6 h 59"/>
                  <a:gd name="T36" fmla="*/ 3 w 60"/>
                  <a:gd name="T37" fmla="*/ 7 h 59"/>
                  <a:gd name="T38" fmla="*/ 4 w 60"/>
                  <a:gd name="T39" fmla="*/ 7 h 59"/>
                  <a:gd name="T40" fmla="*/ 4 w 60"/>
                  <a:gd name="T41" fmla="*/ 7 h 59"/>
                  <a:gd name="T42" fmla="*/ 5 w 60"/>
                  <a:gd name="T43" fmla="*/ 7 h 59"/>
                  <a:gd name="T44" fmla="*/ 6 w 60"/>
                  <a:gd name="T45" fmla="*/ 7 h 59"/>
                  <a:gd name="T46" fmla="*/ 6 w 60"/>
                  <a:gd name="T47" fmla="*/ 6 h 59"/>
                  <a:gd name="T48" fmla="*/ 7 w 60"/>
                  <a:gd name="T49" fmla="*/ 6 h 59"/>
                  <a:gd name="T50" fmla="*/ 7 w 60"/>
                  <a:gd name="T51" fmla="*/ 5 h 59"/>
                  <a:gd name="T52" fmla="*/ 8 w 60"/>
                  <a:gd name="T53" fmla="*/ 5 h 59"/>
                  <a:gd name="T54" fmla="*/ 8 w 60"/>
                  <a:gd name="T55" fmla="*/ 4 h 59"/>
                  <a:gd name="T56" fmla="*/ 8 w 60"/>
                  <a:gd name="T57" fmla="*/ 3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9" name="Freeform 114"/>
              <p:cNvSpPr>
                <a:spLocks/>
              </p:cNvSpPr>
              <p:nvPr/>
            </p:nvSpPr>
            <p:spPr bwMode="auto">
              <a:xfrm>
                <a:off x="3093" y="3259"/>
                <a:ext cx="15" cy="14"/>
              </a:xfrm>
              <a:custGeom>
                <a:avLst/>
                <a:gdLst>
                  <a:gd name="T0" fmla="*/ 2 w 30"/>
                  <a:gd name="T1" fmla="*/ 3 h 29"/>
                  <a:gd name="T2" fmla="*/ 2 w 30"/>
                  <a:gd name="T3" fmla="*/ 3 h 29"/>
                  <a:gd name="T4" fmla="*/ 2 w 30"/>
                  <a:gd name="T5" fmla="*/ 3 h 29"/>
                  <a:gd name="T6" fmla="*/ 1 w 30"/>
                  <a:gd name="T7" fmla="*/ 3 h 29"/>
                  <a:gd name="T8" fmla="*/ 1 w 30"/>
                  <a:gd name="T9" fmla="*/ 3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2 w 30"/>
                  <a:gd name="T29" fmla="*/ 0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0 h 29"/>
                  <a:gd name="T38" fmla="*/ 3 w 30"/>
                  <a:gd name="T39" fmla="*/ 0 h 29"/>
                  <a:gd name="T40" fmla="*/ 4 w 30"/>
                  <a:gd name="T41" fmla="*/ 0 h 29"/>
                  <a:gd name="T42" fmla="*/ 4 w 30"/>
                  <a:gd name="T43" fmla="*/ 0 h 29"/>
                  <a:gd name="T44" fmla="*/ 4 w 30"/>
                  <a:gd name="T45" fmla="*/ 1 h 29"/>
                  <a:gd name="T46" fmla="*/ 4 w 30"/>
                  <a:gd name="T47" fmla="*/ 1 h 29"/>
                  <a:gd name="T48" fmla="*/ 4 w 30"/>
                  <a:gd name="T49" fmla="*/ 1 h 29"/>
                  <a:gd name="T50" fmla="*/ 4 w 30"/>
                  <a:gd name="T51" fmla="*/ 2 h 29"/>
                  <a:gd name="T52" fmla="*/ 4 w 30"/>
                  <a:gd name="T53" fmla="*/ 3 h 29"/>
                  <a:gd name="T54" fmla="*/ 3 w 30"/>
                  <a:gd name="T55" fmla="*/ 3 h 29"/>
                  <a:gd name="T56" fmla="*/ 2 w 30"/>
                  <a:gd name="T57" fmla="*/ 3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0" name="Freeform 115"/>
              <p:cNvSpPr>
                <a:spLocks/>
              </p:cNvSpPr>
              <p:nvPr/>
            </p:nvSpPr>
            <p:spPr bwMode="auto">
              <a:xfrm>
                <a:off x="3083" y="3000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1" name="Freeform 116"/>
              <p:cNvSpPr>
                <a:spLocks/>
              </p:cNvSpPr>
              <p:nvPr/>
            </p:nvSpPr>
            <p:spPr bwMode="auto">
              <a:xfrm>
                <a:off x="3090" y="3008"/>
                <a:ext cx="15" cy="15"/>
              </a:xfrm>
              <a:custGeom>
                <a:avLst/>
                <a:gdLst>
                  <a:gd name="T0" fmla="*/ 2 w 30"/>
                  <a:gd name="T1" fmla="*/ 4 h 29"/>
                  <a:gd name="T2" fmla="*/ 2 w 30"/>
                  <a:gd name="T3" fmla="*/ 4 h 29"/>
                  <a:gd name="T4" fmla="*/ 2 w 30"/>
                  <a:gd name="T5" fmla="*/ 4 h 29"/>
                  <a:gd name="T6" fmla="*/ 1 w 30"/>
                  <a:gd name="T7" fmla="*/ 4 h 29"/>
                  <a:gd name="T8" fmla="*/ 1 w 30"/>
                  <a:gd name="T9" fmla="*/ 3 h 29"/>
                  <a:gd name="T10" fmla="*/ 1 w 30"/>
                  <a:gd name="T11" fmla="*/ 3 h 29"/>
                  <a:gd name="T12" fmla="*/ 1 w 30"/>
                  <a:gd name="T13" fmla="*/ 3 h 29"/>
                  <a:gd name="T14" fmla="*/ 0 w 30"/>
                  <a:gd name="T15" fmla="*/ 3 h 29"/>
                  <a:gd name="T16" fmla="*/ 0 w 30"/>
                  <a:gd name="T17" fmla="*/ 2 h 29"/>
                  <a:gd name="T18" fmla="*/ 0 w 30"/>
                  <a:gd name="T19" fmla="*/ 2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2 w 30"/>
                  <a:gd name="T29" fmla="*/ 1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1 h 29"/>
                  <a:gd name="T38" fmla="*/ 3 w 30"/>
                  <a:gd name="T39" fmla="*/ 1 h 29"/>
                  <a:gd name="T40" fmla="*/ 4 w 30"/>
                  <a:gd name="T41" fmla="*/ 1 h 29"/>
                  <a:gd name="T42" fmla="*/ 4 w 30"/>
                  <a:gd name="T43" fmla="*/ 1 h 29"/>
                  <a:gd name="T44" fmla="*/ 4 w 30"/>
                  <a:gd name="T45" fmla="*/ 1 h 29"/>
                  <a:gd name="T46" fmla="*/ 4 w 30"/>
                  <a:gd name="T47" fmla="*/ 2 h 29"/>
                  <a:gd name="T48" fmla="*/ 4 w 30"/>
                  <a:gd name="T49" fmla="*/ 2 h 29"/>
                  <a:gd name="T50" fmla="*/ 4 w 30"/>
                  <a:gd name="T51" fmla="*/ 3 h 29"/>
                  <a:gd name="T52" fmla="*/ 4 w 30"/>
                  <a:gd name="T53" fmla="*/ 3 h 29"/>
                  <a:gd name="T54" fmla="*/ 3 w 30"/>
                  <a:gd name="T55" fmla="*/ 4 h 29"/>
                  <a:gd name="T56" fmla="*/ 2 w 30"/>
                  <a:gd name="T57" fmla="*/ 4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2" name="Freeform 117"/>
              <p:cNvSpPr>
                <a:spLocks/>
              </p:cNvSpPr>
              <p:nvPr/>
            </p:nvSpPr>
            <p:spPr bwMode="auto">
              <a:xfrm>
                <a:off x="3171" y="3193"/>
                <a:ext cx="30" cy="30"/>
              </a:xfrm>
              <a:custGeom>
                <a:avLst/>
                <a:gdLst>
                  <a:gd name="T0" fmla="*/ 8 w 60"/>
                  <a:gd name="T1" fmla="*/ 4 h 59"/>
                  <a:gd name="T2" fmla="*/ 8 w 60"/>
                  <a:gd name="T3" fmla="*/ 3 h 59"/>
                  <a:gd name="T4" fmla="*/ 8 w 60"/>
                  <a:gd name="T5" fmla="*/ 3 h 59"/>
                  <a:gd name="T6" fmla="*/ 7 w 60"/>
                  <a:gd name="T7" fmla="*/ 2 h 59"/>
                  <a:gd name="T8" fmla="*/ 7 w 60"/>
                  <a:gd name="T9" fmla="*/ 1 h 59"/>
                  <a:gd name="T10" fmla="*/ 6 w 60"/>
                  <a:gd name="T11" fmla="*/ 1 h 59"/>
                  <a:gd name="T12" fmla="*/ 6 w 60"/>
                  <a:gd name="T13" fmla="*/ 1 h 59"/>
                  <a:gd name="T14" fmla="*/ 5 w 60"/>
                  <a:gd name="T15" fmla="*/ 1 h 59"/>
                  <a:gd name="T16" fmla="*/ 4 w 60"/>
                  <a:gd name="T17" fmla="*/ 0 h 59"/>
                  <a:gd name="T18" fmla="*/ 3 w 60"/>
                  <a:gd name="T19" fmla="*/ 1 h 59"/>
                  <a:gd name="T20" fmla="*/ 2 w 60"/>
                  <a:gd name="T21" fmla="*/ 1 h 59"/>
                  <a:gd name="T22" fmla="*/ 1 w 60"/>
                  <a:gd name="T23" fmla="*/ 3 h 59"/>
                  <a:gd name="T24" fmla="*/ 0 w 60"/>
                  <a:gd name="T25" fmla="*/ 4 h 59"/>
                  <a:gd name="T26" fmla="*/ 1 w 60"/>
                  <a:gd name="T27" fmla="*/ 5 h 59"/>
                  <a:gd name="T28" fmla="*/ 1 w 60"/>
                  <a:gd name="T29" fmla="*/ 6 h 59"/>
                  <a:gd name="T30" fmla="*/ 1 w 60"/>
                  <a:gd name="T31" fmla="*/ 6 h 59"/>
                  <a:gd name="T32" fmla="*/ 2 w 60"/>
                  <a:gd name="T33" fmla="*/ 7 h 59"/>
                  <a:gd name="T34" fmla="*/ 2 w 60"/>
                  <a:gd name="T35" fmla="*/ 7 h 59"/>
                  <a:gd name="T36" fmla="*/ 3 w 60"/>
                  <a:gd name="T37" fmla="*/ 8 h 59"/>
                  <a:gd name="T38" fmla="*/ 3 w 60"/>
                  <a:gd name="T39" fmla="*/ 8 h 59"/>
                  <a:gd name="T40" fmla="*/ 4 w 60"/>
                  <a:gd name="T41" fmla="*/ 8 h 59"/>
                  <a:gd name="T42" fmla="*/ 5 w 60"/>
                  <a:gd name="T43" fmla="*/ 8 h 59"/>
                  <a:gd name="T44" fmla="*/ 6 w 60"/>
                  <a:gd name="T45" fmla="*/ 8 h 59"/>
                  <a:gd name="T46" fmla="*/ 6 w 60"/>
                  <a:gd name="T47" fmla="*/ 7 h 59"/>
                  <a:gd name="T48" fmla="*/ 7 w 60"/>
                  <a:gd name="T49" fmla="*/ 7 h 59"/>
                  <a:gd name="T50" fmla="*/ 7 w 60"/>
                  <a:gd name="T51" fmla="*/ 6 h 59"/>
                  <a:gd name="T52" fmla="*/ 8 w 60"/>
                  <a:gd name="T53" fmla="*/ 6 h 59"/>
                  <a:gd name="T54" fmla="*/ 8 w 60"/>
                  <a:gd name="T55" fmla="*/ 5 h 59"/>
                  <a:gd name="T56" fmla="*/ 8 w 60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3" name="Freeform 118"/>
              <p:cNvSpPr>
                <a:spLocks/>
              </p:cNvSpPr>
              <p:nvPr/>
            </p:nvSpPr>
            <p:spPr bwMode="auto">
              <a:xfrm>
                <a:off x="3178" y="3200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4" name="Freeform 119"/>
              <p:cNvSpPr>
                <a:spLocks/>
              </p:cNvSpPr>
              <p:nvPr/>
            </p:nvSpPr>
            <p:spPr bwMode="auto">
              <a:xfrm>
                <a:off x="3283" y="3094"/>
                <a:ext cx="30" cy="30"/>
              </a:xfrm>
              <a:custGeom>
                <a:avLst/>
                <a:gdLst>
                  <a:gd name="T0" fmla="*/ 8 w 58"/>
                  <a:gd name="T1" fmla="*/ 4 h 58"/>
                  <a:gd name="T2" fmla="*/ 8 w 58"/>
                  <a:gd name="T3" fmla="*/ 3 h 58"/>
                  <a:gd name="T4" fmla="*/ 8 w 58"/>
                  <a:gd name="T5" fmla="*/ 3 h 58"/>
                  <a:gd name="T6" fmla="*/ 7 w 58"/>
                  <a:gd name="T7" fmla="*/ 2 h 58"/>
                  <a:gd name="T8" fmla="*/ 7 w 58"/>
                  <a:gd name="T9" fmla="*/ 1 h 58"/>
                  <a:gd name="T10" fmla="*/ 6 w 58"/>
                  <a:gd name="T11" fmla="*/ 1 h 58"/>
                  <a:gd name="T12" fmla="*/ 6 w 58"/>
                  <a:gd name="T13" fmla="*/ 1 h 58"/>
                  <a:gd name="T14" fmla="*/ 5 w 58"/>
                  <a:gd name="T15" fmla="*/ 0 h 58"/>
                  <a:gd name="T16" fmla="*/ 4 w 58"/>
                  <a:gd name="T17" fmla="*/ 0 h 58"/>
                  <a:gd name="T18" fmla="*/ 3 w 58"/>
                  <a:gd name="T19" fmla="*/ 1 h 58"/>
                  <a:gd name="T20" fmla="*/ 1 w 58"/>
                  <a:gd name="T21" fmla="*/ 1 h 58"/>
                  <a:gd name="T22" fmla="*/ 1 w 58"/>
                  <a:gd name="T23" fmla="*/ 3 h 58"/>
                  <a:gd name="T24" fmla="*/ 0 w 58"/>
                  <a:gd name="T25" fmla="*/ 4 h 58"/>
                  <a:gd name="T26" fmla="*/ 0 w 58"/>
                  <a:gd name="T27" fmla="*/ 5 h 58"/>
                  <a:gd name="T28" fmla="*/ 1 w 58"/>
                  <a:gd name="T29" fmla="*/ 6 h 58"/>
                  <a:gd name="T30" fmla="*/ 1 w 58"/>
                  <a:gd name="T31" fmla="*/ 6 h 58"/>
                  <a:gd name="T32" fmla="*/ 1 w 58"/>
                  <a:gd name="T33" fmla="*/ 7 h 58"/>
                  <a:gd name="T34" fmla="*/ 2 w 58"/>
                  <a:gd name="T35" fmla="*/ 7 h 58"/>
                  <a:gd name="T36" fmla="*/ 3 w 58"/>
                  <a:gd name="T37" fmla="*/ 8 h 58"/>
                  <a:gd name="T38" fmla="*/ 3 w 58"/>
                  <a:gd name="T39" fmla="*/ 8 h 58"/>
                  <a:gd name="T40" fmla="*/ 4 w 58"/>
                  <a:gd name="T41" fmla="*/ 8 h 58"/>
                  <a:gd name="T42" fmla="*/ 5 w 58"/>
                  <a:gd name="T43" fmla="*/ 8 h 58"/>
                  <a:gd name="T44" fmla="*/ 6 w 58"/>
                  <a:gd name="T45" fmla="*/ 8 h 58"/>
                  <a:gd name="T46" fmla="*/ 6 w 58"/>
                  <a:gd name="T47" fmla="*/ 7 h 58"/>
                  <a:gd name="T48" fmla="*/ 7 w 58"/>
                  <a:gd name="T49" fmla="*/ 7 h 58"/>
                  <a:gd name="T50" fmla="*/ 7 w 58"/>
                  <a:gd name="T51" fmla="*/ 6 h 58"/>
                  <a:gd name="T52" fmla="*/ 8 w 58"/>
                  <a:gd name="T53" fmla="*/ 6 h 58"/>
                  <a:gd name="T54" fmla="*/ 8 w 58"/>
                  <a:gd name="T55" fmla="*/ 5 h 58"/>
                  <a:gd name="T56" fmla="*/ 8 w 58"/>
                  <a:gd name="T57" fmla="*/ 4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5" name="Freeform 120"/>
              <p:cNvSpPr>
                <a:spLocks/>
              </p:cNvSpPr>
              <p:nvPr/>
            </p:nvSpPr>
            <p:spPr bwMode="auto">
              <a:xfrm>
                <a:off x="3291" y="3102"/>
                <a:ext cx="14" cy="14"/>
              </a:xfrm>
              <a:custGeom>
                <a:avLst/>
                <a:gdLst>
                  <a:gd name="T0" fmla="*/ 1 w 29"/>
                  <a:gd name="T1" fmla="*/ 4 h 28"/>
                  <a:gd name="T2" fmla="*/ 1 w 29"/>
                  <a:gd name="T3" fmla="*/ 4 h 28"/>
                  <a:gd name="T4" fmla="*/ 1 w 29"/>
                  <a:gd name="T5" fmla="*/ 4 h 28"/>
                  <a:gd name="T6" fmla="*/ 0 w 29"/>
                  <a:gd name="T7" fmla="*/ 4 h 28"/>
                  <a:gd name="T8" fmla="*/ 0 w 29"/>
                  <a:gd name="T9" fmla="*/ 3 h 28"/>
                  <a:gd name="T10" fmla="*/ 0 w 29"/>
                  <a:gd name="T11" fmla="*/ 3 h 28"/>
                  <a:gd name="T12" fmla="*/ 0 w 29"/>
                  <a:gd name="T13" fmla="*/ 3 h 28"/>
                  <a:gd name="T14" fmla="*/ 0 w 29"/>
                  <a:gd name="T15" fmla="*/ 3 h 28"/>
                  <a:gd name="T16" fmla="*/ 0 w 29"/>
                  <a:gd name="T17" fmla="*/ 2 h 28"/>
                  <a:gd name="T18" fmla="*/ 0 w 29"/>
                  <a:gd name="T19" fmla="*/ 2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1 w 29"/>
                  <a:gd name="T29" fmla="*/ 1 h 28"/>
                  <a:gd name="T30" fmla="*/ 1 w 29"/>
                  <a:gd name="T31" fmla="*/ 0 h 28"/>
                  <a:gd name="T32" fmla="*/ 1 w 29"/>
                  <a:gd name="T33" fmla="*/ 0 h 28"/>
                  <a:gd name="T34" fmla="*/ 2 w 29"/>
                  <a:gd name="T35" fmla="*/ 0 h 28"/>
                  <a:gd name="T36" fmla="*/ 2 w 29"/>
                  <a:gd name="T37" fmla="*/ 1 h 28"/>
                  <a:gd name="T38" fmla="*/ 3 w 29"/>
                  <a:gd name="T39" fmla="*/ 1 h 28"/>
                  <a:gd name="T40" fmla="*/ 3 w 29"/>
                  <a:gd name="T41" fmla="*/ 1 h 28"/>
                  <a:gd name="T42" fmla="*/ 3 w 29"/>
                  <a:gd name="T43" fmla="*/ 1 h 28"/>
                  <a:gd name="T44" fmla="*/ 3 w 29"/>
                  <a:gd name="T45" fmla="*/ 1 h 28"/>
                  <a:gd name="T46" fmla="*/ 3 w 29"/>
                  <a:gd name="T47" fmla="*/ 2 h 28"/>
                  <a:gd name="T48" fmla="*/ 3 w 29"/>
                  <a:gd name="T49" fmla="*/ 2 h 28"/>
                  <a:gd name="T50" fmla="*/ 3 w 29"/>
                  <a:gd name="T51" fmla="*/ 3 h 28"/>
                  <a:gd name="T52" fmla="*/ 3 w 29"/>
                  <a:gd name="T53" fmla="*/ 3 h 28"/>
                  <a:gd name="T54" fmla="*/ 2 w 29"/>
                  <a:gd name="T55" fmla="*/ 4 h 28"/>
                  <a:gd name="T56" fmla="*/ 1 w 29"/>
                  <a:gd name="T57" fmla="*/ 4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6" name="Freeform 121"/>
              <p:cNvSpPr>
                <a:spLocks/>
              </p:cNvSpPr>
              <p:nvPr/>
            </p:nvSpPr>
            <p:spPr bwMode="auto">
              <a:xfrm>
                <a:off x="3280" y="3273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1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0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1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7" name="Freeform 122"/>
              <p:cNvSpPr>
                <a:spLocks/>
              </p:cNvSpPr>
              <p:nvPr/>
            </p:nvSpPr>
            <p:spPr bwMode="auto">
              <a:xfrm>
                <a:off x="3288" y="3280"/>
                <a:ext cx="15" cy="15"/>
              </a:xfrm>
              <a:custGeom>
                <a:avLst/>
                <a:gdLst>
                  <a:gd name="T0" fmla="*/ 2 w 30"/>
                  <a:gd name="T1" fmla="*/ 4 h 28"/>
                  <a:gd name="T2" fmla="*/ 2 w 30"/>
                  <a:gd name="T3" fmla="*/ 4 h 28"/>
                  <a:gd name="T4" fmla="*/ 2 w 30"/>
                  <a:gd name="T5" fmla="*/ 4 h 28"/>
                  <a:gd name="T6" fmla="*/ 1 w 30"/>
                  <a:gd name="T7" fmla="*/ 4 h 28"/>
                  <a:gd name="T8" fmla="*/ 1 w 30"/>
                  <a:gd name="T9" fmla="*/ 4 h 28"/>
                  <a:gd name="T10" fmla="*/ 1 w 30"/>
                  <a:gd name="T11" fmla="*/ 3 h 28"/>
                  <a:gd name="T12" fmla="*/ 1 w 30"/>
                  <a:gd name="T13" fmla="*/ 3 h 28"/>
                  <a:gd name="T14" fmla="*/ 0 w 30"/>
                  <a:gd name="T15" fmla="*/ 3 h 28"/>
                  <a:gd name="T16" fmla="*/ 0 w 30"/>
                  <a:gd name="T17" fmla="*/ 2 h 28"/>
                  <a:gd name="T18" fmla="*/ 0 w 30"/>
                  <a:gd name="T19" fmla="*/ 2 h 28"/>
                  <a:gd name="T20" fmla="*/ 1 w 30"/>
                  <a:gd name="T21" fmla="*/ 2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2 w 30"/>
                  <a:gd name="T29" fmla="*/ 1 h 28"/>
                  <a:gd name="T30" fmla="*/ 2 w 30"/>
                  <a:gd name="T31" fmla="*/ 0 h 28"/>
                  <a:gd name="T32" fmla="*/ 2 w 30"/>
                  <a:gd name="T33" fmla="*/ 0 h 28"/>
                  <a:gd name="T34" fmla="*/ 3 w 30"/>
                  <a:gd name="T35" fmla="*/ 0 h 28"/>
                  <a:gd name="T36" fmla="*/ 3 w 30"/>
                  <a:gd name="T37" fmla="*/ 1 h 28"/>
                  <a:gd name="T38" fmla="*/ 3 w 30"/>
                  <a:gd name="T39" fmla="*/ 1 h 28"/>
                  <a:gd name="T40" fmla="*/ 4 w 30"/>
                  <a:gd name="T41" fmla="*/ 1 h 28"/>
                  <a:gd name="T42" fmla="*/ 4 w 30"/>
                  <a:gd name="T43" fmla="*/ 1 h 28"/>
                  <a:gd name="T44" fmla="*/ 4 w 30"/>
                  <a:gd name="T45" fmla="*/ 2 h 28"/>
                  <a:gd name="T46" fmla="*/ 4 w 30"/>
                  <a:gd name="T47" fmla="*/ 2 h 28"/>
                  <a:gd name="T48" fmla="*/ 4 w 30"/>
                  <a:gd name="T49" fmla="*/ 2 h 28"/>
                  <a:gd name="T50" fmla="*/ 4 w 30"/>
                  <a:gd name="T51" fmla="*/ 3 h 28"/>
                  <a:gd name="T52" fmla="*/ 4 w 30"/>
                  <a:gd name="T53" fmla="*/ 4 h 28"/>
                  <a:gd name="T54" fmla="*/ 3 w 30"/>
                  <a:gd name="T55" fmla="*/ 4 h 28"/>
                  <a:gd name="T56" fmla="*/ 2 w 30"/>
                  <a:gd name="T57" fmla="*/ 4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8" name="Freeform 123"/>
              <p:cNvSpPr>
                <a:spLocks/>
              </p:cNvSpPr>
              <p:nvPr/>
            </p:nvSpPr>
            <p:spPr bwMode="auto">
              <a:xfrm>
                <a:off x="3264" y="3390"/>
                <a:ext cx="30" cy="30"/>
              </a:xfrm>
              <a:custGeom>
                <a:avLst/>
                <a:gdLst>
                  <a:gd name="T0" fmla="*/ 8 w 59"/>
                  <a:gd name="T1" fmla="*/ 4 h 60"/>
                  <a:gd name="T2" fmla="*/ 8 w 59"/>
                  <a:gd name="T3" fmla="*/ 4 h 60"/>
                  <a:gd name="T4" fmla="*/ 8 w 59"/>
                  <a:gd name="T5" fmla="*/ 3 h 60"/>
                  <a:gd name="T6" fmla="*/ 7 w 59"/>
                  <a:gd name="T7" fmla="*/ 2 h 60"/>
                  <a:gd name="T8" fmla="*/ 7 w 59"/>
                  <a:gd name="T9" fmla="*/ 2 h 60"/>
                  <a:gd name="T10" fmla="*/ 6 w 59"/>
                  <a:gd name="T11" fmla="*/ 1 h 60"/>
                  <a:gd name="T12" fmla="*/ 6 w 59"/>
                  <a:gd name="T13" fmla="*/ 1 h 60"/>
                  <a:gd name="T14" fmla="*/ 5 w 59"/>
                  <a:gd name="T15" fmla="*/ 1 h 60"/>
                  <a:gd name="T16" fmla="*/ 4 w 59"/>
                  <a:gd name="T17" fmla="*/ 0 h 60"/>
                  <a:gd name="T18" fmla="*/ 3 w 59"/>
                  <a:gd name="T19" fmla="*/ 1 h 60"/>
                  <a:gd name="T20" fmla="*/ 2 w 59"/>
                  <a:gd name="T21" fmla="*/ 2 h 60"/>
                  <a:gd name="T22" fmla="*/ 1 w 59"/>
                  <a:gd name="T23" fmla="*/ 3 h 60"/>
                  <a:gd name="T24" fmla="*/ 0 w 59"/>
                  <a:gd name="T25" fmla="*/ 4 h 60"/>
                  <a:gd name="T26" fmla="*/ 1 w 59"/>
                  <a:gd name="T27" fmla="*/ 5 h 60"/>
                  <a:gd name="T28" fmla="*/ 1 w 59"/>
                  <a:gd name="T29" fmla="*/ 6 h 60"/>
                  <a:gd name="T30" fmla="*/ 1 w 59"/>
                  <a:gd name="T31" fmla="*/ 6 h 60"/>
                  <a:gd name="T32" fmla="*/ 2 w 59"/>
                  <a:gd name="T33" fmla="*/ 7 h 60"/>
                  <a:gd name="T34" fmla="*/ 2 w 59"/>
                  <a:gd name="T35" fmla="*/ 7 h 60"/>
                  <a:gd name="T36" fmla="*/ 3 w 59"/>
                  <a:gd name="T37" fmla="*/ 8 h 60"/>
                  <a:gd name="T38" fmla="*/ 3 w 59"/>
                  <a:gd name="T39" fmla="*/ 8 h 60"/>
                  <a:gd name="T40" fmla="*/ 4 w 59"/>
                  <a:gd name="T41" fmla="*/ 8 h 60"/>
                  <a:gd name="T42" fmla="*/ 5 w 59"/>
                  <a:gd name="T43" fmla="*/ 8 h 60"/>
                  <a:gd name="T44" fmla="*/ 6 w 59"/>
                  <a:gd name="T45" fmla="*/ 8 h 60"/>
                  <a:gd name="T46" fmla="*/ 6 w 59"/>
                  <a:gd name="T47" fmla="*/ 7 h 60"/>
                  <a:gd name="T48" fmla="*/ 7 w 59"/>
                  <a:gd name="T49" fmla="*/ 7 h 60"/>
                  <a:gd name="T50" fmla="*/ 7 w 59"/>
                  <a:gd name="T51" fmla="*/ 6 h 60"/>
                  <a:gd name="T52" fmla="*/ 8 w 59"/>
                  <a:gd name="T53" fmla="*/ 6 h 60"/>
                  <a:gd name="T54" fmla="*/ 8 w 59"/>
                  <a:gd name="T55" fmla="*/ 5 h 60"/>
                  <a:gd name="T56" fmla="*/ 8 w 59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9" name="Freeform 124"/>
              <p:cNvSpPr>
                <a:spLocks/>
              </p:cNvSpPr>
              <p:nvPr/>
            </p:nvSpPr>
            <p:spPr bwMode="auto">
              <a:xfrm>
                <a:off x="3272" y="3397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0" name="Freeform 125"/>
              <p:cNvSpPr>
                <a:spLocks/>
              </p:cNvSpPr>
              <p:nvPr/>
            </p:nvSpPr>
            <p:spPr bwMode="auto">
              <a:xfrm>
                <a:off x="3480" y="3319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1" name="Freeform 126"/>
              <p:cNvSpPr>
                <a:spLocks/>
              </p:cNvSpPr>
              <p:nvPr/>
            </p:nvSpPr>
            <p:spPr bwMode="auto">
              <a:xfrm>
                <a:off x="3487" y="3327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2" name="Freeform 127"/>
              <p:cNvSpPr>
                <a:spLocks/>
              </p:cNvSpPr>
              <p:nvPr/>
            </p:nvSpPr>
            <p:spPr bwMode="auto">
              <a:xfrm>
                <a:off x="3586" y="3398"/>
                <a:ext cx="30" cy="30"/>
              </a:xfrm>
              <a:custGeom>
                <a:avLst/>
                <a:gdLst>
                  <a:gd name="T0" fmla="*/ 8 w 60"/>
                  <a:gd name="T1" fmla="*/ 4 h 59"/>
                  <a:gd name="T2" fmla="*/ 8 w 60"/>
                  <a:gd name="T3" fmla="*/ 3 h 59"/>
                  <a:gd name="T4" fmla="*/ 8 w 60"/>
                  <a:gd name="T5" fmla="*/ 3 h 59"/>
                  <a:gd name="T6" fmla="*/ 7 w 60"/>
                  <a:gd name="T7" fmla="*/ 2 h 59"/>
                  <a:gd name="T8" fmla="*/ 7 w 60"/>
                  <a:gd name="T9" fmla="*/ 2 h 59"/>
                  <a:gd name="T10" fmla="*/ 6 w 60"/>
                  <a:gd name="T11" fmla="*/ 1 h 59"/>
                  <a:gd name="T12" fmla="*/ 6 w 60"/>
                  <a:gd name="T13" fmla="*/ 1 h 59"/>
                  <a:gd name="T14" fmla="*/ 5 w 60"/>
                  <a:gd name="T15" fmla="*/ 1 h 59"/>
                  <a:gd name="T16" fmla="*/ 4 w 60"/>
                  <a:gd name="T17" fmla="*/ 0 h 59"/>
                  <a:gd name="T18" fmla="*/ 3 w 60"/>
                  <a:gd name="T19" fmla="*/ 1 h 59"/>
                  <a:gd name="T20" fmla="*/ 2 w 60"/>
                  <a:gd name="T21" fmla="*/ 2 h 59"/>
                  <a:gd name="T22" fmla="*/ 1 w 60"/>
                  <a:gd name="T23" fmla="*/ 3 h 59"/>
                  <a:gd name="T24" fmla="*/ 0 w 60"/>
                  <a:gd name="T25" fmla="*/ 4 h 59"/>
                  <a:gd name="T26" fmla="*/ 1 w 60"/>
                  <a:gd name="T27" fmla="*/ 5 h 59"/>
                  <a:gd name="T28" fmla="*/ 1 w 60"/>
                  <a:gd name="T29" fmla="*/ 6 h 59"/>
                  <a:gd name="T30" fmla="*/ 1 w 60"/>
                  <a:gd name="T31" fmla="*/ 6 h 59"/>
                  <a:gd name="T32" fmla="*/ 2 w 60"/>
                  <a:gd name="T33" fmla="*/ 7 h 59"/>
                  <a:gd name="T34" fmla="*/ 2 w 60"/>
                  <a:gd name="T35" fmla="*/ 7 h 59"/>
                  <a:gd name="T36" fmla="*/ 3 w 60"/>
                  <a:gd name="T37" fmla="*/ 8 h 59"/>
                  <a:gd name="T38" fmla="*/ 4 w 60"/>
                  <a:gd name="T39" fmla="*/ 8 h 59"/>
                  <a:gd name="T40" fmla="*/ 4 w 60"/>
                  <a:gd name="T41" fmla="*/ 8 h 59"/>
                  <a:gd name="T42" fmla="*/ 5 w 60"/>
                  <a:gd name="T43" fmla="*/ 8 h 59"/>
                  <a:gd name="T44" fmla="*/ 6 w 60"/>
                  <a:gd name="T45" fmla="*/ 8 h 59"/>
                  <a:gd name="T46" fmla="*/ 6 w 60"/>
                  <a:gd name="T47" fmla="*/ 7 h 59"/>
                  <a:gd name="T48" fmla="*/ 7 w 60"/>
                  <a:gd name="T49" fmla="*/ 7 h 59"/>
                  <a:gd name="T50" fmla="*/ 7 w 60"/>
                  <a:gd name="T51" fmla="*/ 6 h 59"/>
                  <a:gd name="T52" fmla="*/ 8 w 60"/>
                  <a:gd name="T53" fmla="*/ 6 h 59"/>
                  <a:gd name="T54" fmla="*/ 8 w 60"/>
                  <a:gd name="T55" fmla="*/ 5 h 59"/>
                  <a:gd name="T56" fmla="*/ 8 w 60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3" name="Freeform 128"/>
              <p:cNvSpPr>
                <a:spLocks/>
              </p:cNvSpPr>
              <p:nvPr/>
            </p:nvSpPr>
            <p:spPr bwMode="auto">
              <a:xfrm>
                <a:off x="3594" y="3405"/>
                <a:ext cx="15" cy="15"/>
              </a:xfrm>
              <a:custGeom>
                <a:avLst/>
                <a:gdLst>
                  <a:gd name="T0" fmla="*/ 2 w 30"/>
                  <a:gd name="T1" fmla="*/ 4 h 29"/>
                  <a:gd name="T2" fmla="*/ 2 w 30"/>
                  <a:gd name="T3" fmla="*/ 4 h 29"/>
                  <a:gd name="T4" fmla="*/ 2 w 30"/>
                  <a:gd name="T5" fmla="*/ 4 h 29"/>
                  <a:gd name="T6" fmla="*/ 1 w 30"/>
                  <a:gd name="T7" fmla="*/ 4 h 29"/>
                  <a:gd name="T8" fmla="*/ 1 w 30"/>
                  <a:gd name="T9" fmla="*/ 4 h 29"/>
                  <a:gd name="T10" fmla="*/ 1 w 30"/>
                  <a:gd name="T11" fmla="*/ 3 h 29"/>
                  <a:gd name="T12" fmla="*/ 1 w 30"/>
                  <a:gd name="T13" fmla="*/ 3 h 29"/>
                  <a:gd name="T14" fmla="*/ 0 w 30"/>
                  <a:gd name="T15" fmla="*/ 3 h 29"/>
                  <a:gd name="T16" fmla="*/ 0 w 30"/>
                  <a:gd name="T17" fmla="*/ 2 h 29"/>
                  <a:gd name="T18" fmla="*/ 0 w 30"/>
                  <a:gd name="T19" fmla="*/ 2 h 29"/>
                  <a:gd name="T20" fmla="*/ 1 w 30"/>
                  <a:gd name="T21" fmla="*/ 2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2 w 30"/>
                  <a:gd name="T29" fmla="*/ 1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1 h 29"/>
                  <a:gd name="T38" fmla="*/ 3 w 30"/>
                  <a:gd name="T39" fmla="*/ 1 h 29"/>
                  <a:gd name="T40" fmla="*/ 4 w 30"/>
                  <a:gd name="T41" fmla="*/ 1 h 29"/>
                  <a:gd name="T42" fmla="*/ 4 w 30"/>
                  <a:gd name="T43" fmla="*/ 1 h 29"/>
                  <a:gd name="T44" fmla="*/ 4 w 30"/>
                  <a:gd name="T45" fmla="*/ 2 h 29"/>
                  <a:gd name="T46" fmla="*/ 4 w 30"/>
                  <a:gd name="T47" fmla="*/ 2 h 29"/>
                  <a:gd name="T48" fmla="*/ 4 w 30"/>
                  <a:gd name="T49" fmla="*/ 2 h 29"/>
                  <a:gd name="T50" fmla="*/ 4 w 30"/>
                  <a:gd name="T51" fmla="*/ 3 h 29"/>
                  <a:gd name="T52" fmla="*/ 4 w 30"/>
                  <a:gd name="T53" fmla="*/ 4 h 29"/>
                  <a:gd name="T54" fmla="*/ 3 w 30"/>
                  <a:gd name="T55" fmla="*/ 4 h 29"/>
                  <a:gd name="T56" fmla="*/ 2 w 30"/>
                  <a:gd name="T57" fmla="*/ 4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4" name="Freeform 129"/>
              <p:cNvSpPr>
                <a:spLocks/>
              </p:cNvSpPr>
              <p:nvPr/>
            </p:nvSpPr>
            <p:spPr bwMode="auto">
              <a:xfrm>
                <a:off x="3541" y="3129"/>
                <a:ext cx="30" cy="30"/>
              </a:xfrm>
              <a:custGeom>
                <a:avLst/>
                <a:gdLst>
                  <a:gd name="T0" fmla="*/ 8 w 59"/>
                  <a:gd name="T1" fmla="*/ 4 h 60"/>
                  <a:gd name="T2" fmla="*/ 8 w 59"/>
                  <a:gd name="T3" fmla="*/ 3 h 60"/>
                  <a:gd name="T4" fmla="*/ 8 w 59"/>
                  <a:gd name="T5" fmla="*/ 3 h 60"/>
                  <a:gd name="T6" fmla="*/ 7 w 59"/>
                  <a:gd name="T7" fmla="*/ 2 h 60"/>
                  <a:gd name="T8" fmla="*/ 7 w 59"/>
                  <a:gd name="T9" fmla="*/ 1 h 60"/>
                  <a:gd name="T10" fmla="*/ 6 w 59"/>
                  <a:gd name="T11" fmla="*/ 1 h 60"/>
                  <a:gd name="T12" fmla="*/ 6 w 59"/>
                  <a:gd name="T13" fmla="*/ 1 h 60"/>
                  <a:gd name="T14" fmla="*/ 5 w 59"/>
                  <a:gd name="T15" fmla="*/ 0 h 60"/>
                  <a:gd name="T16" fmla="*/ 4 w 59"/>
                  <a:gd name="T17" fmla="*/ 0 h 60"/>
                  <a:gd name="T18" fmla="*/ 3 w 59"/>
                  <a:gd name="T19" fmla="*/ 1 h 60"/>
                  <a:gd name="T20" fmla="*/ 2 w 59"/>
                  <a:gd name="T21" fmla="*/ 1 h 60"/>
                  <a:gd name="T22" fmla="*/ 1 w 59"/>
                  <a:gd name="T23" fmla="*/ 3 h 60"/>
                  <a:gd name="T24" fmla="*/ 0 w 59"/>
                  <a:gd name="T25" fmla="*/ 4 h 60"/>
                  <a:gd name="T26" fmla="*/ 0 w 59"/>
                  <a:gd name="T27" fmla="*/ 5 h 60"/>
                  <a:gd name="T28" fmla="*/ 1 w 59"/>
                  <a:gd name="T29" fmla="*/ 6 h 60"/>
                  <a:gd name="T30" fmla="*/ 1 w 59"/>
                  <a:gd name="T31" fmla="*/ 6 h 60"/>
                  <a:gd name="T32" fmla="*/ 2 w 59"/>
                  <a:gd name="T33" fmla="*/ 7 h 60"/>
                  <a:gd name="T34" fmla="*/ 2 w 59"/>
                  <a:gd name="T35" fmla="*/ 7 h 60"/>
                  <a:gd name="T36" fmla="*/ 3 w 59"/>
                  <a:gd name="T37" fmla="*/ 8 h 60"/>
                  <a:gd name="T38" fmla="*/ 4 w 59"/>
                  <a:gd name="T39" fmla="*/ 8 h 60"/>
                  <a:gd name="T40" fmla="*/ 4 w 59"/>
                  <a:gd name="T41" fmla="*/ 8 h 60"/>
                  <a:gd name="T42" fmla="*/ 5 w 59"/>
                  <a:gd name="T43" fmla="*/ 8 h 60"/>
                  <a:gd name="T44" fmla="*/ 6 w 59"/>
                  <a:gd name="T45" fmla="*/ 8 h 60"/>
                  <a:gd name="T46" fmla="*/ 6 w 59"/>
                  <a:gd name="T47" fmla="*/ 7 h 60"/>
                  <a:gd name="T48" fmla="*/ 7 w 59"/>
                  <a:gd name="T49" fmla="*/ 7 h 60"/>
                  <a:gd name="T50" fmla="*/ 7 w 59"/>
                  <a:gd name="T51" fmla="*/ 6 h 60"/>
                  <a:gd name="T52" fmla="*/ 8 w 59"/>
                  <a:gd name="T53" fmla="*/ 6 h 60"/>
                  <a:gd name="T54" fmla="*/ 8 w 59"/>
                  <a:gd name="T55" fmla="*/ 5 h 60"/>
                  <a:gd name="T56" fmla="*/ 8 w 59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5" name="Freeform 130"/>
              <p:cNvSpPr>
                <a:spLocks/>
              </p:cNvSpPr>
              <p:nvPr/>
            </p:nvSpPr>
            <p:spPr bwMode="auto">
              <a:xfrm>
                <a:off x="3549" y="3136"/>
                <a:ext cx="14" cy="15"/>
              </a:xfrm>
              <a:custGeom>
                <a:avLst/>
                <a:gdLst>
                  <a:gd name="T0" fmla="*/ 1 w 29"/>
                  <a:gd name="T1" fmla="*/ 4 h 28"/>
                  <a:gd name="T2" fmla="*/ 1 w 29"/>
                  <a:gd name="T3" fmla="*/ 4 h 28"/>
                  <a:gd name="T4" fmla="*/ 1 w 29"/>
                  <a:gd name="T5" fmla="*/ 4 h 28"/>
                  <a:gd name="T6" fmla="*/ 0 w 29"/>
                  <a:gd name="T7" fmla="*/ 4 h 28"/>
                  <a:gd name="T8" fmla="*/ 0 w 29"/>
                  <a:gd name="T9" fmla="*/ 4 h 28"/>
                  <a:gd name="T10" fmla="*/ 0 w 29"/>
                  <a:gd name="T11" fmla="*/ 3 h 28"/>
                  <a:gd name="T12" fmla="*/ 0 w 29"/>
                  <a:gd name="T13" fmla="*/ 3 h 28"/>
                  <a:gd name="T14" fmla="*/ 0 w 29"/>
                  <a:gd name="T15" fmla="*/ 3 h 28"/>
                  <a:gd name="T16" fmla="*/ 0 w 29"/>
                  <a:gd name="T17" fmla="*/ 2 h 28"/>
                  <a:gd name="T18" fmla="*/ 0 w 29"/>
                  <a:gd name="T19" fmla="*/ 2 h 28"/>
                  <a:gd name="T20" fmla="*/ 0 w 29"/>
                  <a:gd name="T21" fmla="*/ 2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1 w 29"/>
                  <a:gd name="T29" fmla="*/ 1 h 28"/>
                  <a:gd name="T30" fmla="*/ 1 w 29"/>
                  <a:gd name="T31" fmla="*/ 0 h 28"/>
                  <a:gd name="T32" fmla="*/ 1 w 29"/>
                  <a:gd name="T33" fmla="*/ 0 h 28"/>
                  <a:gd name="T34" fmla="*/ 2 w 29"/>
                  <a:gd name="T35" fmla="*/ 0 h 28"/>
                  <a:gd name="T36" fmla="*/ 2 w 29"/>
                  <a:gd name="T37" fmla="*/ 1 h 28"/>
                  <a:gd name="T38" fmla="*/ 2 w 29"/>
                  <a:gd name="T39" fmla="*/ 1 h 28"/>
                  <a:gd name="T40" fmla="*/ 3 w 29"/>
                  <a:gd name="T41" fmla="*/ 1 h 28"/>
                  <a:gd name="T42" fmla="*/ 3 w 29"/>
                  <a:gd name="T43" fmla="*/ 1 h 28"/>
                  <a:gd name="T44" fmla="*/ 3 w 29"/>
                  <a:gd name="T45" fmla="*/ 2 h 28"/>
                  <a:gd name="T46" fmla="*/ 3 w 29"/>
                  <a:gd name="T47" fmla="*/ 2 h 28"/>
                  <a:gd name="T48" fmla="*/ 3 w 29"/>
                  <a:gd name="T49" fmla="*/ 2 h 28"/>
                  <a:gd name="T50" fmla="*/ 3 w 29"/>
                  <a:gd name="T51" fmla="*/ 3 h 28"/>
                  <a:gd name="T52" fmla="*/ 3 w 29"/>
                  <a:gd name="T53" fmla="*/ 4 h 28"/>
                  <a:gd name="T54" fmla="*/ 2 w 29"/>
                  <a:gd name="T55" fmla="*/ 4 h 28"/>
                  <a:gd name="T56" fmla="*/ 1 w 29"/>
                  <a:gd name="T57" fmla="*/ 4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6" name="Freeform 131"/>
              <p:cNvSpPr>
                <a:spLocks/>
              </p:cNvSpPr>
              <p:nvPr/>
            </p:nvSpPr>
            <p:spPr bwMode="auto">
              <a:xfrm>
                <a:off x="3696" y="3110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7" name="Freeform 132"/>
              <p:cNvSpPr>
                <a:spLocks/>
              </p:cNvSpPr>
              <p:nvPr/>
            </p:nvSpPr>
            <p:spPr bwMode="auto">
              <a:xfrm>
                <a:off x="3703" y="3117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8" name="Freeform 133"/>
              <p:cNvSpPr>
                <a:spLocks/>
              </p:cNvSpPr>
              <p:nvPr/>
            </p:nvSpPr>
            <p:spPr bwMode="auto">
              <a:xfrm>
                <a:off x="3669" y="3257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4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1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9" name="Freeform 134"/>
              <p:cNvSpPr>
                <a:spLocks/>
              </p:cNvSpPr>
              <p:nvPr/>
            </p:nvSpPr>
            <p:spPr bwMode="auto">
              <a:xfrm>
                <a:off x="3677" y="3264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0" name="Freeform 135"/>
              <p:cNvSpPr>
                <a:spLocks/>
              </p:cNvSpPr>
              <p:nvPr/>
            </p:nvSpPr>
            <p:spPr bwMode="auto">
              <a:xfrm>
                <a:off x="3693" y="3382"/>
                <a:ext cx="30" cy="30"/>
              </a:xfrm>
              <a:custGeom>
                <a:avLst/>
                <a:gdLst>
                  <a:gd name="T0" fmla="*/ 8 w 58"/>
                  <a:gd name="T1" fmla="*/ 4 h 59"/>
                  <a:gd name="T2" fmla="*/ 8 w 58"/>
                  <a:gd name="T3" fmla="*/ 3 h 59"/>
                  <a:gd name="T4" fmla="*/ 8 w 58"/>
                  <a:gd name="T5" fmla="*/ 3 h 59"/>
                  <a:gd name="T6" fmla="*/ 7 w 58"/>
                  <a:gd name="T7" fmla="*/ 2 h 59"/>
                  <a:gd name="T8" fmla="*/ 7 w 58"/>
                  <a:gd name="T9" fmla="*/ 2 h 59"/>
                  <a:gd name="T10" fmla="*/ 6 w 58"/>
                  <a:gd name="T11" fmla="*/ 1 h 59"/>
                  <a:gd name="T12" fmla="*/ 6 w 58"/>
                  <a:gd name="T13" fmla="*/ 1 h 59"/>
                  <a:gd name="T14" fmla="*/ 5 w 58"/>
                  <a:gd name="T15" fmla="*/ 0 h 59"/>
                  <a:gd name="T16" fmla="*/ 4 w 58"/>
                  <a:gd name="T17" fmla="*/ 0 h 59"/>
                  <a:gd name="T18" fmla="*/ 3 w 58"/>
                  <a:gd name="T19" fmla="*/ 1 h 59"/>
                  <a:gd name="T20" fmla="*/ 1 w 58"/>
                  <a:gd name="T21" fmla="*/ 2 h 59"/>
                  <a:gd name="T22" fmla="*/ 1 w 58"/>
                  <a:gd name="T23" fmla="*/ 3 h 59"/>
                  <a:gd name="T24" fmla="*/ 0 w 58"/>
                  <a:gd name="T25" fmla="*/ 4 h 59"/>
                  <a:gd name="T26" fmla="*/ 0 w 58"/>
                  <a:gd name="T27" fmla="*/ 5 h 59"/>
                  <a:gd name="T28" fmla="*/ 1 w 58"/>
                  <a:gd name="T29" fmla="*/ 6 h 59"/>
                  <a:gd name="T30" fmla="*/ 1 w 58"/>
                  <a:gd name="T31" fmla="*/ 6 h 59"/>
                  <a:gd name="T32" fmla="*/ 1 w 58"/>
                  <a:gd name="T33" fmla="*/ 7 h 59"/>
                  <a:gd name="T34" fmla="*/ 2 w 58"/>
                  <a:gd name="T35" fmla="*/ 7 h 59"/>
                  <a:gd name="T36" fmla="*/ 3 w 58"/>
                  <a:gd name="T37" fmla="*/ 8 h 59"/>
                  <a:gd name="T38" fmla="*/ 3 w 58"/>
                  <a:gd name="T39" fmla="*/ 8 h 59"/>
                  <a:gd name="T40" fmla="*/ 4 w 58"/>
                  <a:gd name="T41" fmla="*/ 8 h 59"/>
                  <a:gd name="T42" fmla="*/ 5 w 58"/>
                  <a:gd name="T43" fmla="*/ 8 h 59"/>
                  <a:gd name="T44" fmla="*/ 6 w 58"/>
                  <a:gd name="T45" fmla="*/ 8 h 59"/>
                  <a:gd name="T46" fmla="*/ 6 w 58"/>
                  <a:gd name="T47" fmla="*/ 7 h 59"/>
                  <a:gd name="T48" fmla="*/ 7 w 58"/>
                  <a:gd name="T49" fmla="*/ 7 h 59"/>
                  <a:gd name="T50" fmla="*/ 7 w 58"/>
                  <a:gd name="T51" fmla="*/ 6 h 59"/>
                  <a:gd name="T52" fmla="*/ 8 w 58"/>
                  <a:gd name="T53" fmla="*/ 6 h 59"/>
                  <a:gd name="T54" fmla="*/ 8 w 58"/>
                  <a:gd name="T55" fmla="*/ 5 h 59"/>
                  <a:gd name="T56" fmla="*/ 8 w 58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1" name="Freeform 136"/>
              <p:cNvSpPr>
                <a:spLocks/>
              </p:cNvSpPr>
              <p:nvPr/>
            </p:nvSpPr>
            <p:spPr bwMode="auto">
              <a:xfrm>
                <a:off x="3701" y="3390"/>
                <a:ext cx="14" cy="14"/>
              </a:xfrm>
              <a:custGeom>
                <a:avLst/>
                <a:gdLst>
                  <a:gd name="T0" fmla="*/ 2 w 28"/>
                  <a:gd name="T1" fmla="*/ 3 h 29"/>
                  <a:gd name="T2" fmla="*/ 2 w 28"/>
                  <a:gd name="T3" fmla="*/ 3 h 29"/>
                  <a:gd name="T4" fmla="*/ 2 w 28"/>
                  <a:gd name="T5" fmla="*/ 3 h 29"/>
                  <a:gd name="T6" fmla="*/ 1 w 28"/>
                  <a:gd name="T7" fmla="*/ 3 h 29"/>
                  <a:gd name="T8" fmla="*/ 1 w 28"/>
                  <a:gd name="T9" fmla="*/ 3 h 29"/>
                  <a:gd name="T10" fmla="*/ 1 w 28"/>
                  <a:gd name="T11" fmla="*/ 2 h 29"/>
                  <a:gd name="T12" fmla="*/ 1 w 28"/>
                  <a:gd name="T13" fmla="*/ 2 h 29"/>
                  <a:gd name="T14" fmla="*/ 0 w 28"/>
                  <a:gd name="T15" fmla="*/ 2 h 29"/>
                  <a:gd name="T16" fmla="*/ 0 w 28"/>
                  <a:gd name="T17" fmla="*/ 1 h 29"/>
                  <a:gd name="T18" fmla="*/ 0 w 28"/>
                  <a:gd name="T19" fmla="*/ 1 h 29"/>
                  <a:gd name="T20" fmla="*/ 1 w 28"/>
                  <a:gd name="T21" fmla="*/ 1 h 29"/>
                  <a:gd name="T22" fmla="*/ 1 w 28"/>
                  <a:gd name="T23" fmla="*/ 0 h 29"/>
                  <a:gd name="T24" fmla="*/ 1 w 28"/>
                  <a:gd name="T25" fmla="*/ 0 h 29"/>
                  <a:gd name="T26" fmla="*/ 1 w 28"/>
                  <a:gd name="T27" fmla="*/ 0 h 29"/>
                  <a:gd name="T28" fmla="*/ 2 w 28"/>
                  <a:gd name="T29" fmla="*/ 0 h 29"/>
                  <a:gd name="T30" fmla="*/ 2 w 28"/>
                  <a:gd name="T31" fmla="*/ 0 h 29"/>
                  <a:gd name="T32" fmla="*/ 2 w 28"/>
                  <a:gd name="T33" fmla="*/ 0 h 29"/>
                  <a:gd name="T34" fmla="*/ 3 w 28"/>
                  <a:gd name="T35" fmla="*/ 0 h 29"/>
                  <a:gd name="T36" fmla="*/ 3 w 28"/>
                  <a:gd name="T37" fmla="*/ 0 h 29"/>
                  <a:gd name="T38" fmla="*/ 3 w 28"/>
                  <a:gd name="T39" fmla="*/ 0 h 29"/>
                  <a:gd name="T40" fmla="*/ 4 w 28"/>
                  <a:gd name="T41" fmla="*/ 0 h 29"/>
                  <a:gd name="T42" fmla="*/ 4 w 28"/>
                  <a:gd name="T43" fmla="*/ 0 h 29"/>
                  <a:gd name="T44" fmla="*/ 4 w 28"/>
                  <a:gd name="T45" fmla="*/ 1 h 29"/>
                  <a:gd name="T46" fmla="*/ 4 w 28"/>
                  <a:gd name="T47" fmla="*/ 1 h 29"/>
                  <a:gd name="T48" fmla="*/ 4 w 28"/>
                  <a:gd name="T49" fmla="*/ 1 h 29"/>
                  <a:gd name="T50" fmla="*/ 4 w 28"/>
                  <a:gd name="T51" fmla="*/ 2 h 29"/>
                  <a:gd name="T52" fmla="*/ 4 w 28"/>
                  <a:gd name="T53" fmla="*/ 3 h 29"/>
                  <a:gd name="T54" fmla="*/ 3 w 28"/>
                  <a:gd name="T55" fmla="*/ 3 h 29"/>
                  <a:gd name="T56" fmla="*/ 2 w 28"/>
                  <a:gd name="T57" fmla="*/ 3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2" name="Freeform 137"/>
              <p:cNvSpPr>
                <a:spLocks/>
              </p:cNvSpPr>
              <p:nvPr/>
            </p:nvSpPr>
            <p:spPr bwMode="auto">
              <a:xfrm>
                <a:off x="3842" y="3409"/>
                <a:ext cx="30" cy="30"/>
              </a:xfrm>
              <a:custGeom>
                <a:avLst/>
                <a:gdLst>
                  <a:gd name="T0" fmla="*/ 8 w 60"/>
                  <a:gd name="T1" fmla="*/ 4 h 58"/>
                  <a:gd name="T2" fmla="*/ 8 w 60"/>
                  <a:gd name="T3" fmla="*/ 3 h 58"/>
                  <a:gd name="T4" fmla="*/ 8 w 60"/>
                  <a:gd name="T5" fmla="*/ 3 h 58"/>
                  <a:gd name="T6" fmla="*/ 7 w 60"/>
                  <a:gd name="T7" fmla="*/ 2 h 58"/>
                  <a:gd name="T8" fmla="*/ 7 w 60"/>
                  <a:gd name="T9" fmla="*/ 1 h 58"/>
                  <a:gd name="T10" fmla="*/ 6 w 60"/>
                  <a:gd name="T11" fmla="*/ 1 h 58"/>
                  <a:gd name="T12" fmla="*/ 6 w 60"/>
                  <a:gd name="T13" fmla="*/ 1 h 58"/>
                  <a:gd name="T14" fmla="*/ 5 w 60"/>
                  <a:gd name="T15" fmla="*/ 0 h 58"/>
                  <a:gd name="T16" fmla="*/ 4 w 60"/>
                  <a:gd name="T17" fmla="*/ 0 h 58"/>
                  <a:gd name="T18" fmla="*/ 3 w 60"/>
                  <a:gd name="T19" fmla="*/ 1 h 58"/>
                  <a:gd name="T20" fmla="*/ 1 w 60"/>
                  <a:gd name="T21" fmla="*/ 1 h 58"/>
                  <a:gd name="T22" fmla="*/ 1 w 60"/>
                  <a:gd name="T23" fmla="*/ 3 h 58"/>
                  <a:gd name="T24" fmla="*/ 0 w 60"/>
                  <a:gd name="T25" fmla="*/ 4 h 58"/>
                  <a:gd name="T26" fmla="*/ 1 w 60"/>
                  <a:gd name="T27" fmla="*/ 5 h 58"/>
                  <a:gd name="T28" fmla="*/ 1 w 60"/>
                  <a:gd name="T29" fmla="*/ 6 h 58"/>
                  <a:gd name="T30" fmla="*/ 1 w 60"/>
                  <a:gd name="T31" fmla="*/ 6 h 58"/>
                  <a:gd name="T32" fmla="*/ 1 w 60"/>
                  <a:gd name="T33" fmla="*/ 7 h 58"/>
                  <a:gd name="T34" fmla="*/ 2 w 60"/>
                  <a:gd name="T35" fmla="*/ 7 h 58"/>
                  <a:gd name="T36" fmla="*/ 3 w 60"/>
                  <a:gd name="T37" fmla="*/ 8 h 58"/>
                  <a:gd name="T38" fmla="*/ 3 w 60"/>
                  <a:gd name="T39" fmla="*/ 8 h 58"/>
                  <a:gd name="T40" fmla="*/ 4 w 60"/>
                  <a:gd name="T41" fmla="*/ 8 h 58"/>
                  <a:gd name="T42" fmla="*/ 5 w 60"/>
                  <a:gd name="T43" fmla="*/ 8 h 58"/>
                  <a:gd name="T44" fmla="*/ 6 w 60"/>
                  <a:gd name="T45" fmla="*/ 8 h 58"/>
                  <a:gd name="T46" fmla="*/ 6 w 60"/>
                  <a:gd name="T47" fmla="*/ 7 h 58"/>
                  <a:gd name="T48" fmla="*/ 7 w 60"/>
                  <a:gd name="T49" fmla="*/ 7 h 58"/>
                  <a:gd name="T50" fmla="*/ 7 w 60"/>
                  <a:gd name="T51" fmla="*/ 6 h 58"/>
                  <a:gd name="T52" fmla="*/ 8 w 60"/>
                  <a:gd name="T53" fmla="*/ 6 h 58"/>
                  <a:gd name="T54" fmla="*/ 8 w 60"/>
                  <a:gd name="T55" fmla="*/ 5 h 58"/>
                  <a:gd name="T56" fmla="*/ 8 w 60"/>
                  <a:gd name="T57" fmla="*/ 4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3" name="Freeform 138"/>
              <p:cNvSpPr>
                <a:spLocks/>
              </p:cNvSpPr>
              <p:nvPr/>
            </p:nvSpPr>
            <p:spPr bwMode="auto">
              <a:xfrm>
                <a:off x="3850" y="3417"/>
                <a:ext cx="15" cy="14"/>
              </a:xfrm>
              <a:custGeom>
                <a:avLst/>
                <a:gdLst>
                  <a:gd name="T0" fmla="*/ 2 w 30"/>
                  <a:gd name="T1" fmla="*/ 4 h 28"/>
                  <a:gd name="T2" fmla="*/ 2 w 30"/>
                  <a:gd name="T3" fmla="*/ 4 h 28"/>
                  <a:gd name="T4" fmla="*/ 2 w 30"/>
                  <a:gd name="T5" fmla="*/ 4 h 28"/>
                  <a:gd name="T6" fmla="*/ 1 w 30"/>
                  <a:gd name="T7" fmla="*/ 4 h 28"/>
                  <a:gd name="T8" fmla="*/ 1 w 30"/>
                  <a:gd name="T9" fmla="*/ 4 h 28"/>
                  <a:gd name="T10" fmla="*/ 1 w 30"/>
                  <a:gd name="T11" fmla="*/ 3 h 28"/>
                  <a:gd name="T12" fmla="*/ 1 w 30"/>
                  <a:gd name="T13" fmla="*/ 3 h 28"/>
                  <a:gd name="T14" fmla="*/ 0 w 30"/>
                  <a:gd name="T15" fmla="*/ 3 h 28"/>
                  <a:gd name="T16" fmla="*/ 0 w 30"/>
                  <a:gd name="T17" fmla="*/ 2 h 28"/>
                  <a:gd name="T18" fmla="*/ 0 w 30"/>
                  <a:gd name="T19" fmla="*/ 2 h 28"/>
                  <a:gd name="T20" fmla="*/ 1 w 30"/>
                  <a:gd name="T21" fmla="*/ 2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2 w 30"/>
                  <a:gd name="T29" fmla="*/ 1 h 28"/>
                  <a:gd name="T30" fmla="*/ 2 w 30"/>
                  <a:gd name="T31" fmla="*/ 0 h 28"/>
                  <a:gd name="T32" fmla="*/ 2 w 30"/>
                  <a:gd name="T33" fmla="*/ 0 h 28"/>
                  <a:gd name="T34" fmla="*/ 3 w 30"/>
                  <a:gd name="T35" fmla="*/ 0 h 28"/>
                  <a:gd name="T36" fmla="*/ 3 w 30"/>
                  <a:gd name="T37" fmla="*/ 1 h 28"/>
                  <a:gd name="T38" fmla="*/ 3 w 30"/>
                  <a:gd name="T39" fmla="*/ 1 h 28"/>
                  <a:gd name="T40" fmla="*/ 4 w 30"/>
                  <a:gd name="T41" fmla="*/ 1 h 28"/>
                  <a:gd name="T42" fmla="*/ 4 w 30"/>
                  <a:gd name="T43" fmla="*/ 1 h 28"/>
                  <a:gd name="T44" fmla="*/ 4 w 30"/>
                  <a:gd name="T45" fmla="*/ 2 h 28"/>
                  <a:gd name="T46" fmla="*/ 4 w 30"/>
                  <a:gd name="T47" fmla="*/ 2 h 28"/>
                  <a:gd name="T48" fmla="*/ 4 w 30"/>
                  <a:gd name="T49" fmla="*/ 2 h 28"/>
                  <a:gd name="T50" fmla="*/ 4 w 30"/>
                  <a:gd name="T51" fmla="*/ 3 h 28"/>
                  <a:gd name="T52" fmla="*/ 4 w 30"/>
                  <a:gd name="T53" fmla="*/ 4 h 28"/>
                  <a:gd name="T54" fmla="*/ 3 w 30"/>
                  <a:gd name="T55" fmla="*/ 4 h 28"/>
                  <a:gd name="T56" fmla="*/ 2 w 30"/>
                  <a:gd name="T57" fmla="*/ 4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4" name="Freeform 139"/>
              <p:cNvSpPr>
                <a:spLocks/>
              </p:cNvSpPr>
              <p:nvPr/>
            </p:nvSpPr>
            <p:spPr bwMode="auto">
              <a:xfrm>
                <a:off x="3869" y="3310"/>
                <a:ext cx="30" cy="30"/>
              </a:xfrm>
              <a:custGeom>
                <a:avLst/>
                <a:gdLst>
                  <a:gd name="T0" fmla="*/ 8 w 60"/>
                  <a:gd name="T1" fmla="*/ 4 h 59"/>
                  <a:gd name="T2" fmla="*/ 8 w 60"/>
                  <a:gd name="T3" fmla="*/ 3 h 59"/>
                  <a:gd name="T4" fmla="*/ 8 w 60"/>
                  <a:gd name="T5" fmla="*/ 3 h 59"/>
                  <a:gd name="T6" fmla="*/ 7 w 60"/>
                  <a:gd name="T7" fmla="*/ 2 h 59"/>
                  <a:gd name="T8" fmla="*/ 7 w 60"/>
                  <a:gd name="T9" fmla="*/ 2 h 59"/>
                  <a:gd name="T10" fmla="*/ 6 w 60"/>
                  <a:gd name="T11" fmla="*/ 1 h 59"/>
                  <a:gd name="T12" fmla="*/ 6 w 60"/>
                  <a:gd name="T13" fmla="*/ 1 h 59"/>
                  <a:gd name="T14" fmla="*/ 5 w 60"/>
                  <a:gd name="T15" fmla="*/ 0 h 59"/>
                  <a:gd name="T16" fmla="*/ 4 w 60"/>
                  <a:gd name="T17" fmla="*/ 0 h 59"/>
                  <a:gd name="T18" fmla="*/ 3 w 60"/>
                  <a:gd name="T19" fmla="*/ 1 h 59"/>
                  <a:gd name="T20" fmla="*/ 2 w 60"/>
                  <a:gd name="T21" fmla="*/ 2 h 59"/>
                  <a:gd name="T22" fmla="*/ 1 w 60"/>
                  <a:gd name="T23" fmla="*/ 3 h 59"/>
                  <a:gd name="T24" fmla="*/ 0 w 60"/>
                  <a:gd name="T25" fmla="*/ 4 h 59"/>
                  <a:gd name="T26" fmla="*/ 1 w 60"/>
                  <a:gd name="T27" fmla="*/ 5 h 59"/>
                  <a:gd name="T28" fmla="*/ 1 w 60"/>
                  <a:gd name="T29" fmla="*/ 6 h 59"/>
                  <a:gd name="T30" fmla="*/ 1 w 60"/>
                  <a:gd name="T31" fmla="*/ 6 h 59"/>
                  <a:gd name="T32" fmla="*/ 2 w 60"/>
                  <a:gd name="T33" fmla="*/ 7 h 59"/>
                  <a:gd name="T34" fmla="*/ 2 w 60"/>
                  <a:gd name="T35" fmla="*/ 7 h 59"/>
                  <a:gd name="T36" fmla="*/ 3 w 60"/>
                  <a:gd name="T37" fmla="*/ 8 h 59"/>
                  <a:gd name="T38" fmla="*/ 3 w 60"/>
                  <a:gd name="T39" fmla="*/ 8 h 59"/>
                  <a:gd name="T40" fmla="*/ 4 w 60"/>
                  <a:gd name="T41" fmla="*/ 8 h 59"/>
                  <a:gd name="T42" fmla="*/ 5 w 60"/>
                  <a:gd name="T43" fmla="*/ 8 h 59"/>
                  <a:gd name="T44" fmla="*/ 6 w 60"/>
                  <a:gd name="T45" fmla="*/ 8 h 59"/>
                  <a:gd name="T46" fmla="*/ 6 w 60"/>
                  <a:gd name="T47" fmla="*/ 7 h 59"/>
                  <a:gd name="T48" fmla="*/ 7 w 60"/>
                  <a:gd name="T49" fmla="*/ 7 h 59"/>
                  <a:gd name="T50" fmla="*/ 7 w 60"/>
                  <a:gd name="T51" fmla="*/ 6 h 59"/>
                  <a:gd name="T52" fmla="*/ 8 w 60"/>
                  <a:gd name="T53" fmla="*/ 6 h 59"/>
                  <a:gd name="T54" fmla="*/ 8 w 60"/>
                  <a:gd name="T55" fmla="*/ 5 h 59"/>
                  <a:gd name="T56" fmla="*/ 8 w 60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5" name="Freeform 140"/>
              <p:cNvSpPr>
                <a:spLocks/>
              </p:cNvSpPr>
              <p:nvPr/>
            </p:nvSpPr>
            <p:spPr bwMode="auto">
              <a:xfrm>
                <a:off x="3876" y="3318"/>
                <a:ext cx="15" cy="14"/>
              </a:xfrm>
              <a:custGeom>
                <a:avLst/>
                <a:gdLst>
                  <a:gd name="T0" fmla="*/ 2 w 30"/>
                  <a:gd name="T1" fmla="*/ 3 h 29"/>
                  <a:gd name="T2" fmla="*/ 2 w 30"/>
                  <a:gd name="T3" fmla="*/ 3 h 29"/>
                  <a:gd name="T4" fmla="*/ 2 w 30"/>
                  <a:gd name="T5" fmla="*/ 3 h 29"/>
                  <a:gd name="T6" fmla="*/ 1 w 30"/>
                  <a:gd name="T7" fmla="*/ 3 h 29"/>
                  <a:gd name="T8" fmla="*/ 1 w 30"/>
                  <a:gd name="T9" fmla="*/ 3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2 w 30"/>
                  <a:gd name="T29" fmla="*/ 0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0 h 29"/>
                  <a:gd name="T38" fmla="*/ 3 w 30"/>
                  <a:gd name="T39" fmla="*/ 0 h 29"/>
                  <a:gd name="T40" fmla="*/ 4 w 30"/>
                  <a:gd name="T41" fmla="*/ 0 h 29"/>
                  <a:gd name="T42" fmla="*/ 4 w 30"/>
                  <a:gd name="T43" fmla="*/ 0 h 29"/>
                  <a:gd name="T44" fmla="*/ 4 w 30"/>
                  <a:gd name="T45" fmla="*/ 1 h 29"/>
                  <a:gd name="T46" fmla="*/ 4 w 30"/>
                  <a:gd name="T47" fmla="*/ 1 h 29"/>
                  <a:gd name="T48" fmla="*/ 4 w 30"/>
                  <a:gd name="T49" fmla="*/ 1 h 29"/>
                  <a:gd name="T50" fmla="*/ 4 w 30"/>
                  <a:gd name="T51" fmla="*/ 2 h 29"/>
                  <a:gd name="T52" fmla="*/ 4 w 30"/>
                  <a:gd name="T53" fmla="*/ 3 h 29"/>
                  <a:gd name="T54" fmla="*/ 3 w 30"/>
                  <a:gd name="T55" fmla="*/ 3 h 29"/>
                  <a:gd name="T56" fmla="*/ 2 w 30"/>
                  <a:gd name="T57" fmla="*/ 3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6" name="Freeform 141"/>
              <p:cNvSpPr>
                <a:spLocks/>
              </p:cNvSpPr>
              <p:nvPr/>
            </p:nvSpPr>
            <p:spPr bwMode="auto">
              <a:xfrm>
                <a:off x="3869" y="3182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7" name="Freeform 142"/>
              <p:cNvSpPr>
                <a:spLocks/>
              </p:cNvSpPr>
              <p:nvPr/>
            </p:nvSpPr>
            <p:spPr bwMode="auto">
              <a:xfrm>
                <a:off x="3876" y="3189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8" name="Freeform 143"/>
              <p:cNvSpPr>
                <a:spLocks/>
              </p:cNvSpPr>
              <p:nvPr/>
            </p:nvSpPr>
            <p:spPr bwMode="auto">
              <a:xfrm>
                <a:off x="2809" y="3310"/>
                <a:ext cx="29" cy="30"/>
              </a:xfrm>
              <a:custGeom>
                <a:avLst/>
                <a:gdLst>
                  <a:gd name="T0" fmla="*/ 8 w 58"/>
                  <a:gd name="T1" fmla="*/ 4 h 59"/>
                  <a:gd name="T2" fmla="*/ 8 w 58"/>
                  <a:gd name="T3" fmla="*/ 3 h 59"/>
                  <a:gd name="T4" fmla="*/ 7 w 58"/>
                  <a:gd name="T5" fmla="*/ 3 h 59"/>
                  <a:gd name="T6" fmla="*/ 7 w 58"/>
                  <a:gd name="T7" fmla="*/ 2 h 59"/>
                  <a:gd name="T8" fmla="*/ 7 w 58"/>
                  <a:gd name="T9" fmla="*/ 2 h 59"/>
                  <a:gd name="T10" fmla="*/ 6 w 58"/>
                  <a:gd name="T11" fmla="*/ 1 h 59"/>
                  <a:gd name="T12" fmla="*/ 5 w 58"/>
                  <a:gd name="T13" fmla="*/ 1 h 59"/>
                  <a:gd name="T14" fmla="*/ 5 w 58"/>
                  <a:gd name="T15" fmla="*/ 0 h 59"/>
                  <a:gd name="T16" fmla="*/ 4 w 58"/>
                  <a:gd name="T17" fmla="*/ 0 h 59"/>
                  <a:gd name="T18" fmla="*/ 3 w 58"/>
                  <a:gd name="T19" fmla="*/ 1 h 59"/>
                  <a:gd name="T20" fmla="*/ 1 w 58"/>
                  <a:gd name="T21" fmla="*/ 2 h 59"/>
                  <a:gd name="T22" fmla="*/ 1 w 58"/>
                  <a:gd name="T23" fmla="*/ 3 h 59"/>
                  <a:gd name="T24" fmla="*/ 0 w 58"/>
                  <a:gd name="T25" fmla="*/ 4 h 59"/>
                  <a:gd name="T26" fmla="*/ 0 w 58"/>
                  <a:gd name="T27" fmla="*/ 5 h 59"/>
                  <a:gd name="T28" fmla="*/ 1 w 58"/>
                  <a:gd name="T29" fmla="*/ 6 h 59"/>
                  <a:gd name="T30" fmla="*/ 1 w 58"/>
                  <a:gd name="T31" fmla="*/ 6 h 59"/>
                  <a:gd name="T32" fmla="*/ 1 w 58"/>
                  <a:gd name="T33" fmla="*/ 7 h 59"/>
                  <a:gd name="T34" fmla="*/ 2 w 58"/>
                  <a:gd name="T35" fmla="*/ 7 h 59"/>
                  <a:gd name="T36" fmla="*/ 3 w 58"/>
                  <a:gd name="T37" fmla="*/ 8 h 59"/>
                  <a:gd name="T38" fmla="*/ 3 w 58"/>
                  <a:gd name="T39" fmla="*/ 8 h 59"/>
                  <a:gd name="T40" fmla="*/ 4 w 58"/>
                  <a:gd name="T41" fmla="*/ 8 h 59"/>
                  <a:gd name="T42" fmla="*/ 5 w 58"/>
                  <a:gd name="T43" fmla="*/ 8 h 59"/>
                  <a:gd name="T44" fmla="*/ 5 w 58"/>
                  <a:gd name="T45" fmla="*/ 8 h 59"/>
                  <a:gd name="T46" fmla="*/ 6 w 58"/>
                  <a:gd name="T47" fmla="*/ 7 h 59"/>
                  <a:gd name="T48" fmla="*/ 7 w 58"/>
                  <a:gd name="T49" fmla="*/ 7 h 59"/>
                  <a:gd name="T50" fmla="*/ 7 w 58"/>
                  <a:gd name="T51" fmla="*/ 6 h 59"/>
                  <a:gd name="T52" fmla="*/ 7 w 58"/>
                  <a:gd name="T53" fmla="*/ 6 h 59"/>
                  <a:gd name="T54" fmla="*/ 8 w 58"/>
                  <a:gd name="T55" fmla="*/ 5 h 59"/>
                  <a:gd name="T56" fmla="*/ 8 w 58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9" name="Freeform 144"/>
              <p:cNvSpPr>
                <a:spLocks/>
              </p:cNvSpPr>
              <p:nvPr/>
            </p:nvSpPr>
            <p:spPr bwMode="auto">
              <a:xfrm>
                <a:off x="2816" y="3318"/>
                <a:ext cx="15" cy="14"/>
              </a:xfrm>
              <a:custGeom>
                <a:avLst/>
                <a:gdLst>
                  <a:gd name="T0" fmla="*/ 2 w 29"/>
                  <a:gd name="T1" fmla="*/ 3 h 29"/>
                  <a:gd name="T2" fmla="*/ 2 w 29"/>
                  <a:gd name="T3" fmla="*/ 3 h 29"/>
                  <a:gd name="T4" fmla="*/ 2 w 29"/>
                  <a:gd name="T5" fmla="*/ 3 h 29"/>
                  <a:gd name="T6" fmla="*/ 1 w 29"/>
                  <a:gd name="T7" fmla="*/ 3 h 29"/>
                  <a:gd name="T8" fmla="*/ 1 w 29"/>
                  <a:gd name="T9" fmla="*/ 3 h 29"/>
                  <a:gd name="T10" fmla="*/ 1 w 29"/>
                  <a:gd name="T11" fmla="*/ 2 h 29"/>
                  <a:gd name="T12" fmla="*/ 1 w 29"/>
                  <a:gd name="T13" fmla="*/ 2 h 29"/>
                  <a:gd name="T14" fmla="*/ 0 w 29"/>
                  <a:gd name="T15" fmla="*/ 2 h 29"/>
                  <a:gd name="T16" fmla="*/ 0 w 29"/>
                  <a:gd name="T17" fmla="*/ 1 h 29"/>
                  <a:gd name="T18" fmla="*/ 0 w 29"/>
                  <a:gd name="T19" fmla="*/ 1 h 29"/>
                  <a:gd name="T20" fmla="*/ 1 w 29"/>
                  <a:gd name="T21" fmla="*/ 1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2 w 29"/>
                  <a:gd name="T29" fmla="*/ 0 h 29"/>
                  <a:gd name="T30" fmla="*/ 2 w 29"/>
                  <a:gd name="T31" fmla="*/ 0 h 29"/>
                  <a:gd name="T32" fmla="*/ 2 w 29"/>
                  <a:gd name="T33" fmla="*/ 0 h 29"/>
                  <a:gd name="T34" fmla="*/ 3 w 29"/>
                  <a:gd name="T35" fmla="*/ 0 h 29"/>
                  <a:gd name="T36" fmla="*/ 3 w 29"/>
                  <a:gd name="T37" fmla="*/ 0 h 29"/>
                  <a:gd name="T38" fmla="*/ 3 w 29"/>
                  <a:gd name="T39" fmla="*/ 0 h 29"/>
                  <a:gd name="T40" fmla="*/ 4 w 29"/>
                  <a:gd name="T41" fmla="*/ 0 h 29"/>
                  <a:gd name="T42" fmla="*/ 4 w 29"/>
                  <a:gd name="T43" fmla="*/ 0 h 29"/>
                  <a:gd name="T44" fmla="*/ 4 w 29"/>
                  <a:gd name="T45" fmla="*/ 1 h 29"/>
                  <a:gd name="T46" fmla="*/ 4 w 29"/>
                  <a:gd name="T47" fmla="*/ 1 h 29"/>
                  <a:gd name="T48" fmla="*/ 4 w 29"/>
                  <a:gd name="T49" fmla="*/ 1 h 29"/>
                  <a:gd name="T50" fmla="*/ 4 w 29"/>
                  <a:gd name="T51" fmla="*/ 2 h 29"/>
                  <a:gd name="T52" fmla="*/ 4 w 29"/>
                  <a:gd name="T53" fmla="*/ 3 h 29"/>
                  <a:gd name="T54" fmla="*/ 3 w 29"/>
                  <a:gd name="T55" fmla="*/ 3 h 29"/>
                  <a:gd name="T56" fmla="*/ 2 w 29"/>
                  <a:gd name="T57" fmla="*/ 3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0" name="Freeform 145"/>
              <p:cNvSpPr>
                <a:spLocks/>
              </p:cNvSpPr>
              <p:nvPr/>
            </p:nvSpPr>
            <p:spPr bwMode="auto">
              <a:xfrm>
                <a:off x="2947" y="2236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4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1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0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1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1" name="Freeform 146"/>
              <p:cNvSpPr>
                <a:spLocks/>
              </p:cNvSpPr>
              <p:nvPr/>
            </p:nvSpPr>
            <p:spPr bwMode="auto">
              <a:xfrm>
                <a:off x="2954" y="2244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51" name="Group 147"/>
            <p:cNvGrpSpPr>
              <a:grpSpLocks/>
            </p:cNvGrpSpPr>
            <p:nvPr/>
          </p:nvGrpSpPr>
          <p:grpSpPr bwMode="auto">
            <a:xfrm flipH="1">
              <a:off x="4810" y="3312"/>
              <a:ext cx="854" cy="912"/>
              <a:chOff x="2794" y="2160"/>
              <a:chExt cx="1154" cy="1279"/>
            </a:xfrm>
          </p:grpSpPr>
          <p:sp>
            <p:nvSpPr>
              <p:cNvPr id="10252" name="AutoShape 148"/>
              <p:cNvSpPr>
                <a:spLocks noChangeAspect="1" noChangeArrowheads="1" noTextEdit="1"/>
              </p:cNvSpPr>
              <p:nvPr/>
            </p:nvSpPr>
            <p:spPr bwMode="auto">
              <a:xfrm>
                <a:off x="2832" y="2160"/>
                <a:ext cx="1116" cy="1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3" name="Freeform 149"/>
              <p:cNvSpPr>
                <a:spLocks/>
              </p:cNvSpPr>
              <p:nvPr/>
            </p:nvSpPr>
            <p:spPr bwMode="auto">
              <a:xfrm>
                <a:off x="2912" y="2780"/>
                <a:ext cx="30" cy="30"/>
              </a:xfrm>
              <a:custGeom>
                <a:avLst/>
                <a:gdLst>
                  <a:gd name="T0" fmla="*/ 3 w 61"/>
                  <a:gd name="T1" fmla="*/ 8 h 60"/>
                  <a:gd name="T2" fmla="*/ 2 w 61"/>
                  <a:gd name="T3" fmla="*/ 8 h 60"/>
                  <a:gd name="T4" fmla="*/ 1 w 61"/>
                  <a:gd name="T5" fmla="*/ 7 h 60"/>
                  <a:gd name="T6" fmla="*/ 0 w 61"/>
                  <a:gd name="T7" fmla="*/ 6 h 60"/>
                  <a:gd name="T8" fmla="*/ 0 w 61"/>
                  <a:gd name="T9" fmla="*/ 4 h 60"/>
                  <a:gd name="T10" fmla="*/ 0 w 61"/>
                  <a:gd name="T11" fmla="*/ 3 h 60"/>
                  <a:gd name="T12" fmla="*/ 1 w 61"/>
                  <a:gd name="T13" fmla="*/ 1 h 60"/>
                  <a:gd name="T14" fmla="*/ 2 w 61"/>
                  <a:gd name="T15" fmla="*/ 1 h 60"/>
                  <a:gd name="T16" fmla="*/ 3 w 61"/>
                  <a:gd name="T17" fmla="*/ 0 h 60"/>
                  <a:gd name="T18" fmla="*/ 5 w 61"/>
                  <a:gd name="T19" fmla="*/ 1 h 60"/>
                  <a:gd name="T20" fmla="*/ 6 w 61"/>
                  <a:gd name="T21" fmla="*/ 1 h 60"/>
                  <a:gd name="T22" fmla="*/ 7 w 61"/>
                  <a:gd name="T23" fmla="*/ 3 h 60"/>
                  <a:gd name="T24" fmla="*/ 7 w 61"/>
                  <a:gd name="T25" fmla="*/ 4 h 60"/>
                  <a:gd name="T26" fmla="*/ 7 w 61"/>
                  <a:gd name="T27" fmla="*/ 6 h 60"/>
                  <a:gd name="T28" fmla="*/ 6 w 61"/>
                  <a:gd name="T29" fmla="*/ 7 h 60"/>
                  <a:gd name="T30" fmla="*/ 5 w 61"/>
                  <a:gd name="T31" fmla="*/ 8 h 60"/>
                  <a:gd name="T32" fmla="*/ 3 w 61"/>
                  <a:gd name="T33" fmla="*/ 8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Freeform 150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7 w 132"/>
                  <a:gd name="T1" fmla="*/ 23 h 182"/>
                  <a:gd name="T2" fmla="*/ 11 w 132"/>
                  <a:gd name="T3" fmla="*/ 23 h 182"/>
                  <a:gd name="T4" fmla="*/ 11 w 132"/>
                  <a:gd name="T5" fmla="*/ 22 h 182"/>
                  <a:gd name="T6" fmla="*/ 13 w 132"/>
                  <a:gd name="T7" fmla="*/ 20 h 182"/>
                  <a:gd name="T8" fmla="*/ 15 w 132"/>
                  <a:gd name="T9" fmla="*/ 16 h 182"/>
                  <a:gd name="T10" fmla="*/ 16 w 132"/>
                  <a:gd name="T11" fmla="*/ 12 h 182"/>
                  <a:gd name="T12" fmla="*/ 17 w 132"/>
                  <a:gd name="T13" fmla="*/ 8 h 182"/>
                  <a:gd name="T14" fmla="*/ 17 w 132"/>
                  <a:gd name="T15" fmla="*/ 4 h 182"/>
                  <a:gd name="T16" fmla="*/ 14 w 132"/>
                  <a:gd name="T17" fmla="*/ 2 h 182"/>
                  <a:gd name="T18" fmla="*/ 9 w 132"/>
                  <a:gd name="T19" fmla="*/ 0 h 182"/>
                  <a:gd name="T20" fmla="*/ 4 w 132"/>
                  <a:gd name="T21" fmla="*/ 2 h 182"/>
                  <a:gd name="T22" fmla="*/ 1 w 132"/>
                  <a:gd name="T23" fmla="*/ 4 h 182"/>
                  <a:gd name="T24" fmla="*/ 0 w 132"/>
                  <a:gd name="T25" fmla="*/ 8 h 182"/>
                  <a:gd name="T26" fmla="*/ 1 w 132"/>
                  <a:gd name="T27" fmla="*/ 12 h 182"/>
                  <a:gd name="T28" fmla="*/ 3 w 132"/>
                  <a:gd name="T29" fmla="*/ 16 h 182"/>
                  <a:gd name="T30" fmla="*/ 5 w 132"/>
                  <a:gd name="T31" fmla="*/ 20 h 182"/>
                  <a:gd name="T32" fmla="*/ 6 w 132"/>
                  <a:gd name="T33" fmla="*/ 22 h 182"/>
                  <a:gd name="T34" fmla="*/ 7 w 132"/>
                  <a:gd name="T35" fmla="*/ 23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Freeform 151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7 w 132"/>
                  <a:gd name="T1" fmla="*/ 23 h 182"/>
                  <a:gd name="T2" fmla="*/ 11 w 132"/>
                  <a:gd name="T3" fmla="*/ 23 h 182"/>
                  <a:gd name="T4" fmla="*/ 11 w 132"/>
                  <a:gd name="T5" fmla="*/ 22 h 182"/>
                  <a:gd name="T6" fmla="*/ 13 w 132"/>
                  <a:gd name="T7" fmla="*/ 20 h 182"/>
                  <a:gd name="T8" fmla="*/ 15 w 132"/>
                  <a:gd name="T9" fmla="*/ 16 h 182"/>
                  <a:gd name="T10" fmla="*/ 16 w 132"/>
                  <a:gd name="T11" fmla="*/ 12 h 182"/>
                  <a:gd name="T12" fmla="*/ 17 w 132"/>
                  <a:gd name="T13" fmla="*/ 8 h 182"/>
                  <a:gd name="T14" fmla="*/ 17 w 132"/>
                  <a:gd name="T15" fmla="*/ 4 h 182"/>
                  <a:gd name="T16" fmla="*/ 14 w 132"/>
                  <a:gd name="T17" fmla="*/ 2 h 182"/>
                  <a:gd name="T18" fmla="*/ 9 w 132"/>
                  <a:gd name="T19" fmla="*/ 0 h 182"/>
                  <a:gd name="T20" fmla="*/ 4 w 132"/>
                  <a:gd name="T21" fmla="*/ 2 h 182"/>
                  <a:gd name="T22" fmla="*/ 1 w 132"/>
                  <a:gd name="T23" fmla="*/ 4 h 182"/>
                  <a:gd name="T24" fmla="*/ 0 w 132"/>
                  <a:gd name="T25" fmla="*/ 8 h 182"/>
                  <a:gd name="T26" fmla="*/ 1 w 132"/>
                  <a:gd name="T27" fmla="*/ 12 h 182"/>
                  <a:gd name="T28" fmla="*/ 3 w 132"/>
                  <a:gd name="T29" fmla="*/ 16 h 182"/>
                  <a:gd name="T30" fmla="*/ 5 w 132"/>
                  <a:gd name="T31" fmla="*/ 20 h 182"/>
                  <a:gd name="T32" fmla="*/ 6 w 132"/>
                  <a:gd name="T33" fmla="*/ 22 h 182"/>
                  <a:gd name="T34" fmla="*/ 7 w 132"/>
                  <a:gd name="T35" fmla="*/ 23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6" name="Freeform 152"/>
              <p:cNvSpPr>
                <a:spLocks/>
              </p:cNvSpPr>
              <p:nvPr/>
            </p:nvSpPr>
            <p:spPr bwMode="auto">
              <a:xfrm>
                <a:off x="2821" y="2718"/>
                <a:ext cx="89" cy="73"/>
              </a:xfrm>
              <a:custGeom>
                <a:avLst/>
                <a:gdLst>
                  <a:gd name="T0" fmla="*/ 21 w 177"/>
                  <a:gd name="T1" fmla="*/ 18 h 146"/>
                  <a:gd name="T2" fmla="*/ 23 w 177"/>
                  <a:gd name="T3" fmla="*/ 15 h 146"/>
                  <a:gd name="T4" fmla="*/ 22 w 177"/>
                  <a:gd name="T5" fmla="*/ 14 h 146"/>
                  <a:gd name="T6" fmla="*/ 21 w 177"/>
                  <a:gd name="T7" fmla="*/ 12 h 146"/>
                  <a:gd name="T8" fmla="*/ 18 w 177"/>
                  <a:gd name="T9" fmla="*/ 8 h 146"/>
                  <a:gd name="T10" fmla="*/ 16 w 177"/>
                  <a:gd name="T11" fmla="*/ 5 h 146"/>
                  <a:gd name="T12" fmla="*/ 12 w 177"/>
                  <a:gd name="T13" fmla="*/ 2 h 146"/>
                  <a:gd name="T14" fmla="*/ 9 w 177"/>
                  <a:gd name="T15" fmla="*/ 0 h 146"/>
                  <a:gd name="T16" fmla="*/ 5 w 177"/>
                  <a:gd name="T17" fmla="*/ 1 h 146"/>
                  <a:gd name="T18" fmla="*/ 2 w 177"/>
                  <a:gd name="T19" fmla="*/ 5 h 146"/>
                  <a:gd name="T20" fmla="*/ 1 w 177"/>
                  <a:gd name="T21" fmla="*/ 8 h 146"/>
                  <a:gd name="T22" fmla="*/ 0 w 177"/>
                  <a:gd name="T23" fmla="*/ 10 h 146"/>
                  <a:gd name="T24" fmla="*/ 1 w 177"/>
                  <a:gd name="T25" fmla="*/ 12 h 146"/>
                  <a:gd name="T26" fmla="*/ 1 w 177"/>
                  <a:gd name="T27" fmla="*/ 14 h 146"/>
                  <a:gd name="T28" fmla="*/ 3 w 177"/>
                  <a:gd name="T29" fmla="*/ 15 h 146"/>
                  <a:gd name="T30" fmla="*/ 4 w 177"/>
                  <a:gd name="T31" fmla="*/ 16 h 146"/>
                  <a:gd name="T32" fmla="*/ 6 w 177"/>
                  <a:gd name="T33" fmla="*/ 17 h 146"/>
                  <a:gd name="T34" fmla="*/ 8 w 177"/>
                  <a:gd name="T35" fmla="*/ 18 h 146"/>
                  <a:gd name="T36" fmla="*/ 10 w 177"/>
                  <a:gd name="T37" fmla="*/ 18 h 146"/>
                  <a:gd name="T38" fmla="*/ 13 w 177"/>
                  <a:gd name="T39" fmla="*/ 18 h 146"/>
                  <a:gd name="T40" fmla="*/ 15 w 177"/>
                  <a:gd name="T41" fmla="*/ 18 h 146"/>
                  <a:gd name="T42" fmla="*/ 17 w 177"/>
                  <a:gd name="T43" fmla="*/ 19 h 146"/>
                  <a:gd name="T44" fmla="*/ 18 w 177"/>
                  <a:gd name="T45" fmla="*/ 19 h 146"/>
                  <a:gd name="T46" fmla="*/ 20 w 177"/>
                  <a:gd name="T47" fmla="*/ 18 h 146"/>
                  <a:gd name="T48" fmla="*/ 21 w 177"/>
                  <a:gd name="T49" fmla="*/ 18 h 146"/>
                  <a:gd name="T50" fmla="*/ 21 w 177"/>
                  <a:gd name="T51" fmla="*/ 18 h 14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7" name="Freeform 153"/>
              <p:cNvSpPr>
                <a:spLocks/>
              </p:cNvSpPr>
              <p:nvPr/>
            </p:nvSpPr>
            <p:spPr bwMode="auto">
              <a:xfrm>
                <a:off x="2821" y="2800"/>
                <a:ext cx="89" cy="71"/>
              </a:xfrm>
              <a:custGeom>
                <a:avLst/>
                <a:gdLst>
                  <a:gd name="T0" fmla="*/ 23 w 178"/>
                  <a:gd name="T1" fmla="*/ 3 h 143"/>
                  <a:gd name="T2" fmla="*/ 21 w 178"/>
                  <a:gd name="T3" fmla="*/ 0 h 143"/>
                  <a:gd name="T4" fmla="*/ 21 w 178"/>
                  <a:gd name="T5" fmla="*/ 0 h 143"/>
                  <a:gd name="T6" fmla="*/ 20 w 178"/>
                  <a:gd name="T7" fmla="*/ 0 h 143"/>
                  <a:gd name="T8" fmla="*/ 19 w 178"/>
                  <a:gd name="T9" fmla="*/ 0 h 143"/>
                  <a:gd name="T10" fmla="*/ 17 w 178"/>
                  <a:gd name="T11" fmla="*/ 0 h 143"/>
                  <a:gd name="T12" fmla="*/ 15 w 178"/>
                  <a:gd name="T13" fmla="*/ 0 h 143"/>
                  <a:gd name="T14" fmla="*/ 13 w 178"/>
                  <a:gd name="T15" fmla="*/ 0 h 143"/>
                  <a:gd name="T16" fmla="*/ 10 w 178"/>
                  <a:gd name="T17" fmla="*/ 0 h 143"/>
                  <a:gd name="T18" fmla="*/ 8 w 178"/>
                  <a:gd name="T19" fmla="*/ 0 h 143"/>
                  <a:gd name="T20" fmla="*/ 6 w 178"/>
                  <a:gd name="T21" fmla="*/ 1 h 143"/>
                  <a:gd name="T22" fmla="*/ 4 w 178"/>
                  <a:gd name="T23" fmla="*/ 2 h 143"/>
                  <a:gd name="T24" fmla="*/ 3 w 178"/>
                  <a:gd name="T25" fmla="*/ 3 h 143"/>
                  <a:gd name="T26" fmla="*/ 1 w 178"/>
                  <a:gd name="T27" fmla="*/ 4 h 143"/>
                  <a:gd name="T28" fmla="*/ 1 w 178"/>
                  <a:gd name="T29" fmla="*/ 6 h 143"/>
                  <a:gd name="T30" fmla="*/ 0 w 178"/>
                  <a:gd name="T31" fmla="*/ 8 h 143"/>
                  <a:gd name="T32" fmla="*/ 1 w 178"/>
                  <a:gd name="T33" fmla="*/ 10 h 143"/>
                  <a:gd name="T34" fmla="*/ 2 w 178"/>
                  <a:gd name="T35" fmla="*/ 13 h 143"/>
                  <a:gd name="T36" fmla="*/ 6 w 178"/>
                  <a:gd name="T37" fmla="*/ 16 h 143"/>
                  <a:gd name="T38" fmla="*/ 9 w 178"/>
                  <a:gd name="T39" fmla="*/ 17 h 143"/>
                  <a:gd name="T40" fmla="*/ 12 w 178"/>
                  <a:gd name="T41" fmla="*/ 16 h 143"/>
                  <a:gd name="T42" fmla="*/ 16 w 178"/>
                  <a:gd name="T43" fmla="*/ 13 h 143"/>
                  <a:gd name="T44" fmla="*/ 19 w 178"/>
                  <a:gd name="T45" fmla="*/ 10 h 143"/>
                  <a:gd name="T46" fmla="*/ 21 w 178"/>
                  <a:gd name="T47" fmla="*/ 6 h 143"/>
                  <a:gd name="T48" fmla="*/ 22 w 178"/>
                  <a:gd name="T49" fmla="*/ 4 h 143"/>
                  <a:gd name="T50" fmla="*/ 23 w 178"/>
                  <a:gd name="T51" fmla="*/ 3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8" name="Freeform 154"/>
              <p:cNvSpPr>
                <a:spLocks/>
              </p:cNvSpPr>
              <p:nvPr/>
            </p:nvSpPr>
            <p:spPr bwMode="auto">
              <a:xfrm>
                <a:off x="2894" y="2818"/>
                <a:ext cx="66" cy="90"/>
              </a:xfrm>
              <a:custGeom>
                <a:avLst/>
                <a:gdLst>
                  <a:gd name="T0" fmla="*/ 11 w 132"/>
                  <a:gd name="T1" fmla="*/ 0 h 181"/>
                  <a:gd name="T2" fmla="*/ 7 w 132"/>
                  <a:gd name="T3" fmla="*/ 0 h 181"/>
                  <a:gd name="T4" fmla="*/ 6 w 132"/>
                  <a:gd name="T5" fmla="*/ 1 h 181"/>
                  <a:gd name="T6" fmla="*/ 5 w 132"/>
                  <a:gd name="T7" fmla="*/ 3 h 181"/>
                  <a:gd name="T8" fmla="*/ 3 w 132"/>
                  <a:gd name="T9" fmla="*/ 7 h 181"/>
                  <a:gd name="T10" fmla="*/ 1 w 132"/>
                  <a:gd name="T11" fmla="*/ 11 h 181"/>
                  <a:gd name="T12" fmla="*/ 0 w 132"/>
                  <a:gd name="T13" fmla="*/ 15 h 181"/>
                  <a:gd name="T14" fmla="*/ 1 w 132"/>
                  <a:gd name="T15" fmla="*/ 19 h 181"/>
                  <a:gd name="T16" fmla="*/ 3 w 132"/>
                  <a:gd name="T17" fmla="*/ 21 h 181"/>
                  <a:gd name="T18" fmla="*/ 8 w 132"/>
                  <a:gd name="T19" fmla="*/ 22 h 181"/>
                  <a:gd name="T20" fmla="*/ 14 w 132"/>
                  <a:gd name="T21" fmla="*/ 21 h 181"/>
                  <a:gd name="T22" fmla="*/ 16 w 132"/>
                  <a:gd name="T23" fmla="*/ 19 h 181"/>
                  <a:gd name="T24" fmla="*/ 17 w 132"/>
                  <a:gd name="T25" fmla="*/ 15 h 181"/>
                  <a:gd name="T26" fmla="*/ 16 w 132"/>
                  <a:gd name="T27" fmla="*/ 11 h 181"/>
                  <a:gd name="T28" fmla="*/ 15 w 132"/>
                  <a:gd name="T29" fmla="*/ 7 h 181"/>
                  <a:gd name="T30" fmla="*/ 13 w 132"/>
                  <a:gd name="T31" fmla="*/ 3 h 181"/>
                  <a:gd name="T32" fmla="*/ 11 w 132"/>
                  <a:gd name="T33" fmla="*/ 1 h 181"/>
                  <a:gd name="T34" fmla="*/ 11 w 132"/>
                  <a:gd name="T35" fmla="*/ 0 h 18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9" name="Freeform 155"/>
              <p:cNvSpPr>
                <a:spLocks/>
              </p:cNvSpPr>
              <p:nvPr/>
            </p:nvSpPr>
            <p:spPr bwMode="auto">
              <a:xfrm>
                <a:off x="2944" y="2799"/>
                <a:ext cx="88" cy="72"/>
              </a:xfrm>
              <a:custGeom>
                <a:avLst/>
                <a:gdLst>
                  <a:gd name="T0" fmla="*/ 1 w 177"/>
                  <a:gd name="T1" fmla="*/ 1 h 144"/>
                  <a:gd name="T2" fmla="*/ 0 w 177"/>
                  <a:gd name="T3" fmla="*/ 4 h 144"/>
                  <a:gd name="T4" fmla="*/ 0 w 177"/>
                  <a:gd name="T5" fmla="*/ 5 h 144"/>
                  <a:gd name="T6" fmla="*/ 2 w 177"/>
                  <a:gd name="T7" fmla="*/ 7 h 144"/>
                  <a:gd name="T8" fmla="*/ 4 w 177"/>
                  <a:gd name="T9" fmla="*/ 11 h 144"/>
                  <a:gd name="T10" fmla="*/ 7 w 177"/>
                  <a:gd name="T11" fmla="*/ 14 h 144"/>
                  <a:gd name="T12" fmla="*/ 10 w 177"/>
                  <a:gd name="T13" fmla="*/ 17 h 144"/>
                  <a:gd name="T14" fmla="*/ 13 w 177"/>
                  <a:gd name="T15" fmla="*/ 18 h 144"/>
                  <a:gd name="T16" fmla="*/ 17 w 177"/>
                  <a:gd name="T17" fmla="*/ 18 h 144"/>
                  <a:gd name="T18" fmla="*/ 20 w 177"/>
                  <a:gd name="T19" fmla="*/ 14 h 144"/>
                  <a:gd name="T20" fmla="*/ 21 w 177"/>
                  <a:gd name="T21" fmla="*/ 11 h 144"/>
                  <a:gd name="T22" fmla="*/ 22 w 177"/>
                  <a:gd name="T23" fmla="*/ 9 h 144"/>
                  <a:gd name="T24" fmla="*/ 22 w 177"/>
                  <a:gd name="T25" fmla="*/ 7 h 144"/>
                  <a:gd name="T26" fmla="*/ 21 w 177"/>
                  <a:gd name="T27" fmla="*/ 5 h 144"/>
                  <a:gd name="T28" fmla="*/ 20 w 177"/>
                  <a:gd name="T29" fmla="*/ 4 h 144"/>
                  <a:gd name="T30" fmla="*/ 18 w 177"/>
                  <a:gd name="T31" fmla="*/ 3 h 144"/>
                  <a:gd name="T32" fmla="*/ 16 w 177"/>
                  <a:gd name="T33" fmla="*/ 2 h 144"/>
                  <a:gd name="T34" fmla="*/ 14 w 177"/>
                  <a:gd name="T35" fmla="*/ 1 h 144"/>
                  <a:gd name="T36" fmla="*/ 12 w 177"/>
                  <a:gd name="T37" fmla="*/ 1 h 144"/>
                  <a:gd name="T38" fmla="*/ 10 w 177"/>
                  <a:gd name="T39" fmla="*/ 1 h 144"/>
                  <a:gd name="T40" fmla="*/ 7 w 177"/>
                  <a:gd name="T41" fmla="*/ 1 h 144"/>
                  <a:gd name="T42" fmla="*/ 6 w 177"/>
                  <a:gd name="T43" fmla="*/ 0 h 144"/>
                  <a:gd name="T44" fmla="*/ 4 w 177"/>
                  <a:gd name="T45" fmla="*/ 0 h 144"/>
                  <a:gd name="T46" fmla="*/ 3 w 177"/>
                  <a:gd name="T47" fmla="*/ 1 h 144"/>
                  <a:gd name="T48" fmla="*/ 2 w 177"/>
                  <a:gd name="T49" fmla="*/ 1 h 144"/>
                  <a:gd name="T50" fmla="*/ 1 w 177"/>
                  <a:gd name="T51" fmla="*/ 1 h 14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" name="Freeform 156"/>
              <p:cNvSpPr>
                <a:spLocks/>
              </p:cNvSpPr>
              <p:nvPr/>
            </p:nvSpPr>
            <p:spPr bwMode="auto">
              <a:xfrm>
                <a:off x="2943" y="2718"/>
                <a:ext cx="90" cy="72"/>
              </a:xfrm>
              <a:custGeom>
                <a:avLst/>
                <a:gdLst>
                  <a:gd name="T0" fmla="*/ 0 w 180"/>
                  <a:gd name="T1" fmla="*/ 15 h 143"/>
                  <a:gd name="T2" fmla="*/ 2 w 180"/>
                  <a:gd name="T3" fmla="*/ 18 h 143"/>
                  <a:gd name="T4" fmla="*/ 3 w 180"/>
                  <a:gd name="T5" fmla="*/ 18 h 143"/>
                  <a:gd name="T6" fmla="*/ 3 w 180"/>
                  <a:gd name="T7" fmla="*/ 18 h 143"/>
                  <a:gd name="T8" fmla="*/ 5 w 180"/>
                  <a:gd name="T9" fmla="*/ 18 h 143"/>
                  <a:gd name="T10" fmla="*/ 6 w 180"/>
                  <a:gd name="T11" fmla="*/ 18 h 143"/>
                  <a:gd name="T12" fmla="*/ 8 w 180"/>
                  <a:gd name="T13" fmla="*/ 18 h 143"/>
                  <a:gd name="T14" fmla="*/ 10 w 180"/>
                  <a:gd name="T15" fmla="*/ 18 h 143"/>
                  <a:gd name="T16" fmla="*/ 13 w 180"/>
                  <a:gd name="T17" fmla="*/ 18 h 143"/>
                  <a:gd name="T18" fmla="*/ 15 w 180"/>
                  <a:gd name="T19" fmla="*/ 17 h 143"/>
                  <a:gd name="T20" fmla="*/ 17 w 180"/>
                  <a:gd name="T21" fmla="*/ 17 h 143"/>
                  <a:gd name="T22" fmla="*/ 19 w 180"/>
                  <a:gd name="T23" fmla="*/ 16 h 143"/>
                  <a:gd name="T24" fmla="*/ 21 w 180"/>
                  <a:gd name="T25" fmla="*/ 15 h 143"/>
                  <a:gd name="T26" fmla="*/ 22 w 180"/>
                  <a:gd name="T27" fmla="*/ 14 h 143"/>
                  <a:gd name="T28" fmla="*/ 23 w 180"/>
                  <a:gd name="T29" fmla="*/ 12 h 143"/>
                  <a:gd name="T30" fmla="*/ 23 w 180"/>
                  <a:gd name="T31" fmla="*/ 10 h 143"/>
                  <a:gd name="T32" fmla="*/ 22 w 180"/>
                  <a:gd name="T33" fmla="*/ 8 h 143"/>
                  <a:gd name="T34" fmla="*/ 21 w 180"/>
                  <a:gd name="T35" fmla="*/ 5 h 143"/>
                  <a:gd name="T36" fmla="*/ 18 w 180"/>
                  <a:gd name="T37" fmla="*/ 1 h 143"/>
                  <a:gd name="T38" fmla="*/ 14 w 180"/>
                  <a:gd name="T39" fmla="*/ 0 h 143"/>
                  <a:gd name="T40" fmla="*/ 11 w 180"/>
                  <a:gd name="T41" fmla="*/ 2 h 143"/>
                  <a:gd name="T42" fmla="*/ 7 w 180"/>
                  <a:gd name="T43" fmla="*/ 4 h 143"/>
                  <a:gd name="T44" fmla="*/ 5 w 180"/>
                  <a:gd name="T45" fmla="*/ 8 h 143"/>
                  <a:gd name="T46" fmla="*/ 2 w 180"/>
                  <a:gd name="T47" fmla="*/ 11 h 143"/>
                  <a:gd name="T48" fmla="*/ 1 w 180"/>
                  <a:gd name="T49" fmla="*/ 14 h 143"/>
                  <a:gd name="T50" fmla="*/ 0 w 180"/>
                  <a:gd name="T51" fmla="*/ 15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" name="Freeform 157"/>
              <p:cNvSpPr>
                <a:spLocks/>
              </p:cNvSpPr>
              <p:nvPr/>
            </p:nvSpPr>
            <p:spPr bwMode="auto">
              <a:xfrm>
                <a:off x="3116" y="2261"/>
                <a:ext cx="12" cy="12"/>
              </a:xfrm>
              <a:custGeom>
                <a:avLst/>
                <a:gdLst>
                  <a:gd name="T0" fmla="*/ 2 w 24"/>
                  <a:gd name="T1" fmla="*/ 3 h 24"/>
                  <a:gd name="T2" fmla="*/ 1 w 24"/>
                  <a:gd name="T3" fmla="*/ 3 h 24"/>
                  <a:gd name="T4" fmla="*/ 1 w 24"/>
                  <a:gd name="T5" fmla="*/ 3 h 24"/>
                  <a:gd name="T6" fmla="*/ 1 w 24"/>
                  <a:gd name="T7" fmla="*/ 2 h 24"/>
                  <a:gd name="T8" fmla="*/ 0 w 24"/>
                  <a:gd name="T9" fmla="*/ 2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2 w 24"/>
                  <a:gd name="T17" fmla="*/ 0 h 24"/>
                  <a:gd name="T18" fmla="*/ 3 w 24"/>
                  <a:gd name="T19" fmla="*/ 1 h 24"/>
                  <a:gd name="T20" fmla="*/ 3 w 24"/>
                  <a:gd name="T21" fmla="*/ 1 h 24"/>
                  <a:gd name="T22" fmla="*/ 3 w 24"/>
                  <a:gd name="T23" fmla="*/ 1 h 24"/>
                  <a:gd name="T24" fmla="*/ 3 w 24"/>
                  <a:gd name="T25" fmla="*/ 2 h 24"/>
                  <a:gd name="T26" fmla="*/ 3 w 24"/>
                  <a:gd name="T27" fmla="*/ 2 h 24"/>
                  <a:gd name="T28" fmla="*/ 3 w 24"/>
                  <a:gd name="T29" fmla="*/ 3 h 24"/>
                  <a:gd name="T30" fmla="*/ 3 w 24"/>
                  <a:gd name="T31" fmla="*/ 3 h 24"/>
                  <a:gd name="T32" fmla="*/ 2 w 24"/>
                  <a:gd name="T33" fmla="*/ 3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" name="Freeform 158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3 w 52"/>
                  <a:gd name="T1" fmla="*/ 10 h 73"/>
                  <a:gd name="T2" fmla="*/ 4 w 52"/>
                  <a:gd name="T3" fmla="*/ 10 h 73"/>
                  <a:gd name="T4" fmla="*/ 5 w 52"/>
                  <a:gd name="T5" fmla="*/ 9 h 73"/>
                  <a:gd name="T6" fmla="*/ 5 w 52"/>
                  <a:gd name="T7" fmla="*/ 8 h 73"/>
                  <a:gd name="T8" fmla="*/ 6 w 52"/>
                  <a:gd name="T9" fmla="*/ 7 h 73"/>
                  <a:gd name="T10" fmla="*/ 7 w 52"/>
                  <a:gd name="T11" fmla="*/ 5 h 73"/>
                  <a:gd name="T12" fmla="*/ 7 w 52"/>
                  <a:gd name="T13" fmla="*/ 3 h 73"/>
                  <a:gd name="T14" fmla="*/ 7 w 52"/>
                  <a:gd name="T15" fmla="*/ 2 h 73"/>
                  <a:gd name="T16" fmla="*/ 6 w 52"/>
                  <a:gd name="T17" fmla="*/ 1 h 73"/>
                  <a:gd name="T18" fmla="*/ 4 w 52"/>
                  <a:gd name="T19" fmla="*/ 0 h 73"/>
                  <a:gd name="T20" fmla="*/ 2 w 52"/>
                  <a:gd name="T21" fmla="*/ 1 h 73"/>
                  <a:gd name="T22" fmla="*/ 1 w 52"/>
                  <a:gd name="T23" fmla="*/ 2 h 73"/>
                  <a:gd name="T24" fmla="*/ 0 w 52"/>
                  <a:gd name="T25" fmla="*/ 3 h 73"/>
                  <a:gd name="T26" fmla="*/ 1 w 52"/>
                  <a:gd name="T27" fmla="*/ 5 h 73"/>
                  <a:gd name="T28" fmla="*/ 1 w 52"/>
                  <a:gd name="T29" fmla="*/ 7 h 73"/>
                  <a:gd name="T30" fmla="*/ 2 w 52"/>
                  <a:gd name="T31" fmla="*/ 8 h 73"/>
                  <a:gd name="T32" fmla="*/ 3 w 52"/>
                  <a:gd name="T33" fmla="*/ 9 h 73"/>
                  <a:gd name="T34" fmla="*/ 3 w 52"/>
                  <a:gd name="T35" fmla="*/ 1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Freeform 159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3 w 52"/>
                  <a:gd name="T1" fmla="*/ 10 h 73"/>
                  <a:gd name="T2" fmla="*/ 4 w 52"/>
                  <a:gd name="T3" fmla="*/ 10 h 73"/>
                  <a:gd name="T4" fmla="*/ 5 w 52"/>
                  <a:gd name="T5" fmla="*/ 9 h 73"/>
                  <a:gd name="T6" fmla="*/ 5 w 52"/>
                  <a:gd name="T7" fmla="*/ 8 h 73"/>
                  <a:gd name="T8" fmla="*/ 6 w 52"/>
                  <a:gd name="T9" fmla="*/ 7 h 73"/>
                  <a:gd name="T10" fmla="*/ 7 w 52"/>
                  <a:gd name="T11" fmla="*/ 5 h 73"/>
                  <a:gd name="T12" fmla="*/ 7 w 52"/>
                  <a:gd name="T13" fmla="*/ 3 h 73"/>
                  <a:gd name="T14" fmla="*/ 7 w 52"/>
                  <a:gd name="T15" fmla="*/ 2 h 73"/>
                  <a:gd name="T16" fmla="*/ 6 w 52"/>
                  <a:gd name="T17" fmla="*/ 1 h 73"/>
                  <a:gd name="T18" fmla="*/ 4 w 52"/>
                  <a:gd name="T19" fmla="*/ 0 h 73"/>
                  <a:gd name="T20" fmla="*/ 2 w 52"/>
                  <a:gd name="T21" fmla="*/ 1 h 73"/>
                  <a:gd name="T22" fmla="*/ 1 w 52"/>
                  <a:gd name="T23" fmla="*/ 2 h 73"/>
                  <a:gd name="T24" fmla="*/ 0 w 52"/>
                  <a:gd name="T25" fmla="*/ 3 h 73"/>
                  <a:gd name="T26" fmla="*/ 1 w 52"/>
                  <a:gd name="T27" fmla="*/ 5 h 73"/>
                  <a:gd name="T28" fmla="*/ 1 w 52"/>
                  <a:gd name="T29" fmla="*/ 7 h 73"/>
                  <a:gd name="T30" fmla="*/ 2 w 52"/>
                  <a:gd name="T31" fmla="*/ 8 h 73"/>
                  <a:gd name="T32" fmla="*/ 3 w 52"/>
                  <a:gd name="T33" fmla="*/ 9 h 73"/>
                  <a:gd name="T34" fmla="*/ 3 w 52"/>
                  <a:gd name="T35" fmla="*/ 1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Freeform 160"/>
              <p:cNvSpPr>
                <a:spLocks/>
              </p:cNvSpPr>
              <p:nvPr/>
            </p:nvSpPr>
            <p:spPr bwMode="auto">
              <a:xfrm>
                <a:off x="3080" y="2236"/>
                <a:ext cx="36" cy="29"/>
              </a:xfrm>
              <a:custGeom>
                <a:avLst/>
                <a:gdLst>
                  <a:gd name="T0" fmla="*/ 9 w 71"/>
                  <a:gd name="T1" fmla="*/ 8 h 58"/>
                  <a:gd name="T2" fmla="*/ 9 w 71"/>
                  <a:gd name="T3" fmla="*/ 6 h 58"/>
                  <a:gd name="T4" fmla="*/ 9 w 71"/>
                  <a:gd name="T5" fmla="*/ 6 h 58"/>
                  <a:gd name="T6" fmla="*/ 8 w 71"/>
                  <a:gd name="T7" fmla="*/ 5 h 58"/>
                  <a:gd name="T8" fmla="*/ 8 w 71"/>
                  <a:gd name="T9" fmla="*/ 4 h 58"/>
                  <a:gd name="T10" fmla="*/ 7 w 71"/>
                  <a:gd name="T11" fmla="*/ 2 h 58"/>
                  <a:gd name="T12" fmla="*/ 5 w 71"/>
                  <a:gd name="T13" fmla="*/ 1 h 58"/>
                  <a:gd name="T14" fmla="*/ 4 w 71"/>
                  <a:gd name="T15" fmla="*/ 0 h 58"/>
                  <a:gd name="T16" fmla="*/ 2 w 71"/>
                  <a:gd name="T17" fmla="*/ 1 h 58"/>
                  <a:gd name="T18" fmla="*/ 1 w 71"/>
                  <a:gd name="T19" fmla="*/ 3 h 58"/>
                  <a:gd name="T20" fmla="*/ 0 w 71"/>
                  <a:gd name="T21" fmla="*/ 5 h 58"/>
                  <a:gd name="T22" fmla="*/ 1 w 71"/>
                  <a:gd name="T23" fmla="*/ 6 h 58"/>
                  <a:gd name="T24" fmla="*/ 2 w 71"/>
                  <a:gd name="T25" fmla="*/ 7 h 58"/>
                  <a:gd name="T26" fmla="*/ 4 w 71"/>
                  <a:gd name="T27" fmla="*/ 7 h 58"/>
                  <a:gd name="T28" fmla="*/ 5 w 71"/>
                  <a:gd name="T29" fmla="*/ 8 h 58"/>
                  <a:gd name="T30" fmla="*/ 7 w 71"/>
                  <a:gd name="T31" fmla="*/ 8 h 58"/>
                  <a:gd name="T32" fmla="*/ 8 w 71"/>
                  <a:gd name="T33" fmla="*/ 8 h 58"/>
                  <a:gd name="T34" fmla="*/ 9 w 71"/>
                  <a:gd name="T35" fmla="*/ 8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Freeform 161"/>
              <p:cNvSpPr>
                <a:spLocks/>
              </p:cNvSpPr>
              <p:nvPr/>
            </p:nvSpPr>
            <p:spPr bwMode="auto">
              <a:xfrm>
                <a:off x="3080" y="2269"/>
                <a:ext cx="36" cy="28"/>
              </a:xfrm>
              <a:custGeom>
                <a:avLst/>
                <a:gdLst>
                  <a:gd name="T0" fmla="*/ 9 w 71"/>
                  <a:gd name="T1" fmla="*/ 1 h 57"/>
                  <a:gd name="T2" fmla="*/ 9 w 71"/>
                  <a:gd name="T3" fmla="*/ 0 h 57"/>
                  <a:gd name="T4" fmla="*/ 8 w 71"/>
                  <a:gd name="T5" fmla="*/ 0 h 57"/>
                  <a:gd name="T6" fmla="*/ 7 w 71"/>
                  <a:gd name="T7" fmla="*/ 0 h 57"/>
                  <a:gd name="T8" fmla="*/ 5 w 71"/>
                  <a:gd name="T9" fmla="*/ 0 h 57"/>
                  <a:gd name="T10" fmla="*/ 4 w 71"/>
                  <a:gd name="T11" fmla="*/ 0 h 57"/>
                  <a:gd name="T12" fmla="*/ 2 w 71"/>
                  <a:gd name="T13" fmla="*/ 0 h 57"/>
                  <a:gd name="T14" fmla="*/ 1 w 71"/>
                  <a:gd name="T15" fmla="*/ 1 h 57"/>
                  <a:gd name="T16" fmla="*/ 0 w 71"/>
                  <a:gd name="T17" fmla="*/ 3 h 57"/>
                  <a:gd name="T18" fmla="*/ 1 w 71"/>
                  <a:gd name="T19" fmla="*/ 5 h 57"/>
                  <a:gd name="T20" fmla="*/ 2 w 71"/>
                  <a:gd name="T21" fmla="*/ 6 h 57"/>
                  <a:gd name="T22" fmla="*/ 4 w 71"/>
                  <a:gd name="T23" fmla="*/ 7 h 57"/>
                  <a:gd name="T24" fmla="*/ 5 w 71"/>
                  <a:gd name="T25" fmla="*/ 6 h 57"/>
                  <a:gd name="T26" fmla="*/ 7 w 71"/>
                  <a:gd name="T27" fmla="*/ 5 h 57"/>
                  <a:gd name="T28" fmla="*/ 8 w 71"/>
                  <a:gd name="T29" fmla="*/ 4 h 57"/>
                  <a:gd name="T30" fmla="*/ 8 w 71"/>
                  <a:gd name="T31" fmla="*/ 2 h 57"/>
                  <a:gd name="T32" fmla="*/ 9 w 71"/>
                  <a:gd name="T33" fmla="*/ 1 h 57"/>
                  <a:gd name="T34" fmla="*/ 9 w 71"/>
                  <a:gd name="T35" fmla="*/ 1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6" name="Freeform 162"/>
              <p:cNvSpPr>
                <a:spLocks/>
              </p:cNvSpPr>
              <p:nvPr/>
            </p:nvSpPr>
            <p:spPr bwMode="auto">
              <a:xfrm>
                <a:off x="3109" y="2277"/>
                <a:ext cx="26" cy="36"/>
              </a:xfrm>
              <a:custGeom>
                <a:avLst/>
                <a:gdLst>
                  <a:gd name="T0" fmla="*/ 4 w 52"/>
                  <a:gd name="T1" fmla="*/ 0 h 73"/>
                  <a:gd name="T2" fmla="*/ 3 w 52"/>
                  <a:gd name="T3" fmla="*/ 0 h 73"/>
                  <a:gd name="T4" fmla="*/ 3 w 52"/>
                  <a:gd name="T5" fmla="*/ 0 h 73"/>
                  <a:gd name="T6" fmla="*/ 2 w 52"/>
                  <a:gd name="T7" fmla="*/ 1 h 73"/>
                  <a:gd name="T8" fmla="*/ 1 w 52"/>
                  <a:gd name="T9" fmla="*/ 2 h 73"/>
                  <a:gd name="T10" fmla="*/ 1 w 52"/>
                  <a:gd name="T11" fmla="*/ 4 h 73"/>
                  <a:gd name="T12" fmla="*/ 0 w 52"/>
                  <a:gd name="T13" fmla="*/ 6 h 73"/>
                  <a:gd name="T14" fmla="*/ 1 w 52"/>
                  <a:gd name="T15" fmla="*/ 7 h 73"/>
                  <a:gd name="T16" fmla="*/ 2 w 52"/>
                  <a:gd name="T17" fmla="*/ 8 h 73"/>
                  <a:gd name="T18" fmla="*/ 4 w 52"/>
                  <a:gd name="T19" fmla="*/ 9 h 73"/>
                  <a:gd name="T20" fmla="*/ 6 w 52"/>
                  <a:gd name="T21" fmla="*/ 8 h 73"/>
                  <a:gd name="T22" fmla="*/ 7 w 52"/>
                  <a:gd name="T23" fmla="*/ 7 h 73"/>
                  <a:gd name="T24" fmla="*/ 7 w 52"/>
                  <a:gd name="T25" fmla="*/ 6 h 73"/>
                  <a:gd name="T26" fmla="*/ 7 w 52"/>
                  <a:gd name="T27" fmla="*/ 4 h 73"/>
                  <a:gd name="T28" fmla="*/ 6 w 52"/>
                  <a:gd name="T29" fmla="*/ 2 h 73"/>
                  <a:gd name="T30" fmla="*/ 5 w 52"/>
                  <a:gd name="T31" fmla="*/ 1 h 73"/>
                  <a:gd name="T32" fmla="*/ 5 w 52"/>
                  <a:gd name="T33" fmla="*/ 0 h 73"/>
                  <a:gd name="T34" fmla="*/ 4 w 52"/>
                  <a:gd name="T35" fmla="*/ 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7" name="Freeform 163"/>
              <p:cNvSpPr>
                <a:spLocks/>
              </p:cNvSpPr>
              <p:nvPr/>
            </p:nvSpPr>
            <p:spPr bwMode="auto">
              <a:xfrm>
                <a:off x="3129" y="2269"/>
                <a:ext cx="36" cy="28"/>
              </a:xfrm>
              <a:custGeom>
                <a:avLst/>
                <a:gdLst>
                  <a:gd name="T0" fmla="*/ 1 w 71"/>
                  <a:gd name="T1" fmla="*/ 0 h 57"/>
                  <a:gd name="T2" fmla="*/ 0 w 71"/>
                  <a:gd name="T3" fmla="*/ 1 h 57"/>
                  <a:gd name="T4" fmla="*/ 1 w 71"/>
                  <a:gd name="T5" fmla="*/ 1 h 57"/>
                  <a:gd name="T6" fmla="*/ 1 w 71"/>
                  <a:gd name="T7" fmla="*/ 2 h 57"/>
                  <a:gd name="T8" fmla="*/ 2 w 71"/>
                  <a:gd name="T9" fmla="*/ 4 h 57"/>
                  <a:gd name="T10" fmla="*/ 3 w 71"/>
                  <a:gd name="T11" fmla="*/ 5 h 57"/>
                  <a:gd name="T12" fmla="*/ 4 w 71"/>
                  <a:gd name="T13" fmla="*/ 6 h 57"/>
                  <a:gd name="T14" fmla="*/ 6 w 71"/>
                  <a:gd name="T15" fmla="*/ 7 h 57"/>
                  <a:gd name="T16" fmla="*/ 7 w 71"/>
                  <a:gd name="T17" fmla="*/ 6 h 57"/>
                  <a:gd name="T18" fmla="*/ 9 w 71"/>
                  <a:gd name="T19" fmla="*/ 5 h 57"/>
                  <a:gd name="T20" fmla="*/ 9 w 71"/>
                  <a:gd name="T21" fmla="*/ 3 h 57"/>
                  <a:gd name="T22" fmla="*/ 9 w 71"/>
                  <a:gd name="T23" fmla="*/ 1 h 57"/>
                  <a:gd name="T24" fmla="*/ 8 w 71"/>
                  <a:gd name="T25" fmla="*/ 0 h 57"/>
                  <a:gd name="T26" fmla="*/ 6 w 71"/>
                  <a:gd name="T27" fmla="*/ 0 h 57"/>
                  <a:gd name="T28" fmla="*/ 4 w 71"/>
                  <a:gd name="T29" fmla="*/ 0 h 57"/>
                  <a:gd name="T30" fmla="*/ 3 w 71"/>
                  <a:gd name="T31" fmla="*/ 0 h 57"/>
                  <a:gd name="T32" fmla="*/ 2 w 71"/>
                  <a:gd name="T33" fmla="*/ 0 h 57"/>
                  <a:gd name="T34" fmla="*/ 1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8" name="Freeform 164"/>
              <p:cNvSpPr>
                <a:spLocks/>
              </p:cNvSpPr>
              <p:nvPr/>
            </p:nvSpPr>
            <p:spPr bwMode="auto">
              <a:xfrm>
                <a:off x="3129" y="2236"/>
                <a:ext cx="36" cy="28"/>
              </a:xfrm>
              <a:custGeom>
                <a:avLst/>
                <a:gdLst>
                  <a:gd name="T0" fmla="*/ 0 w 71"/>
                  <a:gd name="T1" fmla="*/ 5 h 57"/>
                  <a:gd name="T2" fmla="*/ 1 w 71"/>
                  <a:gd name="T3" fmla="*/ 7 h 57"/>
                  <a:gd name="T4" fmla="*/ 2 w 71"/>
                  <a:gd name="T5" fmla="*/ 7 h 57"/>
                  <a:gd name="T6" fmla="*/ 3 w 71"/>
                  <a:gd name="T7" fmla="*/ 7 h 57"/>
                  <a:gd name="T8" fmla="*/ 4 w 71"/>
                  <a:gd name="T9" fmla="*/ 7 h 57"/>
                  <a:gd name="T10" fmla="*/ 6 w 71"/>
                  <a:gd name="T11" fmla="*/ 6 h 57"/>
                  <a:gd name="T12" fmla="*/ 8 w 71"/>
                  <a:gd name="T13" fmla="*/ 6 h 57"/>
                  <a:gd name="T14" fmla="*/ 9 w 71"/>
                  <a:gd name="T15" fmla="*/ 5 h 57"/>
                  <a:gd name="T16" fmla="*/ 9 w 71"/>
                  <a:gd name="T17" fmla="*/ 4 h 57"/>
                  <a:gd name="T18" fmla="*/ 9 w 71"/>
                  <a:gd name="T19" fmla="*/ 2 h 57"/>
                  <a:gd name="T20" fmla="*/ 7 w 71"/>
                  <a:gd name="T21" fmla="*/ 0 h 57"/>
                  <a:gd name="T22" fmla="*/ 6 w 71"/>
                  <a:gd name="T23" fmla="*/ 0 h 57"/>
                  <a:gd name="T24" fmla="*/ 4 w 71"/>
                  <a:gd name="T25" fmla="*/ 0 h 57"/>
                  <a:gd name="T26" fmla="*/ 3 w 71"/>
                  <a:gd name="T27" fmla="*/ 1 h 57"/>
                  <a:gd name="T28" fmla="*/ 2 w 71"/>
                  <a:gd name="T29" fmla="*/ 2 h 57"/>
                  <a:gd name="T30" fmla="*/ 1 w 71"/>
                  <a:gd name="T31" fmla="*/ 4 h 57"/>
                  <a:gd name="T32" fmla="*/ 1 w 71"/>
                  <a:gd name="T33" fmla="*/ 5 h 57"/>
                  <a:gd name="T34" fmla="*/ 0 w 71"/>
                  <a:gd name="T35" fmla="*/ 5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Freeform 165"/>
              <p:cNvSpPr>
                <a:spLocks/>
              </p:cNvSpPr>
              <p:nvPr/>
            </p:nvSpPr>
            <p:spPr bwMode="auto">
              <a:xfrm>
                <a:off x="3830" y="3106"/>
                <a:ext cx="12" cy="12"/>
              </a:xfrm>
              <a:custGeom>
                <a:avLst/>
                <a:gdLst>
                  <a:gd name="T0" fmla="*/ 2 w 24"/>
                  <a:gd name="T1" fmla="*/ 3 h 24"/>
                  <a:gd name="T2" fmla="*/ 1 w 24"/>
                  <a:gd name="T3" fmla="*/ 3 h 24"/>
                  <a:gd name="T4" fmla="*/ 1 w 24"/>
                  <a:gd name="T5" fmla="*/ 3 h 24"/>
                  <a:gd name="T6" fmla="*/ 1 w 24"/>
                  <a:gd name="T7" fmla="*/ 2 h 24"/>
                  <a:gd name="T8" fmla="*/ 0 w 24"/>
                  <a:gd name="T9" fmla="*/ 2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2 w 24"/>
                  <a:gd name="T17" fmla="*/ 0 h 24"/>
                  <a:gd name="T18" fmla="*/ 2 w 24"/>
                  <a:gd name="T19" fmla="*/ 1 h 24"/>
                  <a:gd name="T20" fmla="*/ 3 w 24"/>
                  <a:gd name="T21" fmla="*/ 1 h 24"/>
                  <a:gd name="T22" fmla="*/ 3 w 24"/>
                  <a:gd name="T23" fmla="*/ 1 h 24"/>
                  <a:gd name="T24" fmla="*/ 3 w 24"/>
                  <a:gd name="T25" fmla="*/ 2 h 24"/>
                  <a:gd name="T26" fmla="*/ 3 w 24"/>
                  <a:gd name="T27" fmla="*/ 2 h 24"/>
                  <a:gd name="T28" fmla="*/ 3 w 24"/>
                  <a:gd name="T29" fmla="*/ 3 h 24"/>
                  <a:gd name="T30" fmla="*/ 2 w 24"/>
                  <a:gd name="T31" fmla="*/ 3 h 24"/>
                  <a:gd name="T32" fmla="*/ 2 w 24"/>
                  <a:gd name="T33" fmla="*/ 3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0" name="Freeform 166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2 w 53"/>
                  <a:gd name="T1" fmla="*/ 9 h 73"/>
                  <a:gd name="T2" fmla="*/ 4 w 53"/>
                  <a:gd name="T3" fmla="*/ 9 h 73"/>
                  <a:gd name="T4" fmla="*/ 4 w 53"/>
                  <a:gd name="T5" fmla="*/ 8 h 73"/>
                  <a:gd name="T6" fmla="*/ 4 w 53"/>
                  <a:gd name="T7" fmla="*/ 7 h 73"/>
                  <a:gd name="T8" fmla="*/ 5 w 53"/>
                  <a:gd name="T9" fmla="*/ 6 h 73"/>
                  <a:gd name="T10" fmla="*/ 6 w 53"/>
                  <a:gd name="T11" fmla="*/ 4 h 73"/>
                  <a:gd name="T12" fmla="*/ 6 w 53"/>
                  <a:gd name="T13" fmla="*/ 2 h 73"/>
                  <a:gd name="T14" fmla="*/ 6 w 53"/>
                  <a:gd name="T15" fmla="*/ 1 h 73"/>
                  <a:gd name="T16" fmla="*/ 5 w 53"/>
                  <a:gd name="T17" fmla="*/ 0 h 73"/>
                  <a:gd name="T18" fmla="*/ 3 w 53"/>
                  <a:gd name="T19" fmla="*/ 0 h 73"/>
                  <a:gd name="T20" fmla="*/ 1 w 53"/>
                  <a:gd name="T21" fmla="*/ 0 h 73"/>
                  <a:gd name="T22" fmla="*/ 0 w 53"/>
                  <a:gd name="T23" fmla="*/ 1 h 73"/>
                  <a:gd name="T24" fmla="*/ 0 w 53"/>
                  <a:gd name="T25" fmla="*/ 2 h 73"/>
                  <a:gd name="T26" fmla="*/ 0 w 53"/>
                  <a:gd name="T27" fmla="*/ 4 h 73"/>
                  <a:gd name="T28" fmla="*/ 0 w 53"/>
                  <a:gd name="T29" fmla="*/ 6 h 73"/>
                  <a:gd name="T30" fmla="*/ 1 w 53"/>
                  <a:gd name="T31" fmla="*/ 7 h 73"/>
                  <a:gd name="T32" fmla="*/ 2 w 53"/>
                  <a:gd name="T33" fmla="*/ 8 h 73"/>
                  <a:gd name="T34" fmla="*/ 2 w 53"/>
                  <a:gd name="T35" fmla="*/ 9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1" name="Freeform 167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2 w 53"/>
                  <a:gd name="T1" fmla="*/ 9 h 73"/>
                  <a:gd name="T2" fmla="*/ 4 w 53"/>
                  <a:gd name="T3" fmla="*/ 9 h 73"/>
                  <a:gd name="T4" fmla="*/ 4 w 53"/>
                  <a:gd name="T5" fmla="*/ 8 h 73"/>
                  <a:gd name="T6" fmla="*/ 4 w 53"/>
                  <a:gd name="T7" fmla="*/ 7 h 73"/>
                  <a:gd name="T8" fmla="*/ 5 w 53"/>
                  <a:gd name="T9" fmla="*/ 6 h 73"/>
                  <a:gd name="T10" fmla="*/ 6 w 53"/>
                  <a:gd name="T11" fmla="*/ 4 h 73"/>
                  <a:gd name="T12" fmla="*/ 6 w 53"/>
                  <a:gd name="T13" fmla="*/ 2 h 73"/>
                  <a:gd name="T14" fmla="*/ 6 w 53"/>
                  <a:gd name="T15" fmla="*/ 1 h 73"/>
                  <a:gd name="T16" fmla="*/ 5 w 53"/>
                  <a:gd name="T17" fmla="*/ 0 h 73"/>
                  <a:gd name="T18" fmla="*/ 3 w 53"/>
                  <a:gd name="T19" fmla="*/ 0 h 73"/>
                  <a:gd name="T20" fmla="*/ 1 w 53"/>
                  <a:gd name="T21" fmla="*/ 0 h 73"/>
                  <a:gd name="T22" fmla="*/ 0 w 53"/>
                  <a:gd name="T23" fmla="*/ 1 h 73"/>
                  <a:gd name="T24" fmla="*/ 0 w 53"/>
                  <a:gd name="T25" fmla="*/ 2 h 73"/>
                  <a:gd name="T26" fmla="*/ 0 w 53"/>
                  <a:gd name="T27" fmla="*/ 4 h 73"/>
                  <a:gd name="T28" fmla="*/ 0 w 53"/>
                  <a:gd name="T29" fmla="*/ 6 h 73"/>
                  <a:gd name="T30" fmla="*/ 1 w 53"/>
                  <a:gd name="T31" fmla="*/ 7 h 73"/>
                  <a:gd name="T32" fmla="*/ 2 w 53"/>
                  <a:gd name="T33" fmla="*/ 8 h 73"/>
                  <a:gd name="T34" fmla="*/ 2 w 53"/>
                  <a:gd name="T35" fmla="*/ 9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2" name="Freeform 168"/>
              <p:cNvSpPr>
                <a:spLocks/>
              </p:cNvSpPr>
              <p:nvPr/>
            </p:nvSpPr>
            <p:spPr bwMode="auto">
              <a:xfrm>
                <a:off x="3793" y="3081"/>
                <a:ext cx="36" cy="29"/>
              </a:xfrm>
              <a:custGeom>
                <a:avLst/>
                <a:gdLst>
                  <a:gd name="T0" fmla="*/ 9 w 71"/>
                  <a:gd name="T1" fmla="*/ 8 h 58"/>
                  <a:gd name="T2" fmla="*/ 9 w 71"/>
                  <a:gd name="T3" fmla="*/ 6 h 58"/>
                  <a:gd name="T4" fmla="*/ 9 w 71"/>
                  <a:gd name="T5" fmla="*/ 6 h 58"/>
                  <a:gd name="T6" fmla="*/ 8 w 71"/>
                  <a:gd name="T7" fmla="*/ 5 h 58"/>
                  <a:gd name="T8" fmla="*/ 8 w 71"/>
                  <a:gd name="T9" fmla="*/ 3 h 58"/>
                  <a:gd name="T10" fmla="*/ 7 w 71"/>
                  <a:gd name="T11" fmla="*/ 2 h 58"/>
                  <a:gd name="T12" fmla="*/ 5 w 71"/>
                  <a:gd name="T13" fmla="*/ 1 h 58"/>
                  <a:gd name="T14" fmla="*/ 4 w 71"/>
                  <a:gd name="T15" fmla="*/ 0 h 58"/>
                  <a:gd name="T16" fmla="*/ 2 w 71"/>
                  <a:gd name="T17" fmla="*/ 1 h 58"/>
                  <a:gd name="T18" fmla="*/ 1 w 71"/>
                  <a:gd name="T19" fmla="*/ 2 h 58"/>
                  <a:gd name="T20" fmla="*/ 0 w 71"/>
                  <a:gd name="T21" fmla="*/ 4 h 58"/>
                  <a:gd name="T22" fmla="*/ 1 w 71"/>
                  <a:gd name="T23" fmla="*/ 6 h 58"/>
                  <a:gd name="T24" fmla="*/ 2 w 71"/>
                  <a:gd name="T25" fmla="*/ 7 h 58"/>
                  <a:gd name="T26" fmla="*/ 4 w 71"/>
                  <a:gd name="T27" fmla="*/ 7 h 58"/>
                  <a:gd name="T28" fmla="*/ 5 w 71"/>
                  <a:gd name="T29" fmla="*/ 8 h 58"/>
                  <a:gd name="T30" fmla="*/ 7 w 71"/>
                  <a:gd name="T31" fmla="*/ 8 h 58"/>
                  <a:gd name="T32" fmla="*/ 8 w 71"/>
                  <a:gd name="T33" fmla="*/ 8 h 58"/>
                  <a:gd name="T34" fmla="*/ 9 w 71"/>
                  <a:gd name="T35" fmla="*/ 8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Freeform 169"/>
              <p:cNvSpPr>
                <a:spLocks/>
              </p:cNvSpPr>
              <p:nvPr/>
            </p:nvSpPr>
            <p:spPr bwMode="auto">
              <a:xfrm>
                <a:off x="3793" y="3114"/>
                <a:ext cx="37" cy="28"/>
              </a:xfrm>
              <a:custGeom>
                <a:avLst/>
                <a:gdLst>
                  <a:gd name="T0" fmla="*/ 10 w 72"/>
                  <a:gd name="T1" fmla="*/ 2 h 56"/>
                  <a:gd name="T2" fmla="*/ 9 w 72"/>
                  <a:gd name="T3" fmla="*/ 0 h 56"/>
                  <a:gd name="T4" fmla="*/ 8 w 72"/>
                  <a:gd name="T5" fmla="*/ 0 h 56"/>
                  <a:gd name="T6" fmla="*/ 7 w 72"/>
                  <a:gd name="T7" fmla="*/ 0 h 56"/>
                  <a:gd name="T8" fmla="*/ 6 w 72"/>
                  <a:gd name="T9" fmla="*/ 0 h 56"/>
                  <a:gd name="T10" fmla="*/ 4 w 72"/>
                  <a:gd name="T11" fmla="*/ 1 h 56"/>
                  <a:gd name="T12" fmla="*/ 2 w 72"/>
                  <a:gd name="T13" fmla="*/ 1 h 56"/>
                  <a:gd name="T14" fmla="*/ 1 w 72"/>
                  <a:gd name="T15" fmla="*/ 2 h 56"/>
                  <a:gd name="T16" fmla="*/ 0 w 72"/>
                  <a:gd name="T17" fmla="*/ 4 h 56"/>
                  <a:gd name="T18" fmla="*/ 1 w 72"/>
                  <a:gd name="T19" fmla="*/ 6 h 56"/>
                  <a:gd name="T20" fmla="*/ 3 w 72"/>
                  <a:gd name="T21" fmla="*/ 7 h 56"/>
                  <a:gd name="T22" fmla="*/ 4 w 72"/>
                  <a:gd name="T23" fmla="*/ 7 h 56"/>
                  <a:gd name="T24" fmla="*/ 5 w 72"/>
                  <a:gd name="T25" fmla="*/ 7 h 56"/>
                  <a:gd name="T26" fmla="*/ 7 w 72"/>
                  <a:gd name="T27" fmla="*/ 6 h 56"/>
                  <a:gd name="T28" fmla="*/ 8 w 72"/>
                  <a:gd name="T29" fmla="*/ 5 h 56"/>
                  <a:gd name="T30" fmla="*/ 9 w 72"/>
                  <a:gd name="T31" fmla="*/ 3 h 56"/>
                  <a:gd name="T32" fmla="*/ 10 w 72"/>
                  <a:gd name="T33" fmla="*/ 2 h 56"/>
                  <a:gd name="T34" fmla="*/ 10 w 72"/>
                  <a:gd name="T35" fmla="*/ 2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4" name="Freeform 170"/>
              <p:cNvSpPr>
                <a:spLocks/>
              </p:cNvSpPr>
              <p:nvPr/>
            </p:nvSpPr>
            <p:spPr bwMode="auto">
              <a:xfrm>
                <a:off x="3823" y="3121"/>
                <a:ext cx="26" cy="37"/>
              </a:xfrm>
              <a:custGeom>
                <a:avLst/>
                <a:gdLst>
                  <a:gd name="T0" fmla="*/ 4 w 53"/>
                  <a:gd name="T1" fmla="*/ 0 h 72"/>
                  <a:gd name="T2" fmla="*/ 2 w 53"/>
                  <a:gd name="T3" fmla="*/ 0 h 72"/>
                  <a:gd name="T4" fmla="*/ 2 w 53"/>
                  <a:gd name="T5" fmla="*/ 1 h 72"/>
                  <a:gd name="T6" fmla="*/ 1 w 53"/>
                  <a:gd name="T7" fmla="*/ 2 h 72"/>
                  <a:gd name="T8" fmla="*/ 1 w 53"/>
                  <a:gd name="T9" fmla="*/ 3 h 72"/>
                  <a:gd name="T10" fmla="*/ 0 w 53"/>
                  <a:gd name="T11" fmla="*/ 5 h 72"/>
                  <a:gd name="T12" fmla="*/ 0 w 53"/>
                  <a:gd name="T13" fmla="*/ 7 h 72"/>
                  <a:gd name="T14" fmla="*/ 0 w 53"/>
                  <a:gd name="T15" fmla="*/ 8 h 72"/>
                  <a:gd name="T16" fmla="*/ 1 w 53"/>
                  <a:gd name="T17" fmla="*/ 9 h 72"/>
                  <a:gd name="T18" fmla="*/ 3 w 53"/>
                  <a:gd name="T19" fmla="*/ 10 h 72"/>
                  <a:gd name="T20" fmla="*/ 5 w 53"/>
                  <a:gd name="T21" fmla="*/ 9 h 72"/>
                  <a:gd name="T22" fmla="*/ 6 w 53"/>
                  <a:gd name="T23" fmla="*/ 8 h 72"/>
                  <a:gd name="T24" fmla="*/ 6 w 53"/>
                  <a:gd name="T25" fmla="*/ 7 h 72"/>
                  <a:gd name="T26" fmla="*/ 6 w 53"/>
                  <a:gd name="T27" fmla="*/ 5 h 72"/>
                  <a:gd name="T28" fmla="*/ 5 w 53"/>
                  <a:gd name="T29" fmla="*/ 3 h 72"/>
                  <a:gd name="T30" fmla="*/ 5 w 53"/>
                  <a:gd name="T31" fmla="*/ 2 h 72"/>
                  <a:gd name="T32" fmla="*/ 4 w 53"/>
                  <a:gd name="T33" fmla="*/ 1 h 72"/>
                  <a:gd name="T34" fmla="*/ 4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Freeform 171"/>
              <p:cNvSpPr>
                <a:spLocks/>
              </p:cNvSpPr>
              <p:nvPr/>
            </p:nvSpPr>
            <p:spPr bwMode="auto">
              <a:xfrm>
                <a:off x="3843" y="3114"/>
                <a:ext cx="36" cy="28"/>
              </a:xfrm>
              <a:custGeom>
                <a:avLst/>
                <a:gdLst>
                  <a:gd name="T0" fmla="*/ 1 w 71"/>
                  <a:gd name="T1" fmla="*/ 0 h 56"/>
                  <a:gd name="T2" fmla="*/ 0 w 71"/>
                  <a:gd name="T3" fmla="*/ 2 h 56"/>
                  <a:gd name="T4" fmla="*/ 1 w 71"/>
                  <a:gd name="T5" fmla="*/ 2 h 56"/>
                  <a:gd name="T6" fmla="*/ 1 w 71"/>
                  <a:gd name="T7" fmla="*/ 3 h 56"/>
                  <a:gd name="T8" fmla="*/ 2 w 71"/>
                  <a:gd name="T9" fmla="*/ 5 h 56"/>
                  <a:gd name="T10" fmla="*/ 3 w 71"/>
                  <a:gd name="T11" fmla="*/ 6 h 56"/>
                  <a:gd name="T12" fmla="*/ 4 w 71"/>
                  <a:gd name="T13" fmla="*/ 7 h 56"/>
                  <a:gd name="T14" fmla="*/ 6 w 71"/>
                  <a:gd name="T15" fmla="*/ 7 h 56"/>
                  <a:gd name="T16" fmla="*/ 7 w 71"/>
                  <a:gd name="T17" fmla="*/ 7 h 56"/>
                  <a:gd name="T18" fmla="*/ 9 w 71"/>
                  <a:gd name="T19" fmla="*/ 6 h 56"/>
                  <a:gd name="T20" fmla="*/ 9 w 71"/>
                  <a:gd name="T21" fmla="*/ 4 h 56"/>
                  <a:gd name="T22" fmla="*/ 9 w 71"/>
                  <a:gd name="T23" fmla="*/ 2 h 56"/>
                  <a:gd name="T24" fmla="*/ 8 w 71"/>
                  <a:gd name="T25" fmla="*/ 1 h 56"/>
                  <a:gd name="T26" fmla="*/ 6 w 71"/>
                  <a:gd name="T27" fmla="*/ 1 h 56"/>
                  <a:gd name="T28" fmla="*/ 4 w 71"/>
                  <a:gd name="T29" fmla="*/ 0 h 56"/>
                  <a:gd name="T30" fmla="*/ 3 w 71"/>
                  <a:gd name="T31" fmla="*/ 0 h 56"/>
                  <a:gd name="T32" fmla="*/ 2 w 71"/>
                  <a:gd name="T33" fmla="*/ 0 h 56"/>
                  <a:gd name="T34" fmla="*/ 1 w 71"/>
                  <a:gd name="T35" fmla="*/ 0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Freeform 172"/>
              <p:cNvSpPr>
                <a:spLocks/>
              </p:cNvSpPr>
              <p:nvPr/>
            </p:nvSpPr>
            <p:spPr bwMode="auto">
              <a:xfrm>
                <a:off x="3842" y="3081"/>
                <a:ext cx="37" cy="28"/>
              </a:xfrm>
              <a:custGeom>
                <a:avLst/>
                <a:gdLst>
                  <a:gd name="T0" fmla="*/ 0 w 72"/>
                  <a:gd name="T1" fmla="*/ 5 h 57"/>
                  <a:gd name="T2" fmla="*/ 1 w 72"/>
                  <a:gd name="T3" fmla="*/ 7 h 57"/>
                  <a:gd name="T4" fmla="*/ 2 w 72"/>
                  <a:gd name="T5" fmla="*/ 7 h 57"/>
                  <a:gd name="T6" fmla="*/ 3 w 72"/>
                  <a:gd name="T7" fmla="*/ 7 h 57"/>
                  <a:gd name="T8" fmla="*/ 4 w 72"/>
                  <a:gd name="T9" fmla="*/ 7 h 57"/>
                  <a:gd name="T10" fmla="*/ 6 w 72"/>
                  <a:gd name="T11" fmla="*/ 6 h 57"/>
                  <a:gd name="T12" fmla="*/ 8 w 72"/>
                  <a:gd name="T13" fmla="*/ 6 h 57"/>
                  <a:gd name="T14" fmla="*/ 9 w 72"/>
                  <a:gd name="T15" fmla="*/ 5 h 57"/>
                  <a:gd name="T16" fmla="*/ 10 w 72"/>
                  <a:gd name="T17" fmla="*/ 3 h 57"/>
                  <a:gd name="T18" fmla="*/ 9 w 72"/>
                  <a:gd name="T19" fmla="*/ 2 h 57"/>
                  <a:gd name="T20" fmla="*/ 7 w 72"/>
                  <a:gd name="T21" fmla="*/ 0 h 57"/>
                  <a:gd name="T22" fmla="*/ 6 w 72"/>
                  <a:gd name="T23" fmla="*/ 0 h 57"/>
                  <a:gd name="T24" fmla="*/ 5 w 72"/>
                  <a:gd name="T25" fmla="*/ 0 h 57"/>
                  <a:gd name="T26" fmla="*/ 3 w 72"/>
                  <a:gd name="T27" fmla="*/ 1 h 57"/>
                  <a:gd name="T28" fmla="*/ 2 w 72"/>
                  <a:gd name="T29" fmla="*/ 2 h 57"/>
                  <a:gd name="T30" fmla="*/ 1 w 72"/>
                  <a:gd name="T31" fmla="*/ 4 h 57"/>
                  <a:gd name="T32" fmla="*/ 1 w 72"/>
                  <a:gd name="T33" fmla="*/ 5 h 57"/>
                  <a:gd name="T34" fmla="*/ 0 w 72"/>
                  <a:gd name="T35" fmla="*/ 5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7" name="Freeform 173"/>
              <p:cNvSpPr>
                <a:spLocks/>
              </p:cNvSpPr>
              <p:nvPr/>
            </p:nvSpPr>
            <p:spPr bwMode="auto">
              <a:xfrm>
                <a:off x="3134" y="3087"/>
                <a:ext cx="11" cy="12"/>
              </a:xfrm>
              <a:custGeom>
                <a:avLst/>
                <a:gdLst>
                  <a:gd name="T0" fmla="*/ 1 w 23"/>
                  <a:gd name="T1" fmla="*/ 3 h 24"/>
                  <a:gd name="T2" fmla="*/ 0 w 23"/>
                  <a:gd name="T3" fmla="*/ 3 h 24"/>
                  <a:gd name="T4" fmla="*/ 0 w 23"/>
                  <a:gd name="T5" fmla="*/ 3 h 24"/>
                  <a:gd name="T6" fmla="*/ 0 w 23"/>
                  <a:gd name="T7" fmla="*/ 3 h 24"/>
                  <a:gd name="T8" fmla="*/ 0 w 23"/>
                  <a:gd name="T9" fmla="*/ 2 h 24"/>
                  <a:gd name="T10" fmla="*/ 0 w 23"/>
                  <a:gd name="T11" fmla="*/ 1 h 24"/>
                  <a:gd name="T12" fmla="*/ 0 w 23"/>
                  <a:gd name="T13" fmla="*/ 1 h 24"/>
                  <a:gd name="T14" fmla="*/ 0 w 23"/>
                  <a:gd name="T15" fmla="*/ 1 h 24"/>
                  <a:gd name="T16" fmla="*/ 1 w 23"/>
                  <a:gd name="T17" fmla="*/ 0 h 24"/>
                  <a:gd name="T18" fmla="*/ 2 w 23"/>
                  <a:gd name="T19" fmla="*/ 1 h 24"/>
                  <a:gd name="T20" fmla="*/ 2 w 23"/>
                  <a:gd name="T21" fmla="*/ 1 h 24"/>
                  <a:gd name="T22" fmla="*/ 2 w 23"/>
                  <a:gd name="T23" fmla="*/ 1 h 24"/>
                  <a:gd name="T24" fmla="*/ 2 w 23"/>
                  <a:gd name="T25" fmla="*/ 2 h 24"/>
                  <a:gd name="T26" fmla="*/ 2 w 23"/>
                  <a:gd name="T27" fmla="*/ 3 h 24"/>
                  <a:gd name="T28" fmla="*/ 2 w 23"/>
                  <a:gd name="T29" fmla="*/ 3 h 24"/>
                  <a:gd name="T30" fmla="*/ 2 w 23"/>
                  <a:gd name="T31" fmla="*/ 3 h 24"/>
                  <a:gd name="T32" fmla="*/ 1 w 23"/>
                  <a:gd name="T33" fmla="*/ 3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Freeform 174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3 w 52"/>
                  <a:gd name="T1" fmla="*/ 9 h 73"/>
                  <a:gd name="T2" fmla="*/ 4 w 52"/>
                  <a:gd name="T3" fmla="*/ 9 h 73"/>
                  <a:gd name="T4" fmla="*/ 5 w 52"/>
                  <a:gd name="T5" fmla="*/ 8 h 73"/>
                  <a:gd name="T6" fmla="*/ 5 w 52"/>
                  <a:gd name="T7" fmla="*/ 7 h 73"/>
                  <a:gd name="T8" fmla="*/ 6 w 52"/>
                  <a:gd name="T9" fmla="*/ 6 h 73"/>
                  <a:gd name="T10" fmla="*/ 7 w 52"/>
                  <a:gd name="T11" fmla="*/ 4 h 73"/>
                  <a:gd name="T12" fmla="*/ 7 w 52"/>
                  <a:gd name="T13" fmla="*/ 2 h 73"/>
                  <a:gd name="T14" fmla="*/ 7 w 52"/>
                  <a:gd name="T15" fmla="*/ 1 h 73"/>
                  <a:gd name="T16" fmla="*/ 6 w 52"/>
                  <a:gd name="T17" fmla="*/ 0 h 73"/>
                  <a:gd name="T18" fmla="*/ 4 w 52"/>
                  <a:gd name="T19" fmla="*/ 0 h 73"/>
                  <a:gd name="T20" fmla="*/ 2 w 52"/>
                  <a:gd name="T21" fmla="*/ 0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4 h 73"/>
                  <a:gd name="T28" fmla="*/ 1 w 52"/>
                  <a:gd name="T29" fmla="*/ 6 h 73"/>
                  <a:gd name="T30" fmla="*/ 2 w 52"/>
                  <a:gd name="T31" fmla="*/ 7 h 73"/>
                  <a:gd name="T32" fmla="*/ 3 w 52"/>
                  <a:gd name="T33" fmla="*/ 8 h 73"/>
                  <a:gd name="T34" fmla="*/ 3 w 52"/>
                  <a:gd name="T35" fmla="*/ 9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Freeform 175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3 w 52"/>
                  <a:gd name="T1" fmla="*/ 9 h 73"/>
                  <a:gd name="T2" fmla="*/ 4 w 52"/>
                  <a:gd name="T3" fmla="*/ 9 h 73"/>
                  <a:gd name="T4" fmla="*/ 5 w 52"/>
                  <a:gd name="T5" fmla="*/ 8 h 73"/>
                  <a:gd name="T6" fmla="*/ 5 w 52"/>
                  <a:gd name="T7" fmla="*/ 7 h 73"/>
                  <a:gd name="T8" fmla="*/ 6 w 52"/>
                  <a:gd name="T9" fmla="*/ 6 h 73"/>
                  <a:gd name="T10" fmla="*/ 7 w 52"/>
                  <a:gd name="T11" fmla="*/ 4 h 73"/>
                  <a:gd name="T12" fmla="*/ 7 w 52"/>
                  <a:gd name="T13" fmla="*/ 2 h 73"/>
                  <a:gd name="T14" fmla="*/ 7 w 52"/>
                  <a:gd name="T15" fmla="*/ 1 h 73"/>
                  <a:gd name="T16" fmla="*/ 6 w 52"/>
                  <a:gd name="T17" fmla="*/ 0 h 73"/>
                  <a:gd name="T18" fmla="*/ 4 w 52"/>
                  <a:gd name="T19" fmla="*/ 0 h 73"/>
                  <a:gd name="T20" fmla="*/ 2 w 52"/>
                  <a:gd name="T21" fmla="*/ 0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4 h 73"/>
                  <a:gd name="T28" fmla="*/ 1 w 52"/>
                  <a:gd name="T29" fmla="*/ 6 h 73"/>
                  <a:gd name="T30" fmla="*/ 2 w 52"/>
                  <a:gd name="T31" fmla="*/ 7 h 73"/>
                  <a:gd name="T32" fmla="*/ 3 w 52"/>
                  <a:gd name="T33" fmla="*/ 8 h 73"/>
                  <a:gd name="T34" fmla="*/ 3 w 52"/>
                  <a:gd name="T35" fmla="*/ 9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Freeform 176"/>
              <p:cNvSpPr>
                <a:spLocks/>
              </p:cNvSpPr>
              <p:nvPr/>
            </p:nvSpPr>
            <p:spPr bwMode="auto">
              <a:xfrm>
                <a:off x="3097" y="3063"/>
                <a:ext cx="35" cy="28"/>
              </a:xfrm>
              <a:custGeom>
                <a:avLst/>
                <a:gdLst>
                  <a:gd name="T0" fmla="*/ 8 w 72"/>
                  <a:gd name="T1" fmla="*/ 7 h 58"/>
                  <a:gd name="T2" fmla="*/ 8 w 72"/>
                  <a:gd name="T3" fmla="*/ 5 h 58"/>
                  <a:gd name="T4" fmla="*/ 8 w 72"/>
                  <a:gd name="T5" fmla="*/ 5 h 58"/>
                  <a:gd name="T6" fmla="*/ 8 w 72"/>
                  <a:gd name="T7" fmla="*/ 4 h 58"/>
                  <a:gd name="T8" fmla="*/ 7 w 72"/>
                  <a:gd name="T9" fmla="*/ 3 h 58"/>
                  <a:gd name="T10" fmla="*/ 6 w 72"/>
                  <a:gd name="T11" fmla="*/ 1 h 58"/>
                  <a:gd name="T12" fmla="*/ 4 w 72"/>
                  <a:gd name="T13" fmla="*/ 0 h 58"/>
                  <a:gd name="T14" fmla="*/ 3 w 72"/>
                  <a:gd name="T15" fmla="*/ 0 h 58"/>
                  <a:gd name="T16" fmla="*/ 2 w 72"/>
                  <a:gd name="T17" fmla="*/ 0 h 58"/>
                  <a:gd name="T18" fmla="*/ 0 w 72"/>
                  <a:gd name="T19" fmla="*/ 1 h 58"/>
                  <a:gd name="T20" fmla="*/ 0 w 72"/>
                  <a:gd name="T21" fmla="*/ 3 h 58"/>
                  <a:gd name="T22" fmla="*/ 0 w 72"/>
                  <a:gd name="T23" fmla="*/ 5 h 58"/>
                  <a:gd name="T24" fmla="*/ 1 w 72"/>
                  <a:gd name="T25" fmla="*/ 6 h 58"/>
                  <a:gd name="T26" fmla="*/ 3 w 72"/>
                  <a:gd name="T27" fmla="*/ 6 h 58"/>
                  <a:gd name="T28" fmla="*/ 4 w 72"/>
                  <a:gd name="T29" fmla="*/ 7 h 58"/>
                  <a:gd name="T30" fmla="*/ 6 w 72"/>
                  <a:gd name="T31" fmla="*/ 7 h 58"/>
                  <a:gd name="T32" fmla="*/ 7 w 72"/>
                  <a:gd name="T33" fmla="*/ 7 h 58"/>
                  <a:gd name="T34" fmla="*/ 8 w 72"/>
                  <a:gd name="T35" fmla="*/ 7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Freeform 177"/>
              <p:cNvSpPr>
                <a:spLocks/>
              </p:cNvSpPr>
              <p:nvPr/>
            </p:nvSpPr>
            <p:spPr bwMode="auto">
              <a:xfrm>
                <a:off x="3097" y="3095"/>
                <a:ext cx="35" cy="29"/>
              </a:xfrm>
              <a:custGeom>
                <a:avLst/>
                <a:gdLst>
                  <a:gd name="T0" fmla="*/ 8 w 72"/>
                  <a:gd name="T1" fmla="*/ 2 h 56"/>
                  <a:gd name="T2" fmla="*/ 8 w 72"/>
                  <a:gd name="T3" fmla="*/ 0 h 56"/>
                  <a:gd name="T4" fmla="*/ 7 w 72"/>
                  <a:gd name="T5" fmla="*/ 0 h 56"/>
                  <a:gd name="T6" fmla="*/ 6 w 72"/>
                  <a:gd name="T7" fmla="*/ 0 h 56"/>
                  <a:gd name="T8" fmla="*/ 4 w 72"/>
                  <a:gd name="T9" fmla="*/ 0 h 56"/>
                  <a:gd name="T10" fmla="*/ 3 w 72"/>
                  <a:gd name="T11" fmla="*/ 1 h 56"/>
                  <a:gd name="T12" fmla="*/ 1 w 72"/>
                  <a:gd name="T13" fmla="*/ 1 h 56"/>
                  <a:gd name="T14" fmla="*/ 0 w 72"/>
                  <a:gd name="T15" fmla="*/ 2 h 56"/>
                  <a:gd name="T16" fmla="*/ 0 w 72"/>
                  <a:gd name="T17" fmla="*/ 4 h 56"/>
                  <a:gd name="T18" fmla="*/ 0 w 72"/>
                  <a:gd name="T19" fmla="*/ 6 h 56"/>
                  <a:gd name="T20" fmla="*/ 2 w 72"/>
                  <a:gd name="T21" fmla="*/ 7 h 56"/>
                  <a:gd name="T22" fmla="*/ 3 w 72"/>
                  <a:gd name="T23" fmla="*/ 8 h 56"/>
                  <a:gd name="T24" fmla="*/ 4 w 72"/>
                  <a:gd name="T25" fmla="*/ 7 h 56"/>
                  <a:gd name="T26" fmla="*/ 6 w 72"/>
                  <a:gd name="T27" fmla="*/ 6 h 56"/>
                  <a:gd name="T28" fmla="*/ 7 w 72"/>
                  <a:gd name="T29" fmla="*/ 5 h 56"/>
                  <a:gd name="T30" fmla="*/ 8 w 72"/>
                  <a:gd name="T31" fmla="*/ 3 h 56"/>
                  <a:gd name="T32" fmla="*/ 8 w 72"/>
                  <a:gd name="T33" fmla="*/ 2 h 56"/>
                  <a:gd name="T34" fmla="*/ 8 w 72"/>
                  <a:gd name="T35" fmla="*/ 2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Freeform 178"/>
              <p:cNvSpPr>
                <a:spLocks/>
              </p:cNvSpPr>
              <p:nvPr/>
            </p:nvSpPr>
            <p:spPr bwMode="auto">
              <a:xfrm>
                <a:off x="3126" y="3102"/>
                <a:ext cx="27" cy="37"/>
              </a:xfrm>
              <a:custGeom>
                <a:avLst/>
                <a:gdLst>
                  <a:gd name="T0" fmla="*/ 4 w 53"/>
                  <a:gd name="T1" fmla="*/ 0 h 72"/>
                  <a:gd name="T2" fmla="*/ 3 w 53"/>
                  <a:gd name="T3" fmla="*/ 0 h 72"/>
                  <a:gd name="T4" fmla="*/ 3 w 53"/>
                  <a:gd name="T5" fmla="*/ 1 h 72"/>
                  <a:gd name="T6" fmla="*/ 2 w 53"/>
                  <a:gd name="T7" fmla="*/ 2 h 72"/>
                  <a:gd name="T8" fmla="*/ 1 w 53"/>
                  <a:gd name="T9" fmla="*/ 3 h 72"/>
                  <a:gd name="T10" fmla="*/ 1 w 53"/>
                  <a:gd name="T11" fmla="*/ 5 h 72"/>
                  <a:gd name="T12" fmla="*/ 0 w 53"/>
                  <a:gd name="T13" fmla="*/ 7 h 72"/>
                  <a:gd name="T14" fmla="*/ 1 w 53"/>
                  <a:gd name="T15" fmla="*/ 8 h 72"/>
                  <a:gd name="T16" fmla="*/ 2 w 53"/>
                  <a:gd name="T17" fmla="*/ 9 h 72"/>
                  <a:gd name="T18" fmla="*/ 4 w 53"/>
                  <a:gd name="T19" fmla="*/ 10 h 72"/>
                  <a:gd name="T20" fmla="*/ 6 w 53"/>
                  <a:gd name="T21" fmla="*/ 9 h 72"/>
                  <a:gd name="T22" fmla="*/ 7 w 53"/>
                  <a:gd name="T23" fmla="*/ 8 h 72"/>
                  <a:gd name="T24" fmla="*/ 7 w 53"/>
                  <a:gd name="T25" fmla="*/ 7 h 72"/>
                  <a:gd name="T26" fmla="*/ 7 w 53"/>
                  <a:gd name="T27" fmla="*/ 5 h 72"/>
                  <a:gd name="T28" fmla="*/ 6 w 53"/>
                  <a:gd name="T29" fmla="*/ 3 h 72"/>
                  <a:gd name="T30" fmla="*/ 5 w 53"/>
                  <a:gd name="T31" fmla="*/ 2 h 72"/>
                  <a:gd name="T32" fmla="*/ 5 w 53"/>
                  <a:gd name="T33" fmla="*/ 1 h 72"/>
                  <a:gd name="T34" fmla="*/ 4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3" name="Freeform 179"/>
              <p:cNvSpPr>
                <a:spLocks/>
              </p:cNvSpPr>
              <p:nvPr/>
            </p:nvSpPr>
            <p:spPr bwMode="auto">
              <a:xfrm>
                <a:off x="3146" y="3095"/>
                <a:ext cx="35" cy="29"/>
              </a:xfrm>
              <a:custGeom>
                <a:avLst/>
                <a:gdLst>
                  <a:gd name="T0" fmla="*/ 0 w 72"/>
                  <a:gd name="T1" fmla="*/ 0 h 57"/>
                  <a:gd name="T2" fmla="*/ 0 w 72"/>
                  <a:gd name="T3" fmla="*/ 2 h 57"/>
                  <a:gd name="T4" fmla="*/ 0 w 72"/>
                  <a:gd name="T5" fmla="*/ 2 h 57"/>
                  <a:gd name="T6" fmla="*/ 0 w 72"/>
                  <a:gd name="T7" fmla="*/ 3 h 57"/>
                  <a:gd name="T8" fmla="*/ 1 w 72"/>
                  <a:gd name="T9" fmla="*/ 5 h 57"/>
                  <a:gd name="T10" fmla="*/ 2 w 72"/>
                  <a:gd name="T11" fmla="*/ 6 h 57"/>
                  <a:gd name="T12" fmla="*/ 4 w 72"/>
                  <a:gd name="T13" fmla="*/ 7 h 57"/>
                  <a:gd name="T14" fmla="*/ 5 w 72"/>
                  <a:gd name="T15" fmla="*/ 8 h 57"/>
                  <a:gd name="T16" fmla="*/ 6 w 72"/>
                  <a:gd name="T17" fmla="*/ 7 h 57"/>
                  <a:gd name="T18" fmla="*/ 8 w 72"/>
                  <a:gd name="T19" fmla="*/ 6 h 57"/>
                  <a:gd name="T20" fmla="*/ 8 w 72"/>
                  <a:gd name="T21" fmla="*/ 4 h 57"/>
                  <a:gd name="T22" fmla="*/ 8 w 72"/>
                  <a:gd name="T23" fmla="*/ 2 h 57"/>
                  <a:gd name="T24" fmla="*/ 7 w 72"/>
                  <a:gd name="T25" fmla="*/ 1 h 57"/>
                  <a:gd name="T26" fmla="*/ 5 w 72"/>
                  <a:gd name="T27" fmla="*/ 1 h 57"/>
                  <a:gd name="T28" fmla="*/ 4 w 72"/>
                  <a:gd name="T29" fmla="*/ 0 h 57"/>
                  <a:gd name="T30" fmla="*/ 2 w 72"/>
                  <a:gd name="T31" fmla="*/ 0 h 57"/>
                  <a:gd name="T32" fmla="*/ 1 w 72"/>
                  <a:gd name="T33" fmla="*/ 0 h 57"/>
                  <a:gd name="T34" fmla="*/ 0 w 72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4" name="Freeform 180"/>
              <p:cNvSpPr>
                <a:spLocks/>
              </p:cNvSpPr>
              <p:nvPr/>
            </p:nvSpPr>
            <p:spPr bwMode="auto">
              <a:xfrm>
                <a:off x="3146" y="3062"/>
                <a:ext cx="35" cy="29"/>
              </a:xfrm>
              <a:custGeom>
                <a:avLst/>
                <a:gdLst>
                  <a:gd name="T0" fmla="*/ 0 w 72"/>
                  <a:gd name="T1" fmla="*/ 6 h 58"/>
                  <a:gd name="T2" fmla="*/ 0 w 72"/>
                  <a:gd name="T3" fmla="*/ 8 h 58"/>
                  <a:gd name="T4" fmla="*/ 1 w 72"/>
                  <a:gd name="T5" fmla="*/ 8 h 58"/>
                  <a:gd name="T6" fmla="*/ 2 w 72"/>
                  <a:gd name="T7" fmla="*/ 8 h 58"/>
                  <a:gd name="T8" fmla="*/ 4 w 72"/>
                  <a:gd name="T9" fmla="*/ 8 h 58"/>
                  <a:gd name="T10" fmla="*/ 5 w 72"/>
                  <a:gd name="T11" fmla="*/ 7 h 58"/>
                  <a:gd name="T12" fmla="*/ 7 w 72"/>
                  <a:gd name="T13" fmla="*/ 7 h 58"/>
                  <a:gd name="T14" fmla="*/ 8 w 72"/>
                  <a:gd name="T15" fmla="*/ 6 h 58"/>
                  <a:gd name="T16" fmla="*/ 8 w 72"/>
                  <a:gd name="T17" fmla="*/ 4 h 58"/>
                  <a:gd name="T18" fmla="*/ 8 w 72"/>
                  <a:gd name="T19" fmla="*/ 2 h 58"/>
                  <a:gd name="T20" fmla="*/ 6 w 72"/>
                  <a:gd name="T21" fmla="*/ 1 h 58"/>
                  <a:gd name="T22" fmla="*/ 5 w 72"/>
                  <a:gd name="T23" fmla="*/ 0 h 58"/>
                  <a:gd name="T24" fmla="*/ 4 w 72"/>
                  <a:gd name="T25" fmla="*/ 1 h 58"/>
                  <a:gd name="T26" fmla="*/ 2 w 72"/>
                  <a:gd name="T27" fmla="*/ 2 h 58"/>
                  <a:gd name="T28" fmla="*/ 1 w 72"/>
                  <a:gd name="T29" fmla="*/ 3 h 58"/>
                  <a:gd name="T30" fmla="*/ 0 w 72"/>
                  <a:gd name="T31" fmla="*/ 5 h 58"/>
                  <a:gd name="T32" fmla="*/ 0 w 72"/>
                  <a:gd name="T33" fmla="*/ 6 h 58"/>
                  <a:gd name="T34" fmla="*/ 0 w 72"/>
                  <a:gd name="T35" fmla="*/ 6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Freeform 181"/>
              <p:cNvSpPr>
                <a:spLocks/>
              </p:cNvSpPr>
              <p:nvPr/>
            </p:nvSpPr>
            <p:spPr bwMode="auto">
              <a:xfrm>
                <a:off x="2933" y="2482"/>
                <a:ext cx="72" cy="84"/>
              </a:xfrm>
              <a:custGeom>
                <a:avLst/>
                <a:gdLst>
                  <a:gd name="T0" fmla="*/ 18 w 144"/>
                  <a:gd name="T1" fmla="*/ 0 h 167"/>
                  <a:gd name="T2" fmla="*/ 18 w 144"/>
                  <a:gd name="T3" fmla="*/ 4 h 167"/>
                  <a:gd name="T4" fmla="*/ 18 w 144"/>
                  <a:gd name="T5" fmla="*/ 8 h 167"/>
                  <a:gd name="T6" fmla="*/ 17 w 144"/>
                  <a:gd name="T7" fmla="*/ 11 h 167"/>
                  <a:gd name="T8" fmla="*/ 15 w 144"/>
                  <a:gd name="T9" fmla="*/ 14 h 167"/>
                  <a:gd name="T10" fmla="*/ 13 w 144"/>
                  <a:gd name="T11" fmla="*/ 17 h 167"/>
                  <a:gd name="T12" fmla="*/ 11 w 144"/>
                  <a:gd name="T13" fmla="*/ 19 h 167"/>
                  <a:gd name="T14" fmla="*/ 8 w 144"/>
                  <a:gd name="T15" fmla="*/ 21 h 167"/>
                  <a:gd name="T16" fmla="*/ 5 w 144"/>
                  <a:gd name="T17" fmla="*/ 21 h 167"/>
                  <a:gd name="T18" fmla="*/ 2 w 144"/>
                  <a:gd name="T19" fmla="*/ 21 h 167"/>
                  <a:gd name="T20" fmla="*/ 1 w 144"/>
                  <a:gd name="T21" fmla="*/ 19 h 167"/>
                  <a:gd name="T22" fmla="*/ 0 w 144"/>
                  <a:gd name="T23" fmla="*/ 18 h 167"/>
                  <a:gd name="T24" fmla="*/ 1 w 144"/>
                  <a:gd name="T25" fmla="*/ 16 h 167"/>
                  <a:gd name="T26" fmla="*/ 2 w 144"/>
                  <a:gd name="T27" fmla="*/ 14 h 167"/>
                  <a:gd name="T28" fmla="*/ 3 w 144"/>
                  <a:gd name="T29" fmla="*/ 12 h 167"/>
                  <a:gd name="T30" fmla="*/ 6 w 144"/>
                  <a:gd name="T31" fmla="*/ 11 h 167"/>
                  <a:gd name="T32" fmla="*/ 8 w 144"/>
                  <a:gd name="T33" fmla="*/ 11 h 167"/>
                  <a:gd name="T34" fmla="*/ 10 w 144"/>
                  <a:gd name="T35" fmla="*/ 10 h 167"/>
                  <a:gd name="T36" fmla="*/ 12 w 144"/>
                  <a:gd name="T37" fmla="*/ 9 h 167"/>
                  <a:gd name="T38" fmla="*/ 14 w 144"/>
                  <a:gd name="T39" fmla="*/ 8 h 167"/>
                  <a:gd name="T40" fmla="*/ 16 w 144"/>
                  <a:gd name="T41" fmla="*/ 6 h 167"/>
                  <a:gd name="T42" fmla="*/ 17 w 144"/>
                  <a:gd name="T43" fmla="*/ 4 h 167"/>
                  <a:gd name="T44" fmla="*/ 18 w 144"/>
                  <a:gd name="T45" fmla="*/ 2 h 167"/>
                  <a:gd name="T46" fmla="*/ 18 w 144"/>
                  <a:gd name="T47" fmla="*/ 1 h 167"/>
                  <a:gd name="T48" fmla="*/ 18 w 144"/>
                  <a:gd name="T49" fmla="*/ 0 h 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Freeform 182"/>
              <p:cNvSpPr>
                <a:spLocks/>
              </p:cNvSpPr>
              <p:nvPr/>
            </p:nvSpPr>
            <p:spPr bwMode="auto">
              <a:xfrm>
                <a:off x="2898" y="2478"/>
                <a:ext cx="102" cy="40"/>
              </a:xfrm>
              <a:custGeom>
                <a:avLst/>
                <a:gdLst>
                  <a:gd name="T0" fmla="*/ 26 w 204"/>
                  <a:gd name="T1" fmla="*/ 0 h 82"/>
                  <a:gd name="T2" fmla="*/ 25 w 204"/>
                  <a:gd name="T3" fmla="*/ 1 h 82"/>
                  <a:gd name="T4" fmla="*/ 24 w 204"/>
                  <a:gd name="T5" fmla="*/ 2 h 82"/>
                  <a:gd name="T6" fmla="*/ 22 w 204"/>
                  <a:gd name="T7" fmla="*/ 3 h 82"/>
                  <a:gd name="T8" fmla="*/ 21 w 204"/>
                  <a:gd name="T9" fmla="*/ 5 h 82"/>
                  <a:gd name="T10" fmla="*/ 19 w 204"/>
                  <a:gd name="T11" fmla="*/ 6 h 82"/>
                  <a:gd name="T12" fmla="*/ 18 w 204"/>
                  <a:gd name="T13" fmla="*/ 7 h 82"/>
                  <a:gd name="T14" fmla="*/ 16 w 204"/>
                  <a:gd name="T15" fmla="*/ 8 h 82"/>
                  <a:gd name="T16" fmla="*/ 15 w 204"/>
                  <a:gd name="T17" fmla="*/ 8 h 82"/>
                  <a:gd name="T18" fmla="*/ 13 w 204"/>
                  <a:gd name="T19" fmla="*/ 9 h 82"/>
                  <a:gd name="T20" fmla="*/ 11 w 204"/>
                  <a:gd name="T21" fmla="*/ 9 h 82"/>
                  <a:gd name="T22" fmla="*/ 10 w 204"/>
                  <a:gd name="T23" fmla="*/ 10 h 82"/>
                  <a:gd name="T24" fmla="*/ 8 w 204"/>
                  <a:gd name="T25" fmla="*/ 10 h 82"/>
                  <a:gd name="T26" fmla="*/ 6 w 204"/>
                  <a:gd name="T27" fmla="*/ 10 h 82"/>
                  <a:gd name="T28" fmla="*/ 5 w 204"/>
                  <a:gd name="T29" fmla="*/ 9 h 82"/>
                  <a:gd name="T30" fmla="*/ 4 w 204"/>
                  <a:gd name="T31" fmla="*/ 8 h 82"/>
                  <a:gd name="T32" fmla="*/ 2 w 204"/>
                  <a:gd name="T33" fmla="*/ 8 h 82"/>
                  <a:gd name="T34" fmla="*/ 1 w 204"/>
                  <a:gd name="T35" fmla="*/ 5 h 82"/>
                  <a:gd name="T36" fmla="*/ 0 w 204"/>
                  <a:gd name="T37" fmla="*/ 4 h 82"/>
                  <a:gd name="T38" fmla="*/ 1 w 204"/>
                  <a:gd name="T39" fmla="*/ 2 h 82"/>
                  <a:gd name="T40" fmla="*/ 3 w 204"/>
                  <a:gd name="T41" fmla="*/ 1 h 82"/>
                  <a:gd name="T42" fmla="*/ 5 w 204"/>
                  <a:gd name="T43" fmla="*/ 0 h 82"/>
                  <a:gd name="T44" fmla="*/ 7 w 204"/>
                  <a:gd name="T45" fmla="*/ 0 h 82"/>
                  <a:gd name="T46" fmla="*/ 9 w 204"/>
                  <a:gd name="T47" fmla="*/ 0 h 82"/>
                  <a:gd name="T48" fmla="*/ 12 w 204"/>
                  <a:gd name="T49" fmla="*/ 1 h 82"/>
                  <a:gd name="T50" fmla="*/ 14 w 204"/>
                  <a:gd name="T51" fmla="*/ 2 h 82"/>
                  <a:gd name="T52" fmla="*/ 16 w 204"/>
                  <a:gd name="T53" fmla="*/ 3 h 82"/>
                  <a:gd name="T54" fmla="*/ 18 w 204"/>
                  <a:gd name="T55" fmla="*/ 2 h 82"/>
                  <a:gd name="T56" fmla="*/ 20 w 204"/>
                  <a:gd name="T57" fmla="*/ 2 h 82"/>
                  <a:gd name="T58" fmla="*/ 23 w 204"/>
                  <a:gd name="T59" fmla="*/ 1 h 82"/>
                  <a:gd name="T60" fmla="*/ 24 w 204"/>
                  <a:gd name="T61" fmla="*/ 0 h 82"/>
                  <a:gd name="T62" fmla="*/ 25 w 204"/>
                  <a:gd name="T63" fmla="*/ 0 h 82"/>
                  <a:gd name="T64" fmla="*/ 26 w 204"/>
                  <a:gd name="T65" fmla="*/ 0 h 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7" name="Freeform 183"/>
              <p:cNvSpPr>
                <a:spLocks/>
              </p:cNvSpPr>
              <p:nvPr/>
            </p:nvSpPr>
            <p:spPr bwMode="auto">
              <a:xfrm>
                <a:off x="2996" y="2482"/>
                <a:ext cx="42" cy="104"/>
              </a:xfrm>
              <a:custGeom>
                <a:avLst/>
                <a:gdLst>
                  <a:gd name="T0" fmla="*/ 3 w 84"/>
                  <a:gd name="T1" fmla="*/ 0 h 208"/>
                  <a:gd name="T2" fmla="*/ 6 w 84"/>
                  <a:gd name="T3" fmla="*/ 3 h 208"/>
                  <a:gd name="T4" fmla="*/ 8 w 84"/>
                  <a:gd name="T5" fmla="*/ 6 h 208"/>
                  <a:gd name="T6" fmla="*/ 9 w 84"/>
                  <a:gd name="T7" fmla="*/ 10 h 208"/>
                  <a:gd name="T8" fmla="*/ 10 w 84"/>
                  <a:gd name="T9" fmla="*/ 13 h 208"/>
                  <a:gd name="T10" fmla="*/ 11 w 84"/>
                  <a:gd name="T11" fmla="*/ 16 h 208"/>
                  <a:gd name="T12" fmla="*/ 11 w 84"/>
                  <a:gd name="T13" fmla="*/ 20 h 208"/>
                  <a:gd name="T14" fmla="*/ 10 w 84"/>
                  <a:gd name="T15" fmla="*/ 23 h 208"/>
                  <a:gd name="T16" fmla="*/ 8 w 84"/>
                  <a:gd name="T17" fmla="*/ 25 h 208"/>
                  <a:gd name="T18" fmla="*/ 5 w 84"/>
                  <a:gd name="T19" fmla="*/ 26 h 208"/>
                  <a:gd name="T20" fmla="*/ 4 w 84"/>
                  <a:gd name="T21" fmla="*/ 26 h 208"/>
                  <a:gd name="T22" fmla="*/ 2 w 84"/>
                  <a:gd name="T23" fmla="*/ 26 h 208"/>
                  <a:gd name="T24" fmla="*/ 1 w 84"/>
                  <a:gd name="T25" fmla="*/ 24 h 208"/>
                  <a:gd name="T26" fmla="*/ 0 w 84"/>
                  <a:gd name="T27" fmla="*/ 22 h 208"/>
                  <a:gd name="T28" fmla="*/ 1 w 84"/>
                  <a:gd name="T29" fmla="*/ 19 h 208"/>
                  <a:gd name="T30" fmla="*/ 1 w 84"/>
                  <a:gd name="T31" fmla="*/ 17 h 208"/>
                  <a:gd name="T32" fmla="*/ 3 w 84"/>
                  <a:gd name="T33" fmla="*/ 15 h 208"/>
                  <a:gd name="T34" fmla="*/ 5 w 84"/>
                  <a:gd name="T35" fmla="*/ 11 h 208"/>
                  <a:gd name="T36" fmla="*/ 5 w 84"/>
                  <a:gd name="T37" fmla="*/ 6 h 208"/>
                  <a:gd name="T38" fmla="*/ 4 w 84"/>
                  <a:gd name="T39" fmla="*/ 2 h 208"/>
                  <a:gd name="T40" fmla="*/ 3 w 84"/>
                  <a:gd name="T41" fmla="*/ 0 h 2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8" name="Freeform 184"/>
              <p:cNvSpPr>
                <a:spLocks/>
              </p:cNvSpPr>
              <p:nvPr/>
            </p:nvSpPr>
            <p:spPr bwMode="auto">
              <a:xfrm>
                <a:off x="3013" y="2479"/>
                <a:ext cx="72" cy="84"/>
              </a:xfrm>
              <a:custGeom>
                <a:avLst/>
                <a:gdLst>
                  <a:gd name="T0" fmla="*/ 0 w 144"/>
                  <a:gd name="T1" fmla="*/ 0 h 170"/>
                  <a:gd name="T2" fmla="*/ 4 w 144"/>
                  <a:gd name="T3" fmla="*/ 0 h 170"/>
                  <a:gd name="T4" fmla="*/ 7 w 144"/>
                  <a:gd name="T5" fmla="*/ 2 h 170"/>
                  <a:gd name="T6" fmla="*/ 11 w 144"/>
                  <a:gd name="T7" fmla="*/ 4 h 170"/>
                  <a:gd name="T8" fmla="*/ 13 w 144"/>
                  <a:gd name="T9" fmla="*/ 6 h 170"/>
                  <a:gd name="T10" fmla="*/ 16 w 144"/>
                  <a:gd name="T11" fmla="*/ 8 h 170"/>
                  <a:gd name="T12" fmla="*/ 18 w 144"/>
                  <a:gd name="T13" fmla="*/ 11 h 170"/>
                  <a:gd name="T14" fmla="*/ 18 w 144"/>
                  <a:gd name="T15" fmla="*/ 14 h 170"/>
                  <a:gd name="T16" fmla="*/ 18 w 144"/>
                  <a:gd name="T17" fmla="*/ 17 h 170"/>
                  <a:gd name="T18" fmla="*/ 17 w 144"/>
                  <a:gd name="T19" fmla="*/ 19 h 170"/>
                  <a:gd name="T20" fmla="*/ 16 w 144"/>
                  <a:gd name="T21" fmla="*/ 20 h 170"/>
                  <a:gd name="T22" fmla="*/ 14 w 144"/>
                  <a:gd name="T23" fmla="*/ 21 h 170"/>
                  <a:gd name="T24" fmla="*/ 12 w 144"/>
                  <a:gd name="T25" fmla="*/ 20 h 170"/>
                  <a:gd name="T26" fmla="*/ 10 w 144"/>
                  <a:gd name="T27" fmla="*/ 18 h 170"/>
                  <a:gd name="T28" fmla="*/ 9 w 144"/>
                  <a:gd name="T29" fmla="*/ 16 h 170"/>
                  <a:gd name="T30" fmla="*/ 8 w 144"/>
                  <a:gd name="T31" fmla="*/ 14 h 170"/>
                  <a:gd name="T32" fmla="*/ 9 w 144"/>
                  <a:gd name="T33" fmla="*/ 12 h 170"/>
                  <a:gd name="T34" fmla="*/ 9 w 144"/>
                  <a:gd name="T35" fmla="*/ 10 h 170"/>
                  <a:gd name="T36" fmla="*/ 8 w 144"/>
                  <a:gd name="T37" fmla="*/ 7 h 170"/>
                  <a:gd name="T38" fmla="*/ 7 w 144"/>
                  <a:gd name="T39" fmla="*/ 5 h 170"/>
                  <a:gd name="T40" fmla="*/ 5 w 144"/>
                  <a:gd name="T41" fmla="*/ 3 h 170"/>
                  <a:gd name="T42" fmla="*/ 3 w 144"/>
                  <a:gd name="T43" fmla="*/ 2 h 170"/>
                  <a:gd name="T44" fmla="*/ 2 w 144"/>
                  <a:gd name="T45" fmla="*/ 1 h 170"/>
                  <a:gd name="T46" fmla="*/ 1 w 144"/>
                  <a:gd name="T47" fmla="*/ 0 h 170"/>
                  <a:gd name="T48" fmla="*/ 0 w 144"/>
                  <a:gd name="T49" fmla="*/ 0 h 1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9" name="Freeform 185"/>
              <p:cNvSpPr>
                <a:spLocks/>
              </p:cNvSpPr>
              <p:nvPr/>
            </p:nvSpPr>
            <p:spPr bwMode="auto">
              <a:xfrm>
                <a:off x="3020" y="2460"/>
                <a:ext cx="99" cy="51"/>
              </a:xfrm>
              <a:custGeom>
                <a:avLst/>
                <a:gdLst>
                  <a:gd name="T0" fmla="*/ 0 w 199"/>
                  <a:gd name="T1" fmla="*/ 2 h 103"/>
                  <a:gd name="T2" fmla="*/ 1 w 199"/>
                  <a:gd name="T3" fmla="*/ 1 h 103"/>
                  <a:gd name="T4" fmla="*/ 3 w 199"/>
                  <a:gd name="T5" fmla="*/ 1 h 103"/>
                  <a:gd name="T6" fmla="*/ 5 w 199"/>
                  <a:gd name="T7" fmla="*/ 0 h 103"/>
                  <a:gd name="T8" fmla="*/ 6 w 199"/>
                  <a:gd name="T9" fmla="*/ 0 h 103"/>
                  <a:gd name="T10" fmla="*/ 8 w 199"/>
                  <a:gd name="T11" fmla="*/ 0 h 103"/>
                  <a:gd name="T12" fmla="*/ 10 w 199"/>
                  <a:gd name="T13" fmla="*/ 0 h 103"/>
                  <a:gd name="T14" fmla="*/ 12 w 199"/>
                  <a:gd name="T15" fmla="*/ 0 h 103"/>
                  <a:gd name="T16" fmla="*/ 14 w 199"/>
                  <a:gd name="T17" fmla="*/ 0 h 103"/>
                  <a:gd name="T18" fmla="*/ 16 w 199"/>
                  <a:gd name="T19" fmla="*/ 0 h 103"/>
                  <a:gd name="T20" fmla="*/ 17 w 199"/>
                  <a:gd name="T21" fmla="*/ 1 h 103"/>
                  <a:gd name="T22" fmla="*/ 19 w 199"/>
                  <a:gd name="T23" fmla="*/ 1 h 103"/>
                  <a:gd name="T24" fmla="*/ 20 w 199"/>
                  <a:gd name="T25" fmla="*/ 2 h 103"/>
                  <a:gd name="T26" fmla="*/ 21 w 199"/>
                  <a:gd name="T27" fmla="*/ 3 h 103"/>
                  <a:gd name="T28" fmla="*/ 22 w 199"/>
                  <a:gd name="T29" fmla="*/ 4 h 103"/>
                  <a:gd name="T30" fmla="*/ 23 w 199"/>
                  <a:gd name="T31" fmla="*/ 5 h 103"/>
                  <a:gd name="T32" fmla="*/ 24 w 199"/>
                  <a:gd name="T33" fmla="*/ 7 h 103"/>
                  <a:gd name="T34" fmla="*/ 24 w 199"/>
                  <a:gd name="T35" fmla="*/ 9 h 103"/>
                  <a:gd name="T36" fmla="*/ 24 w 199"/>
                  <a:gd name="T37" fmla="*/ 11 h 103"/>
                  <a:gd name="T38" fmla="*/ 22 w 199"/>
                  <a:gd name="T39" fmla="*/ 12 h 103"/>
                  <a:gd name="T40" fmla="*/ 20 w 199"/>
                  <a:gd name="T41" fmla="*/ 12 h 103"/>
                  <a:gd name="T42" fmla="*/ 18 w 199"/>
                  <a:gd name="T43" fmla="*/ 12 h 103"/>
                  <a:gd name="T44" fmla="*/ 16 w 199"/>
                  <a:gd name="T45" fmla="*/ 11 h 103"/>
                  <a:gd name="T46" fmla="*/ 14 w 199"/>
                  <a:gd name="T47" fmla="*/ 10 h 103"/>
                  <a:gd name="T48" fmla="*/ 13 w 199"/>
                  <a:gd name="T49" fmla="*/ 7 h 103"/>
                  <a:gd name="T50" fmla="*/ 12 w 199"/>
                  <a:gd name="T51" fmla="*/ 6 h 103"/>
                  <a:gd name="T52" fmla="*/ 10 w 199"/>
                  <a:gd name="T53" fmla="*/ 4 h 103"/>
                  <a:gd name="T54" fmla="*/ 8 w 199"/>
                  <a:gd name="T55" fmla="*/ 3 h 103"/>
                  <a:gd name="T56" fmla="*/ 5 w 199"/>
                  <a:gd name="T57" fmla="*/ 3 h 103"/>
                  <a:gd name="T58" fmla="*/ 3 w 199"/>
                  <a:gd name="T59" fmla="*/ 2 h 103"/>
                  <a:gd name="T60" fmla="*/ 1 w 199"/>
                  <a:gd name="T61" fmla="*/ 2 h 103"/>
                  <a:gd name="T62" fmla="*/ 0 w 199"/>
                  <a:gd name="T63" fmla="*/ 2 h 103"/>
                  <a:gd name="T64" fmla="*/ 0 w 199"/>
                  <a:gd name="T65" fmla="*/ 2 h 10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Freeform 186"/>
              <p:cNvSpPr>
                <a:spLocks/>
              </p:cNvSpPr>
              <p:nvPr/>
            </p:nvSpPr>
            <p:spPr bwMode="auto">
              <a:xfrm>
                <a:off x="3093" y="3326"/>
                <a:ext cx="53" cy="98"/>
              </a:xfrm>
              <a:custGeom>
                <a:avLst/>
                <a:gdLst>
                  <a:gd name="T0" fmla="*/ 11 w 107"/>
                  <a:gd name="T1" fmla="*/ 0 h 195"/>
                  <a:gd name="T2" fmla="*/ 12 w 107"/>
                  <a:gd name="T3" fmla="*/ 4 h 195"/>
                  <a:gd name="T4" fmla="*/ 13 w 107"/>
                  <a:gd name="T5" fmla="*/ 7 h 195"/>
                  <a:gd name="T6" fmla="*/ 13 w 107"/>
                  <a:gd name="T7" fmla="*/ 11 h 195"/>
                  <a:gd name="T8" fmla="*/ 13 w 107"/>
                  <a:gd name="T9" fmla="*/ 15 h 195"/>
                  <a:gd name="T10" fmla="*/ 12 w 107"/>
                  <a:gd name="T11" fmla="*/ 18 h 195"/>
                  <a:gd name="T12" fmla="*/ 10 w 107"/>
                  <a:gd name="T13" fmla="*/ 21 h 195"/>
                  <a:gd name="T14" fmla="*/ 8 w 107"/>
                  <a:gd name="T15" fmla="*/ 23 h 195"/>
                  <a:gd name="T16" fmla="*/ 5 w 107"/>
                  <a:gd name="T17" fmla="*/ 25 h 195"/>
                  <a:gd name="T18" fmla="*/ 3 w 107"/>
                  <a:gd name="T19" fmla="*/ 25 h 195"/>
                  <a:gd name="T20" fmla="*/ 1 w 107"/>
                  <a:gd name="T21" fmla="*/ 24 h 195"/>
                  <a:gd name="T22" fmla="*/ 0 w 107"/>
                  <a:gd name="T23" fmla="*/ 23 h 195"/>
                  <a:gd name="T24" fmla="*/ 0 w 107"/>
                  <a:gd name="T25" fmla="*/ 21 h 195"/>
                  <a:gd name="T26" fmla="*/ 0 w 107"/>
                  <a:gd name="T27" fmla="*/ 19 h 195"/>
                  <a:gd name="T28" fmla="*/ 1 w 107"/>
                  <a:gd name="T29" fmla="*/ 16 h 195"/>
                  <a:gd name="T30" fmla="*/ 3 w 107"/>
                  <a:gd name="T31" fmla="*/ 15 h 195"/>
                  <a:gd name="T32" fmla="*/ 5 w 107"/>
                  <a:gd name="T33" fmla="*/ 13 h 195"/>
                  <a:gd name="T34" fmla="*/ 7 w 107"/>
                  <a:gd name="T35" fmla="*/ 12 h 195"/>
                  <a:gd name="T36" fmla="*/ 8 w 107"/>
                  <a:gd name="T37" fmla="*/ 10 h 195"/>
                  <a:gd name="T38" fmla="*/ 9 w 107"/>
                  <a:gd name="T39" fmla="*/ 8 h 195"/>
                  <a:gd name="T40" fmla="*/ 10 w 107"/>
                  <a:gd name="T41" fmla="*/ 6 h 195"/>
                  <a:gd name="T42" fmla="*/ 11 w 107"/>
                  <a:gd name="T43" fmla="*/ 4 h 195"/>
                  <a:gd name="T44" fmla="*/ 11 w 107"/>
                  <a:gd name="T45" fmla="*/ 2 h 195"/>
                  <a:gd name="T46" fmla="*/ 11 w 107"/>
                  <a:gd name="T47" fmla="*/ 1 h 195"/>
                  <a:gd name="T48" fmla="*/ 11 w 107"/>
                  <a:gd name="T49" fmla="*/ 0 h 1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1" name="Freeform 187"/>
              <p:cNvSpPr>
                <a:spLocks/>
              </p:cNvSpPr>
              <p:nvPr/>
            </p:nvSpPr>
            <p:spPr bwMode="auto">
              <a:xfrm>
                <a:off x="3043" y="3323"/>
                <a:ext cx="91" cy="63"/>
              </a:xfrm>
              <a:custGeom>
                <a:avLst/>
                <a:gdLst>
                  <a:gd name="T0" fmla="*/ 22 w 183"/>
                  <a:gd name="T1" fmla="*/ 0 h 126"/>
                  <a:gd name="T2" fmla="*/ 21 w 183"/>
                  <a:gd name="T3" fmla="*/ 4 h 126"/>
                  <a:gd name="T4" fmla="*/ 19 w 183"/>
                  <a:gd name="T5" fmla="*/ 7 h 126"/>
                  <a:gd name="T6" fmla="*/ 17 w 183"/>
                  <a:gd name="T7" fmla="*/ 10 h 126"/>
                  <a:gd name="T8" fmla="*/ 15 w 183"/>
                  <a:gd name="T9" fmla="*/ 12 h 126"/>
                  <a:gd name="T10" fmla="*/ 12 w 183"/>
                  <a:gd name="T11" fmla="*/ 14 h 126"/>
                  <a:gd name="T12" fmla="*/ 9 w 183"/>
                  <a:gd name="T13" fmla="*/ 16 h 126"/>
                  <a:gd name="T14" fmla="*/ 6 w 183"/>
                  <a:gd name="T15" fmla="*/ 16 h 126"/>
                  <a:gd name="T16" fmla="*/ 3 w 183"/>
                  <a:gd name="T17" fmla="*/ 15 h 126"/>
                  <a:gd name="T18" fmla="*/ 0 w 183"/>
                  <a:gd name="T19" fmla="*/ 14 h 126"/>
                  <a:gd name="T20" fmla="*/ 0 w 183"/>
                  <a:gd name="T21" fmla="*/ 12 h 126"/>
                  <a:gd name="T22" fmla="*/ 0 w 183"/>
                  <a:gd name="T23" fmla="*/ 11 h 126"/>
                  <a:gd name="T24" fmla="*/ 1 w 183"/>
                  <a:gd name="T25" fmla="*/ 9 h 126"/>
                  <a:gd name="T26" fmla="*/ 2 w 183"/>
                  <a:gd name="T27" fmla="*/ 8 h 126"/>
                  <a:gd name="T28" fmla="*/ 4 w 183"/>
                  <a:gd name="T29" fmla="*/ 7 h 126"/>
                  <a:gd name="T30" fmla="*/ 7 w 183"/>
                  <a:gd name="T31" fmla="*/ 6 h 126"/>
                  <a:gd name="T32" fmla="*/ 9 w 183"/>
                  <a:gd name="T33" fmla="*/ 7 h 126"/>
                  <a:gd name="T34" fmla="*/ 12 w 183"/>
                  <a:gd name="T35" fmla="*/ 7 h 126"/>
                  <a:gd name="T36" fmla="*/ 14 w 183"/>
                  <a:gd name="T37" fmla="*/ 6 h 126"/>
                  <a:gd name="T38" fmla="*/ 16 w 183"/>
                  <a:gd name="T39" fmla="*/ 5 h 126"/>
                  <a:gd name="T40" fmla="*/ 18 w 183"/>
                  <a:gd name="T41" fmla="*/ 4 h 126"/>
                  <a:gd name="T42" fmla="*/ 20 w 183"/>
                  <a:gd name="T43" fmla="*/ 3 h 126"/>
                  <a:gd name="T44" fmla="*/ 21 w 183"/>
                  <a:gd name="T45" fmla="*/ 2 h 126"/>
                  <a:gd name="T46" fmla="*/ 22 w 183"/>
                  <a:gd name="T47" fmla="*/ 1 h 126"/>
                  <a:gd name="T48" fmla="*/ 22 w 183"/>
                  <a:gd name="T49" fmla="*/ 0 h 1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Freeform 188"/>
              <p:cNvSpPr>
                <a:spLocks/>
              </p:cNvSpPr>
              <p:nvPr/>
            </p:nvSpPr>
            <p:spPr bwMode="auto">
              <a:xfrm>
                <a:off x="3143" y="3325"/>
                <a:ext cx="52" cy="98"/>
              </a:xfrm>
              <a:custGeom>
                <a:avLst/>
                <a:gdLst>
                  <a:gd name="T0" fmla="*/ 0 w 102"/>
                  <a:gd name="T1" fmla="*/ 0 h 197"/>
                  <a:gd name="T2" fmla="*/ 3 w 102"/>
                  <a:gd name="T3" fmla="*/ 1 h 197"/>
                  <a:gd name="T4" fmla="*/ 6 w 102"/>
                  <a:gd name="T5" fmla="*/ 4 h 197"/>
                  <a:gd name="T6" fmla="*/ 9 w 102"/>
                  <a:gd name="T7" fmla="*/ 6 h 197"/>
                  <a:gd name="T8" fmla="*/ 11 w 102"/>
                  <a:gd name="T9" fmla="*/ 9 h 197"/>
                  <a:gd name="T10" fmla="*/ 12 w 102"/>
                  <a:gd name="T11" fmla="*/ 12 h 197"/>
                  <a:gd name="T12" fmla="*/ 14 w 102"/>
                  <a:gd name="T13" fmla="*/ 16 h 197"/>
                  <a:gd name="T14" fmla="*/ 14 w 102"/>
                  <a:gd name="T15" fmla="*/ 19 h 197"/>
                  <a:gd name="T16" fmla="*/ 12 w 102"/>
                  <a:gd name="T17" fmla="*/ 22 h 197"/>
                  <a:gd name="T18" fmla="*/ 10 w 102"/>
                  <a:gd name="T19" fmla="*/ 23 h 197"/>
                  <a:gd name="T20" fmla="*/ 9 w 102"/>
                  <a:gd name="T21" fmla="*/ 24 h 197"/>
                  <a:gd name="T22" fmla="*/ 7 w 102"/>
                  <a:gd name="T23" fmla="*/ 24 h 197"/>
                  <a:gd name="T24" fmla="*/ 5 w 102"/>
                  <a:gd name="T25" fmla="*/ 22 h 197"/>
                  <a:gd name="T26" fmla="*/ 4 w 102"/>
                  <a:gd name="T27" fmla="*/ 21 h 197"/>
                  <a:gd name="T28" fmla="*/ 4 w 102"/>
                  <a:gd name="T29" fmla="*/ 18 h 197"/>
                  <a:gd name="T30" fmla="*/ 4 w 102"/>
                  <a:gd name="T31" fmla="*/ 16 h 197"/>
                  <a:gd name="T32" fmla="*/ 4 w 102"/>
                  <a:gd name="T33" fmla="*/ 14 h 197"/>
                  <a:gd name="T34" fmla="*/ 5 w 102"/>
                  <a:gd name="T35" fmla="*/ 12 h 197"/>
                  <a:gd name="T36" fmla="*/ 5 w 102"/>
                  <a:gd name="T37" fmla="*/ 9 h 197"/>
                  <a:gd name="T38" fmla="*/ 4 w 102"/>
                  <a:gd name="T39" fmla="*/ 7 h 197"/>
                  <a:gd name="T40" fmla="*/ 3 w 102"/>
                  <a:gd name="T41" fmla="*/ 5 h 197"/>
                  <a:gd name="T42" fmla="*/ 2 w 102"/>
                  <a:gd name="T43" fmla="*/ 3 h 197"/>
                  <a:gd name="T44" fmla="*/ 1 w 102"/>
                  <a:gd name="T45" fmla="*/ 1 h 197"/>
                  <a:gd name="T46" fmla="*/ 1 w 102"/>
                  <a:gd name="T47" fmla="*/ 0 h 197"/>
                  <a:gd name="T48" fmla="*/ 0 w 102"/>
                  <a:gd name="T49" fmla="*/ 0 h 1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Freeform 189"/>
              <p:cNvSpPr>
                <a:spLocks/>
              </p:cNvSpPr>
              <p:nvPr/>
            </p:nvSpPr>
            <p:spPr bwMode="auto">
              <a:xfrm>
                <a:off x="3146" y="3319"/>
                <a:ext cx="90" cy="64"/>
              </a:xfrm>
              <a:custGeom>
                <a:avLst/>
                <a:gdLst>
                  <a:gd name="T0" fmla="*/ 0 w 180"/>
                  <a:gd name="T1" fmla="*/ 0 h 129"/>
                  <a:gd name="T2" fmla="*/ 4 w 180"/>
                  <a:gd name="T3" fmla="*/ 0 h 129"/>
                  <a:gd name="T4" fmla="*/ 8 w 180"/>
                  <a:gd name="T5" fmla="*/ 0 h 129"/>
                  <a:gd name="T6" fmla="*/ 11 w 180"/>
                  <a:gd name="T7" fmla="*/ 0 h 129"/>
                  <a:gd name="T8" fmla="*/ 15 w 180"/>
                  <a:gd name="T9" fmla="*/ 2 h 129"/>
                  <a:gd name="T10" fmla="*/ 18 w 180"/>
                  <a:gd name="T11" fmla="*/ 3 h 129"/>
                  <a:gd name="T12" fmla="*/ 20 w 180"/>
                  <a:gd name="T13" fmla="*/ 5 h 129"/>
                  <a:gd name="T14" fmla="*/ 22 w 180"/>
                  <a:gd name="T15" fmla="*/ 8 h 129"/>
                  <a:gd name="T16" fmla="*/ 23 w 180"/>
                  <a:gd name="T17" fmla="*/ 11 h 129"/>
                  <a:gd name="T18" fmla="*/ 23 w 180"/>
                  <a:gd name="T19" fmla="*/ 13 h 129"/>
                  <a:gd name="T20" fmla="*/ 22 w 180"/>
                  <a:gd name="T21" fmla="*/ 15 h 129"/>
                  <a:gd name="T22" fmla="*/ 20 w 180"/>
                  <a:gd name="T23" fmla="*/ 16 h 129"/>
                  <a:gd name="T24" fmla="*/ 18 w 180"/>
                  <a:gd name="T25" fmla="*/ 16 h 129"/>
                  <a:gd name="T26" fmla="*/ 16 w 180"/>
                  <a:gd name="T27" fmla="*/ 15 h 129"/>
                  <a:gd name="T28" fmla="*/ 14 w 180"/>
                  <a:gd name="T29" fmla="*/ 13 h 129"/>
                  <a:gd name="T30" fmla="*/ 13 w 180"/>
                  <a:gd name="T31" fmla="*/ 11 h 129"/>
                  <a:gd name="T32" fmla="*/ 12 w 180"/>
                  <a:gd name="T33" fmla="*/ 9 h 129"/>
                  <a:gd name="T34" fmla="*/ 11 w 180"/>
                  <a:gd name="T35" fmla="*/ 7 h 129"/>
                  <a:gd name="T36" fmla="*/ 10 w 180"/>
                  <a:gd name="T37" fmla="*/ 5 h 129"/>
                  <a:gd name="T38" fmla="*/ 8 w 180"/>
                  <a:gd name="T39" fmla="*/ 3 h 129"/>
                  <a:gd name="T40" fmla="*/ 6 w 180"/>
                  <a:gd name="T41" fmla="*/ 2 h 129"/>
                  <a:gd name="T42" fmla="*/ 4 w 180"/>
                  <a:gd name="T43" fmla="*/ 1 h 129"/>
                  <a:gd name="T44" fmla="*/ 2 w 180"/>
                  <a:gd name="T45" fmla="*/ 0 h 129"/>
                  <a:gd name="T46" fmla="*/ 1 w 180"/>
                  <a:gd name="T47" fmla="*/ 0 h 129"/>
                  <a:gd name="T48" fmla="*/ 0 w 180"/>
                  <a:gd name="T49" fmla="*/ 0 h 12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4" name="Freeform 190"/>
              <p:cNvSpPr>
                <a:spLocks/>
              </p:cNvSpPr>
              <p:nvPr/>
            </p:nvSpPr>
            <p:spPr bwMode="auto">
              <a:xfrm>
                <a:off x="3150" y="3281"/>
                <a:ext cx="103" cy="42"/>
              </a:xfrm>
              <a:custGeom>
                <a:avLst/>
                <a:gdLst>
                  <a:gd name="T0" fmla="*/ 0 w 206"/>
                  <a:gd name="T1" fmla="*/ 6 h 85"/>
                  <a:gd name="T2" fmla="*/ 2 w 206"/>
                  <a:gd name="T3" fmla="*/ 5 h 85"/>
                  <a:gd name="T4" fmla="*/ 3 w 206"/>
                  <a:gd name="T5" fmla="*/ 4 h 85"/>
                  <a:gd name="T6" fmla="*/ 5 w 206"/>
                  <a:gd name="T7" fmla="*/ 3 h 85"/>
                  <a:gd name="T8" fmla="*/ 6 w 206"/>
                  <a:gd name="T9" fmla="*/ 2 h 85"/>
                  <a:gd name="T10" fmla="*/ 8 w 206"/>
                  <a:gd name="T11" fmla="*/ 2 h 85"/>
                  <a:gd name="T12" fmla="*/ 10 w 206"/>
                  <a:gd name="T13" fmla="*/ 1 h 85"/>
                  <a:gd name="T14" fmla="*/ 11 w 206"/>
                  <a:gd name="T15" fmla="*/ 0 h 85"/>
                  <a:gd name="T16" fmla="*/ 13 w 206"/>
                  <a:gd name="T17" fmla="*/ 0 h 85"/>
                  <a:gd name="T18" fmla="*/ 15 w 206"/>
                  <a:gd name="T19" fmla="*/ 0 h 85"/>
                  <a:gd name="T20" fmla="*/ 17 w 206"/>
                  <a:gd name="T21" fmla="*/ 0 h 85"/>
                  <a:gd name="T22" fmla="*/ 18 w 206"/>
                  <a:gd name="T23" fmla="*/ 0 h 85"/>
                  <a:gd name="T24" fmla="*/ 20 w 206"/>
                  <a:gd name="T25" fmla="*/ 0 h 85"/>
                  <a:gd name="T26" fmla="*/ 21 w 206"/>
                  <a:gd name="T27" fmla="*/ 0 h 85"/>
                  <a:gd name="T28" fmla="*/ 23 w 206"/>
                  <a:gd name="T29" fmla="*/ 1 h 85"/>
                  <a:gd name="T30" fmla="*/ 24 w 206"/>
                  <a:gd name="T31" fmla="*/ 2 h 85"/>
                  <a:gd name="T32" fmla="*/ 25 w 206"/>
                  <a:gd name="T33" fmla="*/ 3 h 85"/>
                  <a:gd name="T34" fmla="*/ 26 w 206"/>
                  <a:gd name="T35" fmla="*/ 5 h 85"/>
                  <a:gd name="T36" fmla="*/ 26 w 206"/>
                  <a:gd name="T37" fmla="*/ 7 h 85"/>
                  <a:gd name="T38" fmla="*/ 25 w 206"/>
                  <a:gd name="T39" fmla="*/ 9 h 85"/>
                  <a:gd name="T40" fmla="*/ 24 w 206"/>
                  <a:gd name="T41" fmla="*/ 10 h 85"/>
                  <a:gd name="T42" fmla="*/ 21 w 206"/>
                  <a:gd name="T43" fmla="*/ 10 h 85"/>
                  <a:gd name="T44" fmla="*/ 19 w 206"/>
                  <a:gd name="T45" fmla="*/ 10 h 85"/>
                  <a:gd name="T46" fmla="*/ 17 w 206"/>
                  <a:gd name="T47" fmla="*/ 9 h 85"/>
                  <a:gd name="T48" fmla="*/ 15 w 206"/>
                  <a:gd name="T49" fmla="*/ 7 h 85"/>
                  <a:gd name="T50" fmla="*/ 13 w 206"/>
                  <a:gd name="T51" fmla="*/ 6 h 85"/>
                  <a:gd name="T52" fmla="*/ 11 w 206"/>
                  <a:gd name="T53" fmla="*/ 5 h 85"/>
                  <a:gd name="T54" fmla="*/ 9 w 206"/>
                  <a:gd name="T55" fmla="*/ 5 h 85"/>
                  <a:gd name="T56" fmla="*/ 6 w 206"/>
                  <a:gd name="T57" fmla="*/ 5 h 85"/>
                  <a:gd name="T58" fmla="*/ 4 w 206"/>
                  <a:gd name="T59" fmla="*/ 6 h 85"/>
                  <a:gd name="T60" fmla="*/ 2 w 206"/>
                  <a:gd name="T61" fmla="*/ 6 h 85"/>
                  <a:gd name="T62" fmla="*/ 1 w 206"/>
                  <a:gd name="T63" fmla="*/ 6 h 85"/>
                  <a:gd name="T64" fmla="*/ 0 w 206"/>
                  <a:gd name="T65" fmla="*/ 6 h 8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5" name="Freeform 191"/>
              <p:cNvSpPr>
                <a:spLocks/>
              </p:cNvSpPr>
              <p:nvPr/>
            </p:nvSpPr>
            <p:spPr bwMode="auto">
              <a:xfrm>
                <a:off x="2822" y="3075"/>
                <a:ext cx="74" cy="47"/>
              </a:xfrm>
              <a:custGeom>
                <a:avLst/>
                <a:gdLst>
                  <a:gd name="T0" fmla="*/ 0 w 147"/>
                  <a:gd name="T1" fmla="*/ 0 h 95"/>
                  <a:gd name="T2" fmla="*/ 3 w 147"/>
                  <a:gd name="T3" fmla="*/ 0 h 95"/>
                  <a:gd name="T4" fmla="*/ 6 w 147"/>
                  <a:gd name="T5" fmla="*/ 0 h 95"/>
                  <a:gd name="T6" fmla="*/ 9 w 147"/>
                  <a:gd name="T7" fmla="*/ 0 h 95"/>
                  <a:gd name="T8" fmla="*/ 12 w 147"/>
                  <a:gd name="T9" fmla="*/ 1 h 95"/>
                  <a:gd name="T10" fmla="*/ 14 w 147"/>
                  <a:gd name="T11" fmla="*/ 2 h 95"/>
                  <a:gd name="T12" fmla="*/ 16 w 147"/>
                  <a:gd name="T13" fmla="*/ 3 h 95"/>
                  <a:gd name="T14" fmla="*/ 18 w 147"/>
                  <a:gd name="T15" fmla="*/ 5 h 95"/>
                  <a:gd name="T16" fmla="*/ 19 w 147"/>
                  <a:gd name="T17" fmla="*/ 7 h 95"/>
                  <a:gd name="T18" fmla="*/ 19 w 147"/>
                  <a:gd name="T19" fmla="*/ 9 h 95"/>
                  <a:gd name="T20" fmla="*/ 18 w 147"/>
                  <a:gd name="T21" fmla="*/ 11 h 95"/>
                  <a:gd name="T22" fmla="*/ 17 w 147"/>
                  <a:gd name="T23" fmla="*/ 11 h 95"/>
                  <a:gd name="T24" fmla="*/ 15 w 147"/>
                  <a:gd name="T25" fmla="*/ 11 h 95"/>
                  <a:gd name="T26" fmla="*/ 14 w 147"/>
                  <a:gd name="T27" fmla="*/ 11 h 95"/>
                  <a:gd name="T28" fmla="*/ 12 w 147"/>
                  <a:gd name="T29" fmla="*/ 10 h 95"/>
                  <a:gd name="T30" fmla="*/ 11 w 147"/>
                  <a:gd name="T31" fmla="*/ 8 h 95"/>
                  <a:gd name="T32" fmla="*/ 10 w 147"/>
                  <a:gd name="T33" fmla="*/ 6 h 95"/>
                  <a:gd name="T34" fmla="*/ 9 w 147"/>
                  <a:gd name="T35" fmla="*/ 5 h 95"/>
                  <a:gd name="T36" fmla="*/ 8 w 147"/>
                  <a:gd name="T37" fmla="*/ 4 h 95"/>
                  <a:gd name="T38" fmla="*/ 7 w 147"/>
                  <a:gd name="T39" fmla="*/ 2 h 95"/>
                  <a:gd name="T40" fmla="*/ 5 w 147"/>
                  <a:gd name="T41" fmla="*/ 2 h 95"/>
                  <a:gd name="T42" fmla="*/ 3 w 147"/>
                  <a:gd name="T43" fmla="*/ 1 h 95"/>
                  <a:gd name="T44" fmla="*/ 2 w 147"/>
                  <a:gd name="T45" fmla="*/ 0 h 95"/>
                  <a:gd name="T46" fmla="*/ 1 w 147"/>
                  <a:gd name="T47" fmla="*/ 0 h 95"/>
                  <a:gd name="T48" fmla="*/ 0 w 147"/>
                  <a:gd name="T49" fmla="*/ 0 h 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6" name="Freeform 192"/>
              <p:cNvSpPr>
                <a:spLocks/>
              </p:cNvSpPr>
              <p:nvPr/>
            </p:nvSpPr>
            <p:spPr bwMode="auto">
              <a:xfrm>
                <a:off x="2819" y="3081"/>
                <a:ext cx="43" cy="77"/>
              </a:xfrm>
              <a:custGeom>
                <a:avLst/>
                <a:gdLst>
                  <a:gd name="T0" fmla="*/ 0 w 87"/>
                  <a:gd name="T1" fmla="*/ 0 h 154"/>
                  <a:gd name="T2" fmla="*/ 2 w 87"/>
                  <a:gd name="T3" fmla="*/ 2 h 154"/>
                  <a:gd name="T4" fmla="*/ 4 w 87"/>
                  <a:gd name="T5" fmla="*/ 3 h 154"/>
                  <a:gd name="T6" fmla="*/ 7 w 87"/>
                  <a:gd name="T7" fmla="*/ 5 h 154"/>
                  <a:gd name="T8" fmla="*/ 8 w 87"/>
                  <a:gd name="T9" fmla="*/ 8 h 154"/>
                  <a:gd name="T10" fmla="*/ 10 w 87"/>
                  <a:gd name="T11" fmla="*/ 10 h 154"/>
                  <a:gd name="T12" fmla="*/ 10 w 87"/>
                  <a:gd name="T13" fmla="*/ 13 h 154"/>
                  <a:gd name="T14" fmla="*/ 10 w 87"/>
                  <a:gd name="T15" fmla="*/ 15 h 154"/>
                  <a:gd name="T16" fmla="*/ 10 w 87"/>
                  <a:gd name="T17" fmla="*/ 18 h 154"/>
                  <a:gd name="T18" fmla="*/ 8 w 87"/>
                  <a:gd name="T19" fmla="*/ 19 h 154"/>
                  <a:gd name="T20" fmla="*/ 7 w 87"/>
                  <a:gd name="T21" fmla="*/ 20 h 154"/>
                  <a:gd name="T22" fmla="*/ 6 w 87"/>
                  <a:gd name="T23" fmla="*/ 19 h 154"/>
                  <a:gd name="T24" fmla="*/ 4 w 87"/>
                  <a:gd name="T25" fmla="*/ 18 h 154"/>
                  <a:gd name="T26" fmla="*/ 3 w 87"/>
                  <a:gd name="T27" fmla="*/ 17 h 154"/>
                  <a:gd name="T28" fmla="*/ 3 w 87"/>
                  <a:gd name="T29" fmla="*/ 15 h 154"/>
                  <a:gd name="T30" fmla="*/ 3 w 87"/>
                  <a:gd name="T31" fmla="*/ 13 h 154"/>
                  <a:gd name="T32" fmla="*/ 3 w 87"/>
                  <a:gd name="T33" fmla="*/ 11 h 154"/>
                  <a:gd name="T34" fmla="*/ 4 w 87"/>
                  <a:gd name="T35" fmla="*/ 10 h 154"/>
                  <a:gd name="T36" fmla="*/ 3 w 87"/>
                  <a:gd name="T37" fmla="*/ 8 h 154"/>
                  <a:gd name="T38" fmla="*/ 3 w 87"/>
                  <a:gd name="T39" fmla="*/ 6 h 154"/>
                  <a:gd name="T40" fmla="*/ 2 w 87"/>
                  <a:gd name="T41" fmla="*/ 4 h 154"/>
                  <a:gd name="T42" fmla="*/ 1 w 87"/>
                  <a:gd name="T43" fmla="*/ 3 h 154"/>
                  <a:gd name="T44" fmla="*/ 0 w 87"/>
                  <a:gd name="T45" fmla="*/ 2 h 154"/>
                  <a:gd name="T46" fmla="*/ 0 w 87"/>
                  <a:gd name="T47" fmla="*/ 1 h 154"/>
                  <a:gd name="T48" fmla="*/ 0 w 87"/>
                  <a:gd name="T49" fmla="*/ 0 h 1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7" name="Freeform 193"/>
              <p:cNvSpPr>
                <a:spLocks/>
              </p:cNvSpPr>
              <p:nvPr/>
            </p:nvSpPr>
            <p:spPr bwMode="auto">
              <a:xfrm>
                <a:off x="2821" y="3040"/>
                <a:ext cx="81" cy="34"/>
              </a:xfrm>
              <a:custGeom>
                <a:avLst/>
                <a:gdLst>
                  <a:gd name="T0" fmla="*/ 0 w 161"/>
                  <a:gd name="T1" fmla="*/ 8 h 69"/>
                  <a:gd name="T2" fmla="*/ 2 w 161"/>
                  <a:gd name="T3" fmla="*/ 6 h 69"/>
                  <a:gd name="T4" fmla="*/ 4 w 161"/>
                  <a:gd name="T5" fmla="*/ 4 h 69"/>
                  <a:gd name="T6" fmla="*/ 7 w 161"/>
                  <a:gd name="T7" fmla="*/ 2 h 69"/>
                  <a:gd name="T8" fmla="*/ 9 w 161"/>
                  <a:gd name="T9" fmla="*/ 1 h 69"/>
                  <a:gd name="T10" fmla="*/ 12 w 161"/>
                  <a:gd name="T11" fmla="*/ 0 h 69"/>
                  <a:gd name="T12" fmla="*/ 14 w 161"/>
                  <a:gd name="T13" fmla="*/ 0 h 69"/>
                  <a:gd name="T14" fmla="*/ 17 w 161"/>
                  <a:gd name="T15" fmla="*/ 0 h 69"/>
                  <a:gd name="T16" fmla="*/ 19 w 161"/>
                  <a:gd name="T17" fmla="*/ 1 h 69"/>
                  <a:gd name="T18" fmla="*/ 20 w 161"/>
                  <a:gd name="T19" fmla="*/ 3 h 69"/>
                  <a:gd name="T20" fmla="*/ 21 w 161"/>
                  <a:gd name="T21" fmla="*/ 4 h 69"/>
                  <a:gd name="T22" fmla="*/ 20 w 161"/>
                  <a:gd name="T23" fmla="*/ 5 h 69"/>
                  <a:gd name="T24" fmla="*/ 19 w 161"/>
                  <a:gd name="T25" fmla="*/ 6 h 69"/>
                  <a:gd name="T26" fmla="*/ 17 w 161"/>
                  <a:gd name="T27" fmla="*/ 7 h 69"/>
                  <a:gd name="T28" fmla="*/ 16 w 161"/>
                  <a:gd name="T29" fmla="*/ 8 h 69"/>
                  <a:gd name="T30" fmla="*/ 14 w 161"/>
                  <a:gd name="T31" fmla="*/ 7 h 69"/>
                  <a:gd name="T32" fmla="*/ 12 w 161"/>
                  <a:gd name="T33" fmla="*/ 6 h 69"/>
                  <a:gd name="T34" fmla="*/ 10 w 161"/>
                  <a:gd name="T35" fmla="*/ 6 h 69"/>
                  <a:gd name="T36" fmla="*/ 8 w 161"/>
                  <a:gd name="T37" fmla="*/ 5 h 69"/>
                  <a:gd name="T38" fmla="*/ 6 w 161"/>
                  <a:gd name="T39" fmla="*/ 6 h 69"/>
                  <a:gd name="T40" fmla="*/ 5 w 161"/>
                  <a:gd name="T41" fmla="*/ 6 h 69"/>
                  <a:gd name="T42" fmla="*/ 3 w 161"/>
                  <a:gd name="T43" fmla="*/ 7 h 69"/>
                  <a:gd name="T44" fmla="*/ 2 w 161"/>
                  <a:gd name="T45" fmla="*/ 8 h 69"/>
                  <a:gd name="T46" fmla="*/ 1 w 161"/>
                  <a:gd name="T47" fmla="*/ 8 h 69"/>
                  <a:gd name="T48" fmla="*/ 0 w 161"/>
                  <a:gd name="T49" fmla="*/ 8 h 6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8" name="Freeform 194"/>
              <p:cNvSpPr>
                <a:spLocks/>
              </p:cNvSpPr>
              <p:nvPr/>
            </p:nvSpPr>
            <p:spPr bwMode="auto">
              <a:xfrm>
                <a:off x="2818" y="3005"/>
                <a:ext cx="57" cy="66"/>
              </a:xfrm>
              <a:custGeom>
                <a:avLst/>
                <a:gdLst>
                  <a:gd name="T0" fmla="*/ 0 w 114"/>
                  <a:gd name="T1" fmla="*/ 16 h 133"/>
                  <a:gd name="T2" fmla="*/ 1 w 114"/>
                  <a:gd name="T3" fmla="*/ 13 h 133"/>
                  <a:gd name="T4" fmla="*/ 1 w 114"/>
                  <a:gd name="T5" fmla="*/ 11 h 133"/>
                  <a:gd name="T6" fmla="*/ 2 w 114"/>
                  <a:gd name="T7" fmla="*/ 8 h 133"/>
                  <a:gd name="T8" fmla="*/ 3 w 114"/>
                  <a:gd name="T9" fmla="*/ 5 h 133"/>
                  <a:gd name="T10" fmla="*/ 5 w 114"/>
                  <a:gd name="T11" fmla="*/ 3 h 133"/>
                  <a:gd name="T12" fmla="*/ 7 w 114"/>
                  <a:gd name="T13" fmla="*/ 1 h 133"/>
                  <a:gd name="T14" fmla="*/ 9 w 114"/>
                  <a:gd name="T15" fmla="*/ 0 h 133"/>
                  <a:gd name="T16" fmla="*/ 11 w 114"/>
                  <a:gd name="T17" fmla="*/ 0 h 133"/>
                  <a:gd name="T18" fmla="*/ 13 w 114"/>
                  <a:gd name="T19" fmla="*/ 0 h 133"/>
                  <a:gd name="T20" fmla="*/ 14 w 114"/>
                  <a:gd name="T21" fmla="*/ 1 h 133"/>
                  <a:gd name="T22" fmla="*/ 15 w 114"/>
                  <a:gd name="T23" fmla="*/ 2 h 133"/>
                  <a:gd name="T24" fmla="*/ 14 w 114"/>
                  <a:gd name="T25" fmla="*/ 4 h 133"/>
                  <a:gd name="T26" fmla="*/ 14 w 114"/>
                  <a:gd name="T27" fmla="*/ 5 h 133"/>
                  <a:gd name="T28" fmla="*/ 12 w 114"/>
                  <a:gd name="T29" fmla="*/ 7 h 133"/>
                  <a:gd name="T30" fmla="*/ 11 w 114"/>
                  <a:gd name="T31" fmla="*/ 8 h 133"/>
                  <a:gd name="T32" fmla="*/ 8 w 114"/>
                  <a:gd name="T33" fmla="*/ 8 h 133"/>
                  <a:gd name="T34" fmla="*/ 7 w 114"/>
                  <a:gd name="T35" fmla="*/ 8 h 133"/>
                  <a:gd name="T36" fmla="*/ 5 w 114"/>
                  <a:gd name="T37" fmla="*/ 9 h 133"/>
                  <a:gd name="T38" fmla="*/ 4 w 114"/>
                  <a:gd name="T39" fmla="*/ 11 h 133"/>
                  <a:gd name="T40" fmla="*/ 3 w 114"/>
                  <a:gd name="T41" fmla="*/ 12 h 133"/>
                  <a:gd name="T42" fmla="*/ 2 w 114"/>
                  <a:gd name="T43" fmla="*/ 14 h 133"/>
                  <a:gd name="T44" fmla="*/ 1 w 114"/>
                  <a:gd name="T45" fmla="*/ 15 h 133"/>
                  <a:gd name="T46" fmla="*/ 1 w 114"/>
                  <a:gd name="T47" fmla="*/ 16 h 133"/>
                  <a:gd name="T48" fmla="*/ 0 w 114"/>
                  <a:gd name="T49" fmla="*/ 16 h 1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9" name="Freeform 195"/>
              <p:cNvSpPr>
                <a:spLocks/>
              </p:cNvSpPr>
              <p:nvPr/>
            </p:nvSpPr>
            <p:spPr bwMode="auto">
              <a:xfrm>
                <a:off x="2794" y="2985"/>
                <a:ext cx="35" cy="82"/>
              </a:xfrm>
              <a:custGeom>
                <a:avLst/>
                <a:gdLst>
                  <a:gd name="T0" fmla="*/ 4 w 70"/>
                  <a:gd name="T1" fmla="*/ 21 h 163"/>
                  <a:gd name="T2" fmla="*/ 3 w 70"/>
                  <a:gd name="T3" fmla="*/ 19 h 163"/>
                  <a:gd name="T4" fmla="*/ 2 w 70"/>
                  <a:gd name="T5" fmla="*/ 16 h 163"/>
                  <a:gd name="T6" fmla="*/ 1 w 70"/>
                  <a:gd name="T7" fmla="*/ 13 h 163"/>
                  <a:gd name="T8" fmla="*/ 0 w 70"/>
                  <a:gd name="T9" fmla="*/ 10 h 163"/>
                  <a:gd name="T10" fmla="*/ 0 w 70"/>
                  <a:gd name="T11" fmla="*/ 7 h 163"/>
                  <a:gd name="T12" fmla="*/ 1 w 70"/>
                  <a:gd name="T13" fmla="*/ 5 h 163"/>
                  <a:gd name="T14" fmla="*/ 2 w 70"/>
                  <a:gd name="T15" fmla="*/ 3 h 163"/>
                  <a:gd name="T16" fmla="*/ 4 w 70"/>
                  <a:gd name="T17" fmla="*/ 1 h 163"/>
                  <a:gd name="T18" fmla="*/ 6 w 70"/>
                  <a:gd name="T19" fmla="*/ 0 h 163"/>
                  <a:gd name="T20" fmla="*/ 7 w 70"/>
                  <a:gd name="T21" fmla="*/ 1 h 163"/>
                  <a:gd name="T22" fmla="*/ 8 w 70"/>
                  <a:gd name="T23" fmla="*/ 2 h 163"/>
                  <a:gd name="T24" fmla="*/ 9 w 70"/>
                  <a:gd name="T25" fmla="*/ 3 h 163"/>
                  <a:gd name="T26" fmla="*/ 9 w 70"/>
                  <a:gd name="T27" fmla="*/ 5 h 163"/>
                  <a:gd name="T28" fmla="*/ 9 w 70"/>
                  <a:gd name="T29" fmla="*/ 6 h 163"/>
                  <a:gd name="T30" fmla="*/ 8 w 70"/>
                  <a:gd name="T31" fmla="*/ 8 h 163"/>
                  <a:gd name="T32" fmla="*/ 6 w 70"/>
                  <a:gd name="T33" fmla="*/ 10 h 163"/>
                  <a:gd name="T34" fmla="*/ 5 w 70"/>
                  <a:gd name="T35" fmla="*/ 13 h 163"/>
                  <a:gd name="T36" fmla="*/ 4 w 70"/>
                  <a:gd name="T37" fmla="*/ 16 h 163"/>
                  <a:gd name="T38" fmla="*/ 4 w 70"/>
                  <a:gd name="T39" fmla="*/ 19 h 163"/>
                  <a:gd name="T40" fmla="*/ 4 w 70"/>
                  <a:gd name="T41" fmla="*/ 21 h 16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0" name="Freeform 196"/>
              <p:cNvSpPr>
                <a:spLocks/>
              </p:cNvSpPr>
              <p:nvPr/>
            </p:nvSpPr>
            <p:spPr bwMode="auto">
              <a:xfrm>
                <a:off x="2838" y="2266"/>
                <a:ext cx="180" cy="174"/>
              </a:xfrm>
              <a:custGeom>
                <a:avLst/>
                <a:gdLst>
                  <a:gd name="T0" fmla="*/ 1 w 361"/>
                  <a:gd name="T1" fmla="*/ 1 h 348"/>
                  <a:gd name="T2" fmla="*/ 0 w 361"/>
                  <a:gd name="T3" fmla="*/ 1 h 348"/>
                  <a:gd name="T4" fmla="*/ 0 w 361"/>
                  <a:gd name="T5" fmla="*/ 0 h 348"/>
                  <a:gd name="T6" fmla="*/ 1 w 361"/>
                  <a:gd name="T7" fmla="*/ 0 h 348"/>
                  <a:gd name="T8" fmla="*/ 2 w 361"/>
                  <a:gd name="T9" fmla="*/ 1 h 348"/>
                  <a:gd name="T10" fmla="*/ 5 w 361"/>
                  <a:gd name="T11" fmla="*/ 1 h 348"/>
                  <a:gd name="T12" fmla="*/ 8 w 361"/>
                  <a:gd name="T13" fmla="*/ 2 h 348"/>
                  <a:gd name="T14" fmla="*/ 12 w 361"/>
                  <a:gd name="T15" fmla="*/ 4 h 348"/>
                  <a:gd name="T16" fmla="*/ 16 w 361"/>
                  <a:gd name="T17" fmla="*/ 5 h 348"/>
                  <a:gd name="T18" fmla="*/ 20 w 361"/>
                  <a:gd name="T19" fmla="*/ 7 h 348"/>
                  <a:gd name="T20" fmla="*/ 24 w 361"/>
                  <a:gd name="T21" fmla="*/ 10 h 348"/>
                  <a:gd name="T22" fmla="*/ 28 w 361"/>
                  <a:gd name="T23" fmla="*/ 12 h 348"/>
                  <a:gd name="T24" fmla="*/ 32 w 361"/>
                  <a:gd name="T25" fmla="*/ 15 h 348"/>
                  <a:gd name="T26" fmla="*/ 36 w 361"/>
                  <a:gd name="T27" fmla="*/ 19 h 348"/>
                  <a:gd name="T28" fmla="*/ 39 w 361"/>
                  <a:gd name="T29" fmla="*/ 23 h 348"/>
                  <a:gd name="T30" fmla="*/ 42 w 361"/>
                  <a:gd name="T31" fmla="*/ 27 h 348"/>
                  <a:gd name="T32" fmla="*/ 44 w 361"/>
                  <a:gd name="T33" fmla="*/ 31 h 348"/>
                  <a:gd name="T34" fmla="*/ 45 w 361"/>
                  <a:gd name="T35" fmla="*/ 34 h 348"/>
                  <a:gd name="T36" fmla="*/ 44 w 361"/>
                  <a:gd name="T37" fmla="*/ 36 h 348"/>
                  <a:gd name="T38" fmla="*/ 44 w 361"/>
                  <a:gd name="T39" fmla="*/ 38 h 348"/>
                  <a:gd name="T40" fmla="*/ 43 w 361"/>
                  <a:gd name="T41" fmla="*/ 40 h 348"/>
                  <a:gd name="T42" fmla="*/ 42 w 361"/>
                  <a:gd name="T43" fmla="*/ 42 h 348"/>
                  <a:gd name="T44" fmla="*/ 41 w 361"/>
                  <a:gd name="T45" fmla="*/ 43 h 348"/>
                  <a:gd name="T46" fmla="*/ 40 w 361"/>
                  <a:gd name="T47" fmla="*/ 44 h 348"/>
                  <a:gd name="T48" fmla="*/ 40 w 361"/>
                  <a:gd name="T49" fmla="*/ 44 h 348"/>
                  <a:gd name="T50" fmla="*/ 40 w 361"/>
                  <a:gd name="T51" fmla="*/ 44 h 348"/>
                  <a:gd name="T52" fmla="*/ 40 w 361"/>
                  <a:gd name="T53" fmla="*/ 43 h 348"/>
                  <a:gd name="T54" fmla="*/ 41 w 361"/>
                  <a:gd name="T55" fmla="*/ 42 h 348"/>
                  <a:gd name="T56" fmla="*/ 42 w 361"/>
                  <a:gd name="T57" fmla="*/ 40 h 348"/>
                  <a:gd name="T58" fmla="*/ 42 w 361"/>
                  <a:gd name="T59" fmla="*/ 39 h 348"/>
                  <a:gd name="T60" fmla="*/ 42 w 361"/>
                  <a:gd name="T61" fmla="*/ 36 h 348"/>
                  <a:gd name="T62" fmla="*/ 42 w 361"/>
                  <a:gd name="T63" fmla="*/ 34 h 348"/>
                  <a:gd name="T64" fmla="*/ 42 w 361"/>
                  <a:gd name="T65" fmla="*/ 31 h 348"/>
                  <a:gd name="T66" fmla="*/ 40 w 361"/>
                  <a:gd name="T67" fmla="*/ 28 h 348"/>
                  <a:gd name="T68" fmla="*/ 38 w 361"/>
                  <a:gd name="T69" fmla="*/ 25 h 348"/>
                  <a:gd name="T70" fmla="*/ 35 w 361"/>
                  <a:gd name="T71" fmla="*/ 21 h 348"/>
                  <a:gd name="T72" fmla="*/ 31 w 361"/>
                  <a:gd name="T73" fmla="*/ 17 h 348"/>
                  <a:gd name="T74" fmla="*/ 25 w 361"/>
                  <a:gd name="T75" fmla="*/ 14 h 348"/>
                  <a:gd name="T76" fmla="*/ 19 w 361"/>
                  <a:gd name="T77" fmla="*/ 10 h 348"/>
                  <a:gd name="T78" fmla="*/ 11 w 361"/>
                  <a:gd name="T79" fmla="*/ 5 h 348"/>
                  <a:gd name="T80" fmla="*/ 1 w 361"/>
                  <a:gd name="T81" fmla="*/ 1 h 3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1" name="Freeform 197"/>
              <p:cNvSpPr>
                <a:spLocks/>
              </p:cNvSpPr>
              <p:nvPr/>
            </p:nvSpPr>
            <p:spPr bwMode="auto">
              <a:xfrm>
                <a:off x="2794" y="3106"/>
                <a:ext cx="63" cy="171"/>
              </a:xfrm>
              <a:custGeom>
                <a:avLst/>
                <a:gdLst>
                  <a:gd name="T0" fmla="*/ 4 w 126"/>
                  <a:gd name="T1" fmla="*/ 0 h 343"/>
                  <a:gd name="T2" fmla="*/ 2 w 126"/>
                  <a:gd name="T3" fmla="*/ 3 h 343"/>
                  <a:gd name="T4" fmla="*/ 1 w 126"/>
                  <a:gd name="T5" fmla="*/ 8 h 343"/>
                  <a:gd name="T6" fmla="*/ 0 w 126"/>
                  <a:gd name="T7" fmla="*/ 15 h 343"/>
                  <a:gd name="T8" fmla="*/ 1 w 126"/>
                  <a:gd name="T9" fmla="*/ 21 h 343"/>
                  <a:gd name="T10" fmla="*/ 3 w 126"/>
                  <a:gd name="T11" fmla="*/ 28 h 343"/>
                  <a:gd name="T12" fmla="*/ 6 w 126"/>
                  <a:gd name="T13" fmla="*/ 34 h 343"/>
                  <a:gd name="T14" fmla="*/ 10 w 126"/>
                  <a:gd name="T15" fmla="*/ 39 h 343"/>
                  <a:gd name="T16" fmla="*/ 16 w 126"/>
                  <a:gd name="T17" fmla="*/ 42 h 343"/>
                  <a:gd name="T18" fmla="*/ 16 w 126"/>
                  <a:gd name="T19" fmla="*/ 42 h 343"/>
                  <a:gd name="T20" fmla="*/ 15 w 126"/>
                  <a:gd name="T21" fmla="*/ 41 h 343"/>
                  <a:gd name="T22" fmla="*/ 13 w 126"/>
                  <a:gd name="T23" fmla="*/ 40 h 343"/>
                  <a:gd name="T24" fmla="*/ 11 w 126"/>
                  <a:gd name="T25" fmla="*/ 38 h 343"/>
                  <a:gd name="T26" fmla="*/ 9 w 126"/>
                  <a:gd name="T27" fmla="*/ 36 h 343"/>
                  <a:gd name="T28" fmla="*/ 7 w 126"/>
                  <a:gd name="T29" fmla="*/ 33 h 343"/>
                  <a:gd name="T30" fmla="*/ 6 w 126"/>
                  <a:gd name="T31" fmla="*/ 30 h 343"/>
                  <a:gd name="T32" fmla="*/ 4 w 126"/>
                  <a:gd name="T33" fmla="*/ 27 h 343"/>
                  <a:gd name="T34" fmla="*/ 3 w 126"/>
                  <a:gd name="T35" fmla="*/ 22 h 343"/>
                  <a:gd name="T36" fmla="*/ 2 w 126"/>
                  <a:gd name="T37" fmla="*/ 18 h 343"/>
                  <a:gd name="T38" fmla="*/ 2 w 126"/>
                  <a:gd name="T39" fmla="*/ 13 h 343"/>
                  <a:gd name="T40" fmla="*/ 2 w 126"/>
                  <a:gd name="T41" fmla="*/ 9 h 343"/>
                  <a:gd name="T42" fmla="*/ 3 w 126"/>
                  <a:gd name="T43" fmla="*/ 5 h 343"/>
                  <a:gd name="T44" fmla="*/ 3 w 126"/>
                  <a:gd name="T45" fmla="*/ 2 h 343"/>
                  <a:gd name="T46" fmla="*/ 3 w 126"/>
                  <a:gd name="T47" fmla="*/ 0 h 343"/>
                  <a:gd name="T48" fmla="*/ 4 w 126"/>
                  <a:gd name="T49" fmla="*/ 0 h 3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2" name="Freeform 198"/>
              <p:cNvSpPr>
                <a:spLocks/>
              </p:cNvSpPr>
              <p:nvPr/>
            </p:nvSpPr>
            <p:spPr bwMode="auto">
              <a:xfrm>
                <a:off x="3146" y="3147"/>
                <a:ext cx="165" cy="80"/>
              </a:xfrm>
              <a:custGeom>
                <a:avLst/>
                <a:gdLst>
                  <a:gd name="T0" fmla="*/ 41 w 332"/>
                  <a:gd name="T1" fmla="*/ 20 h 160"/>
                  <a:gd name="T2" fmla="*/ 40 w 332"/>
                  <a:gd name="T3" fmla="*/ 19 h 160"/>
                  <a:gd name="T4" fmla="*/ 39 w 332"/>
                  <a:gd name="T5" fmla="*/ 17 h 160"/>
                  <a:gd name="T6" fmla="*/ 38 w 332"/>
                  <a:gd name="T7" fmla="*/ 15 h 160"/>
                  <a:gd name="T8" fmla="*/ 36 w 332"/>
                  <a:gd name="T9" fmla="*/ 12 h 160"/>
                  <a:gd name="T10" fmla="*/ 34 w 332"/>
                  <a:gd name="T11" fmla="*/ 10 h 160"/>
                  <a:gd name="T12" fmla="*/ 31 w 332"/>
                  <a:gd name="T13" fmla="*/ 8 h 160"/>
                  <a:gd name="T14" fmla="*/ 28 w 332"/>
                  <a:gd name="T15" fmla="*/ 6 h 160"/>
                  <a:gd name="T16" fmla="*/ 25 w 332"/>
                  <a:gd name="T17" fmla="*/ 5 h 160"/>
                  <a:gd name="T18" fmla="*/ 22 w 332"/>
                  <a:gd name="T19" fmla="*/ 3 h 160"/>
                  <a:gd name="T20" fmla="*/ 19 w 332"/>
                  <a:gd name="T21" fmla="*/ 2 h 160"/>
                  <a:gd name="T22" fmla="*/ 16 w 332"/>
                  <a:gd name="T23" fmla="*/ 1 h 160"/>
                  <a:gd name="T24" fmla="*/ 13 w 332"/>
                  <a:gd name="T25" fmla="*/ 0 h 160"/>
                  <a:gd name="T26" fmla="*/ 9 w 332"/>
                  <a:gd name="T27" fmla="*/ 0 h 160"/>
                  <a:gd name="T28" fmla="*/ 6 w 332"/>
                  <a:gd name="T29" fmla="*/ 1 h 160"/>
                  <a:gd name="T30" fmla="*/ 3 w 332"/>
                  <a:gd name="T31" fmla="*/ 2 h 160"/>
                  <a:gd name="T32" fmla="*/ 0 w 332"/>
                  <a:gd name="T33" fmla="*/ 3 h 160"/>
                  <a:gd name="T34" fmla="*/ 0 w 332"/>
                  <a:gd name="T35" fmla="*/ 3 h 160"/>
                  <a:gd name="T36" fmla="*/ 1 w 332"/>
                  <a:gd name="T37" fmla="*/ 3 h 160"/>
                  <a:gd name="T38" fmla="*/ 4 w 332"/>
                  <a:gd name="T39" fmla="*/ 3 h 160"/>
                  <a:gd name="T40" fmla="*/ 6 w 332"/>
                  <a:gd name="T41" fmla="*/ 2 h 160"/>
                  <a:gd name="T42" fmla="*/ 9 w 332"/>
                  <a:gd name="T43" fmla="*/ 2 h 160"/>
                  <a:gd name="T44" fmla="*/ 13 w 332"/>
                  <a:gd name="T45" fmla="*/ 2 h 160"/>
                  <a:gd name="T46" fmla="*/ 16 w 332"/>
                  <a:gd name="T47" fmla="*/ 3 h 160"/>
                  <a:gd name="T48" fmla="*/ 19 w 332"/>
                  <a:gd name="T49" fmla="*/ 3 h 160"/>
                  <a:gd name="T50" fmla="*/ 24 w 332"/>
                  <a:gd name="T51" fmla="*/ 5 h 160"/>
                  <a:gd name="T52" fmla="*/ 28 w 332"/>
                  <a:gd name="T53" fmla="*/ 8 h 160"/>
                  <a:gd name="T54" fmla="*/ 31 w 332"/>
                  <a:gd name="T55" fmla="*/ 11 h 160"/>
                  <a:gd name="T56" fmla="*/ 35 w 332"/>
                  <a:gd name="T57" fmla="*/ 13 h 160"/>
                  <a:gd name="T58" fmla="*/ 37 w 332"/>
                  <a:gd name="T59" fmla="*/ 16 h 160"/>
                  <a:gd name="T60" fmla="*/ 39 w 332"/>
                  <a:gd name="T61" fmla="*/ 18 h 160"/>
                  <a:gd name="T62" fmla="*/ 41 w 332"/>
                  <a:gd name="T63" fmla="*/ 20 h 160"/>
                  <a:gd name="T64" fmla="*/ 41 w 332"/>
                  <a:gd name="T65" fmla="*/ 20 h 1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3" name="Freeform 199"/>
              <p:cNvSpPr>
                <a:spLocks/>
              </p:cNvSpPr>
              <p:nvPr/>
            </p:nvSpPr>
            <p:spPr bwMode="auto">
              <a:xfrm>
                <a:off x="2926" y="2651"/>
                <a:ext cx="186" cy="670"/>
              </a:xfrm>
              <a:custGeom>
                <a:avLst/>
                <a:gdLst>
                  <a:gd name="T0" fmla="*/ 41 w 373"/>
                  <a:gd name="T1" fmla="*/ 167 h 1340"/>
                  <a:gd name="T2" fmla="*/ 30 w 373"/>
                  <a:gd name="T3" fmla="*/ 166 h 1340"/>
                  <a:gd name="T4" fmla="*/ 20 w 373"/>
                  <a:gd name="T5" fmla="*/ 163 h 1340"/>
                  <a:gd name="T6" fmla="*/ 12 w 373"/>
                  <a:gd name="T7" fmla="*/ 159 h 1340"/>
                  <a:gd name="T8" fmla="*/ 6 w 373"/>
                  <a:gd name="T9" fmla="*/ 152 h 1340"/>
                  <a:gd name="T10" fmla="*/ 5 w 373"/>
                  <a:gd name="T11" fmla="*/ 142 h 1340"/>
                  <a:gd name="T12" fmla="*/ 8 w 373"/>
                  <a:gd name="T13" fmla="*/ 128 h 1340"/>
                  <a:gd name="T14" fmla="*/ 17 w 373"/>
                  <a:gd name="T15" fmla="*/ 109 h 1340"/>
                  <a:gd name="T16" fmla="*/ 31 w 373"/>
                  <a:gd name="T17" fmla="*/ 88 h 1340"/>
                  <a:gd name="T18" fmla="*/ 39 w 373"/>
                  <a:gd name="T19" fmla="*/ 70 h 1340"/>
                  <a:gd name="T20" fmla="*/ 44 w 373"/>
                  <a:gd name="T21" fmla="*/ 54 h 1340"/>
                  <a:gd name="T22" fmla="*/ 46 w 373"/>
                  <a:gd name="T23" fmla="*/ 39 h 1340"/>
                  <a:gd name="T24" fmla="*/ 44 w 373"/>
                  <a:gd name="T25" fmla="*/ 27 h 1340"/>
                  <a:gd name="T26" fmla="*/ 40 w 373"/>
                  <a:gd name="T27" fmla="*/ 17 h 1340"/>
                  <a:gd name="T28" fmla="*/ 34 w 373"/>
                  <a:gd name="T29" fmla="*/ 9 h 1340"/>
                  <a:gd name="T30" fmla="*/ 27 w 373"/>
                  <a:gd name="T31" fmla="*/ 3 h 1340"/>
                  <a:gd name="T32" fmla="*/ 20 w 373"/>
                  <a:gd name="T33" fmla="*/ 1 h 1340"/>
                  <a:gd name="T34" fmla="*/ 14 w 373"/>
                  <a:gd name="T35" fmla="*/ 1 h 1340"/>
                  <a:gd name="T36" fmla="*/ 10 w 373"/>
                  <a:gd name="T37" fmla="*/ 2 h 1340"/>
                  <a:gd name="T38" fmla="*/ 7 w 373"/>
                  <a:gd name="T39" fmla="*/ 5 h 1340"/>
                  <a:gd name="T40" fmla="*/ 4 w 373"/>
                  <a:gd name="T41" fmla="*/ 8 h 1340"/>
                  <a:gd name="T42" fmla="*/ 2 w 373"/>
                  <a:gd name="T43" fmla="*/ 11 h 1340"/>
                  <a:gd name="T44" fmla="*/ 0 w 373"/>
                  <a:gd name="T45" fmla="*/ 14 h 1340"/>
                  <a:gd name="T46" fmla="*/ 0 w 373"/>
                  <a:gd name="T47" fmla="*/ 16 h 1340"/>
                  <a:gd name="T48" fmla="*/ 0 w 373"/>
                  <a:gd name="T49" fmla="*/ 16 h 1340"/>
                  <a:gd name="T50" fmla="*/ 1 w 373"/>
                  <a:gd name="T51" fmla="*/ 14 h 1340"/>
                  <a:gd name="T52" fmla="*/ 2 w 373"/>
                  <a:gd name="T53" fmla="*/ 12 h 1340"/>
                  <a:gd name="T54" fmla="*/ 5 w 373"/>
                  <a:gd name="T55" fmla="*/ 10 h 1340"/>
                  <a:gd name="T56" fmla="*/ 8 w 373"/>
                  <a:gd name="T57" fmla="*/ 7 h 1340"/>
                  <a:gd name="T58" fmla="*/ 12 w 373"/>
                  <a:gd name="T59" fmla="*/ 5 h 1340"/>
                  <a:gd name="T60" fmla="*/ 16 w 373"/>
                  <a:gd name="T61" fmla="*/ 4 h 1340"/>
                  <a:gd name="T62" fmla="*/ 21 w 373"/>
                  <a:gd name="T63" fmla="*/ 4 h 1340"/>
                  <a:gd name="T64" fmla="*/ 26 w 373"/>
                  <a:gd name="T65" fmla="*/ 6 h 1340"/>
                  <a:gd name="T66" fmla="*/ 31 w 373"/>
                  <a:gd name="T67" fmla="*/ 9 h 1340"/>
                  <a:gd name="T68" fmla="*/ 36 w 373"/>
                  <a:gd name="T69" fmla="*/ 15 h 1340"/>
                  <a:gd name="T70" fmla="*/ 40 w 373"/>
                  <a:gd name="T71" fmla="*/ 22 h 1340"/>
                  <a:gd name="T72" fmla="*/ 43 w 373"/>
                  <a:gd name="T73" fmla="*/ 30 h 1340"/>
                  <a:gd name="T74" fmla="*/ 45 w 373"/>
                  <a:gd name="T75" fmla="*/ 40 h 1340"/>
                  <a:gd name="T76" fmla="*/ 44 w 373"/>
                  <a:gd name="T77" fmla="*/ 51 h 1340"/>
                  <a:gd name="T78" fmla="*/ 40 w 373"/>
                  <a:gd name="T79" fmla="*/ 63 h 1340"/>
                  <a:gd name="T80" fmla="*/ 33 w 373"/>
                  <a:gd name="T81" fmla="*/ 77 h 1340"/>
                  <a:gd name="T82" fmla="*/ 25 w 373"/>
                  <a:gd name="T83" fmla="*/ 90 h 1340"/>
                  <a:gd name="T84" fmla="*/ 18 w 373"/>
                  <a:gd name="T85" fmla="*/ 102 h 1340"/>
                  <a:gd name="T86" fmla="*/ 11 w 373"/>
                  <a:gd name="T87" fmla="*/ 113 h 1340"/>
                  <a:gd name="T88" fmla="*/ 6 w 373"/>
                  <a:gd name="T89" fmla="*/ 123 h 1340"/>
                  <a:gd name="T90" fmla="*/ 2 w 373"/>
                  <a:gd name="T91" fmla="*/ 133 h 1340"/>
                  <a:gd name="T92" fmla="*/ 0 w 373"/>
                  <a:gd name="T93" fmla="*/ 142 h 1340"/>
                  <a:gd name="T94" fmla="*/ 2 w 373"/>
                  <a:gd name="T95" fmla="*/ 150 h 1340"/>
                  <a:gd name="T96" fmla="*/ 7 w 373"/>
                  <a:gd name="T97" fmla="*/ 157 h 1340"/>
                  <a:gd name="T98" fmla="*/ 13 w 373"/>
                  <a:gd name="T99" fmla="*/ 162 h 1340"/>
                  <a:gd name="T100" fmla="*/ 19 w 373"/>
                  <a:gd name="T101" fmla="*/ 165 h 1340"/>
                  <a:gd name="T102" fmla="*/ 26 w 373"/>
                  <a:gd name="T103" fmla="*/ 167 h 1340"/>
                  <a:gd name="T104" fmla="*/ 33 w 373"/>
                  <a:gd name="T105" fmla="*/ 168 h 1340"/>
                  <a:gd name="T106" fmla="*/ 39 w 373"/>
                  <a:gd name="T107" fmla="*/ 168 h 1340"/>
                  <a:gd name="T108" fmla="*/ 43 w 373"/>
                  <a:gd name="T109" fmla="*/ 168 h 1340"/>
                  <a:gd name="T110" fmla="*/ 46 w 373"/>
                  <a:gd name="T111" fmla="*/ 167 h 134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4" name="Freeform 200"/>
              <p:cNvSpPr>
                <a:spLocks/>
              </p:cNvSpPr>
              <p:nvPr/>
            </p:nvSpPr>
            <p:spPr bwMode="auto">
              <a:xfrm>
                <a:off x="3348" y="3352"/>
                <a:ext cx="55" cy="62"/>
              </a:xfrm>
              <a:custGeom>
                <a:avLst/>
                <a:gdLst>
                  <a:gd name="T0" fmla="*/ 13 w 110"/>
                  <a:gd name="T1" fmla="*/ 8 h 123"/>
                  <a:gd name="T2" fmla="*/ 14 w 110"/>
                  <a:gd name="T3" fmla="*/ 7 h 123"/>
                  <a:gd name="T4" fmla="*/ 14 w 110"/>
                  <a:gd name="T5" fmla="*/ 6 h 123"/>
                  <a:gd name="T6" fmla="*/ 14 w 110"/>
                  <a:gd name="T7" fmla="*/ 5 h 123"/>
                  <a:gd name="T8" fmla="*/ 14 w 110"/>
                  <a:gd name="T9" fmla="*/ 4 h 123"/>
                  <a:gd name="T10" fmla="*/ 13 w 110"/>
                  <a:gd name="T11" fmla="*/ 4 h 123"/>
                  <a:gd name="T12" fmla="*/ 12 w 110"/>
                  <a:gd name="T13" fmla="*/ 3 h 123"/>
                  <a:gd name="T14" fmla="*/ 11 w 110"/>
                  <a:gd name="T15" fmla="*/ 3 h 123"/>
                  <a:gd name="T16" fmla="*/ 10 w 110"/>
                  <a:gd name="T17" fmla="*/ 3 h 123"/>
                  <a:gd name="T18" fmla="*/ 10 w 110"/>
                  <a:gd name="T19" fmla="*/ 2 h 123"/>
                  <a:gd name="T20" fmla="*/ 9 w 110"/>
                  <a:gd name="T21" fmla="*/ 1 h 123"/>
                  <a:gd name="T22" fmla="*/ 8 w 110"/>
                  <a:gd name="T23" fmla="*/ 1 h 123"/>
                  <a:gd name="T24" fmla="*/ 7 w 110"/>
                  <a:gd name="T25" fmla="*/ 0 h 123"/>
                  <a:gd name="T26" fmla="*/ 6 w 110"/>
                  <a:gd name="T27" fmla="*/ 1 h 123"/>
                  <a:gd name="T28" fmla="*/ 6 w 110"/>
                  <a:gd name="T29" fmla="*/ 1 h 123"/>
                  <a:gd name="T30" fmla="*/ 5 w 110"/>
                  <a:gd name="T31" fmla="*/ 2 h 123"/>
                  <a:gd name="T32" fmla="*/ 5 w 110"/>
                  <a:gd name="T33" fmla="*/ 3 h 123"/>
                  <a:gd name="T34" fmla="*/ 4 w 110"/>
                  <a:gd name="T35" fmla="*/ 3 h 123"/>
                  <a:gd name="T36" fmla="*/ 3 w 110"/>
                  <a:gd name="T37" fmla="*/ 3 h 123"/>
                  <a:gd name="T38" fmla="*/ 2 w 110"/>
                  <a:gd name="T39" fmla="*/ 3 h 123"/>
                  <a:gd name="T40" fmla="*/ 1 w 110"/>
                  <a:gd name="T41" fmla="*/ 4 h 123"/>
                  <a:gd name="T42" fmla="*/ 1 w 110"/>
                  <a:gd name="T43" fmla="*/ 5 h 123"/>
                  <a:gd name="T44" fmla="*/ 1 w 110"/>
                  <a:gd name="T45" fmla="*/ 6 h 123"/>
                  <a:gd name="T46" fmla="*/ 1 w 110"/>
                  <a:gd name="T47" fmla="*/ 7 h 123"/>
                  <a:gd name="T48" fmla="*/ 2 w 110"/>
                  <a:gd name="T49" fmla="*/ 8 h 123"/>
                  <a:gd name="T50" fmla="*/ 1 w 110"/>
                  <a:gd name="T51" fmla="*/ 9 h 123"/>
                  <a:gd name="T52" fmla="*/ 0 w 110"/>
                  <a:gd name="T53" fmla="*/ 10 h 123"/>
                  <a:gd name="T54" fmla="*/ 0 w 110"/>
                  <a:gd name="T55" fmla="*/ 11 h 123"/>
                  <a:gd name="T56" fmla="*/ 1 w 110"/>
                  <a:gd name="T57" fmla="*/ 12 h 123"/>
                  <a:gd name="T58" fmla="*/ 1 w 110"/>
                  <a:gd name="T59" fmla="*/ 13 h 123"/>
                  <a:gd name="T60" fmla="*/ 2 w 110"/>
                  <a:gd name="T61" fmla="*/ 13 h 123"/>
                  <a:gd name="T62" fmla="*/ 3 w 110"/>
                  <a:gd name="T63" fmla="*/ 13 h 123"/>
                  <a:gd name="T64" fmla="*/ 5 w 110"/>
                  <a:gd name="T65" fmla="*/ 13 h 123"/>
                  <a:gd name="T66" fmla="*/ 5 w 110"/>
                  <a:gd name="T67" fmla="*/ 14 h 123"/>
                  <a:gd name="T68" fmla="*/ 5 w 110"/>
                  <a:gd name="T69" fmla="*/ 15 h 123"/>
                  <a:gd name="T70" fmla="*/ 6 w 110"/>
                  <a:gd name="T71" fmla="*/ 16 h 123"/>
                  <a:gd name="T72" fmla="*/ 7 w 110"/>
                  <a:gd name="T73" fmla="*/ 16 h 123"/>
                  <a:gd name="T74" fmla="*/ 8 w 110"/>
                  <a:gd name="T75" fmla="*/ 16 h 123"/>
                  <a:gd name="T76" fmla="*/ 9 w 110"/>
                  <a:gd name="T77" fmla="*/ 15 h 123"/>
                  <a:gd name="T78" fmla="*/ 10 w 110"/>
                  <a:gd name="T79" fmla="*/ 14 h 123"/>
                  <a:gd name="T80" fmla="*/ 10 w 110"/>
                  <a:gd name="T81" fmla="*/ 13 h 123"/>
                  <a:gd name="T82" fmla="*/ 11 w 110"/>
                  <a:gd name="T83" fmla="*/ 13 h 123"/>
                  <a:gd name="T84" fmla="*/ 12 w 110"/>
                  <a:gd name="T85" fmla="*/ 13 h 123"/>
                  <a:gd name="T86" fmla="*/ 13 w 110"/>
                  <a:gd name="T87" fmla="*/ 13 h 123"/>
                  <a:gd name="T88" fmla="*/ 14 w 110"/>
                  <a:gd name="T89" fmla="*/ 12 h 123"/>
                  <a:gd name="T90" fmla="*/ 14 w 110"/>
                  <a:gd name="T91" fmla="*/ 11 h 123"/>
                  <a:gd name="T92" fmla="*/ 14 w 110"/>
                  <a:gd name="T93" fmla="*/ 10 h 123"/>
                  <a:gd name="T94" fmla="*/ 14 w 110"/>
                  <a:gd name="T95" fmla="*/ 9 h 123"/>
                  <a:gd name="T96" fmla="*/ 13 w 110"/>
                  <a:gd name="T97" fmla="*/ 8 h 12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5" name="Freeform 201"/>
              <p:cNvSpPr>
                <a:spLocks/>
              </p:cNvSpPr>
              <p:nvPr/>
            </p:nvSpPr>
            <p:spPr bwMode="auto">
              <a:xfrm>
                <a:off x="3367" y="3375"/>
                <a:ext cx="16" cy="16"/>
              </a:xfrm>
              <a:custGeom>
                <a:avLst/>
                <a:gdLst>
                  <a:gd name="T0" fmla="*/ 2 w 31"/>
                  <a:gd name="T1" fmla="*/ 4 h 33"/>
                  <a:gd name="T2" fmla="*/ 2 w 31"/>
                  <a:gd name="T3" fmla="*/ 4 h 33"/>
                  <a:gd name="T4" fmla="*/ 1 w 31"/>
                  <a:gd name="T5" fmla="*/ 3 h 33"/>
                  <a:gd name="T6" fmla="*/ 1 w 31"/>
                  <a:gd name="T7" fmla="*/ 3 h 33"/>
                  <a:gd name="T8" fmla="*/ 0 w 31"/>
                  <a:gd name="T9" fmla="*/ 2 h 33"/>
                  <a:gd name="T10" fmla="*/ 1 w 31"/>
                  <a:gd name="T11" fmla="*/ 1 h 33"/>
                  <a:gd name="T12" fmla="*/ 1 w 31"/>
                  <a:gd name="T13" fmla="*/ 0 h 33"/>
                  <a:gd name="T14" fmla="*/ 2 w 31"/>
                  <a:gd name="T15" fmla="*/ 0 h 33"/>
                  <a:gd name="T16" fmla="*/ 2 w 31"/>
                  <a:gd name="T17" fmla="*/ 0 h 33"/>
                  <a:gd name="T18" fmla="*/ 3 w 31"/>
                  <a:gd name="T19" fmla="*/ 0 h 33"/>
                  <a:gd name="T20" fmla="*/ 4 w 31"/>
                  <a:gd name="T21" fmla="*/ 0 h 33"/>
                  <a:gd name="T22" fmla="*/ 4 w 31"/>
                  <a:gd name="T23" fmla="*/ 1 h 33"/>
                  <a:gd name="T24" fmla="*/ 4 w 31"/>
                  <a:gd name="T25" fmla="*/ 2 h 33"/>
                  <a:gd name="T26" fmla="*/ 4 w 31"/>
                  <a:gd name="T27" fmla="*/ 3 h 33"/>
                  <a:gd name="T28" fmla="*/ 4 w 31"/>
                  <a:gd name="T29" fmla="*/ 3 h 33"/>
                  <a:gd name="T30" fmla="*/ 3 w 31"/>
                  <a:gd name="T31" fmla="*/ 4 h 33"/>
                  <a:gd name="T32" fmla="*/ 2 w 31"/>
                  <a:gd name="T33" fmla="*/ 4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6" name="Freeform 202"/>
              <p:cNvSpPr>
                <a:spLocks/>
              </p:cNvSpPr>
              <p:nvPr/>
            </p:nvSpPr>
            <p:spPr bwMode="auto">
              <a:xfrm>
                <a:off x="2828" y="3366"/>
                <a:ext cx="56" cy="61"/>
              </a:xfrm>
              <a:custGeom>
                <a:avLst/>
                <a:gdLst>
                  <a:gd name="T0" fmla="*/ 13 w 111"/>
                  <a:gd name="T1" fmla="*/ 8 h 122"/>
                  <a:gd name="T2" fmla="*/ 14 w 111"/>
                  <a:gd name="T3" fmla="*/ 7 h 122"/>
                  <a:gd name="T4" fmla="*/ 14 w 111"/>
                  <a:gd name="T5" fmla="*/ 6 h 122"/>
                  <a:gd name="T6" fmla="*/ 14 w 111"/>
                  <a:gd name="T7" fmla="*/ 5 h 122"/>
                  <a:gd name="T8" fmla="*/ 14 w 111"/>
                  <a:gd name="T9" fmla="*/ 4 h 122"/>
                  <a:gd name="T10" fmla="*/ 13 w 111"/>
                  <a:gd name="T11" fmla="*/ 3 h 122"/>
                  <a:gd name="T12" fmla="*/ 12 w 111"/>
                  <a:gd name="T13" fmla="*/ 3 h 122"/>
                  <a:gd name="T14" fmla="*/ 11 w 111"/>
                  <a:gd name="T15" fmla="*/ 3 h 122"/>
                  <a:gd name="T16" fmla="*/ 10 w 111"/>
                  <a:gd name="T17" fmla="*/ 3 h 122"/>
                  <a:gd name="T18" fmla="*/ 10 w 111"/>
                  <a:gd name="T19" fmla="*/ 2 h 122"/>
                  <a:gd name="T20" fmla="*/ 9 w 111"/>
                  <a:gd name="T21" fmla="*/ 1 h 122"/>
                  <a:gd name="T22" fmla="*/ 8 w 111"/>
                  <a:gd name="T23" fmla="*/ 1 h 122"/>
                  <a:gd name="T24" fmla="*/ 7 w 111"/>
                  <a:gd name="T25" fmla="*/ 0 h 122"/>
                  <a:gd name="T26" fmla="*/ 6 w 111"/>
                  <a:gd name="T27" fmla="*/ 1 h 122"/>
                  <a:gd name="T28" fmla="*/ 6 w 111"/>
                  <a:gd name="T29" fmla="*/ 1 h 122"/>
                  <a:gd name="T30" fmla="*/ 5 w 111"/>
                  <a:gd name="T31" fmla="*/ 2 h 122"/>
                  <a:gd name="T32" fmla="*/ 5 w 111"/>
                  <a:gd name="T33" fmla="*/ 3 h 122"/>
                  <a:gd name="T34" fmla="*/ 4 w 111"/>
                  <a:gd name="T35" fmla="*/ 3 h 122"/>
                  <a:gd name="T36" fmla="*/ 3 w 111"/>
                  <a:gd name="T37" fmla="*/ 3 h 122"/>
                  <a:gd name="T38" fmla="*/ 2 w 111"/>
                  <a:gd name="T39" fmla="*/ 3 h 122"/>
                  <a:gd name="T40" fmla="*/ 1 w 111"/>
                  <a:gd name="T41" fmla="*/ 4 h 122"/>
                  <a:gd name="T42" fmla="*/ 1 w 111"/>
                  <a:gd name="T43" fmla="*/ 5 h 122"/>
                  <a:gd name="T44" fmla="*/ 1 w 111"/>
                  <a:gd name="T45" fmla="*/ 6 h 122"/>
                  <a:gd name="T46" fmla="*/ 1 w 111"/>
                  <a:gd name="T47" fmla="*/ 7 h 122"/>
                  <a:gd name="T48" fmla="*/ 2 w 111"/>
                  <a:gd name="T49" fmla="*/ 8 h 122"/>
                  <a:gd name="T50" fmla="*/ 1 w 111"/>
                  <a:gd name="T51" fmla="*/ 9 h 122"/>
                  <a:gd name="T52" fmla="*/ 1 w 111"/>
                  <a:gd name="T53" fmla="*/ 10 h 122"/>
                  <a:gd name="T54" fmla="*/ 0 w 111"/>
                  <a:gd name="T55" fmla="*/ 11 h 122"/>
                  <a:gd name="T56" fmla="*/ 1 w 111"/>
                  <a:gd name="T57" fmla="*/ 12 h 122"/>
                  <a:gd name="T58" fmla="*/ 1 w 111"/>
                  <a:gd name="T59" fmla="*/ 13 h 122"/>
                  <a:gd name="T60" fmla="*/ 2 w 111"/>
                  <a:gd name="T61" fmla="*/ 13 h 122"/>
                  <a:gd name="T62" fmla="*/ 3 w 111"/>
                  <a:gd name="T63" fmla="*/ 13 h 122"/>
                  <a:gd name="T64" fmla="*/ 5 w 111"/>
                  <a:gd name="T65" fmla="*/ 13 h 122"/>
                  <a:gd name="T66" fmla="*/ 5 w 111"/>
                  <a:gd name="T67" fmla="*/ 14 h 122"/>
                  <a:gd name="T68" fmla="*/ 5 w 111"/>
                  <a:gd name="T69" fmla="*/ 15 h 122"/>
                  <a:gd name="T70" fmla="*/ 6 w 111"/>
                  <a:gd name="T71" fmla="*/ 15 h 122"/>
                  <a:gd name="T72" fmla="*/ 7 w 111"/>
                  <a:gd name="T73" fmla="*/ 16 h 122"/>
                  <a:gd name="T74" fmla="*/ 8 w 111"/>
                  <a:gd name="T75" fmla="*/ 15 h 122"/>
                  <a:gd name="T76" fmla="*/ 9 w 111"/>
                  <a:gd name="T77" fmla="*/ 15 h 122"/>
                  <a:gd name="T78" fmla="*/ 10 w 111"/>
                  <a:gd name="T79" fmla="*/ 14 h 122"/>
                  <a:gd name="T80" fmla="*/ 10 w 111"/>
                  <a:gd name="T81" fmla="*/ 13 h 122"/>
                  <a:gd name="T82" fmla="*/ 11 w 111"/>
                  <a:gd name="T83" fmla="*/ 13 h 122"/>
                  <a:gd name="T84" fmla="*/ 12 w 111"/>
                  <a:gd name="T85" fmla="*/ 13 h 122"/>
                  <a:gd name="T86" fmla="*/ 13 w 111"/>
                  <a:gd name="T87" fmla="*/ 13 h 122"/>
                  <a:gd name="T88" fmla="*/ 14 w 111"/>
                  <a:gd name="T89" fmla="*/ 12 h 122"/>
                  <a:gd name="T90" fmla="*/ 14 w 111"/>
                  <a:gd name="T91" fmla="*/ 11 h 122"/>
                  <a:gd name="T92" fmla="*/ 14 w 111"/>
                  <a:gd name="T93" fmla="*/ 10 h 122"/>
                  <a:gd name="T94" fmla="*/ 14 w 111"/>
                  <a:gd name="T95" fmla="*/ 9 h 122"/>
                  <a:gd name="T96" fmla="*/ 13 w 111"/>
                  <a:gd name="T97" fmla="*/ 8 h 12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7" name="Freeform 203"/>
              <p:cNvSpPr>
                <a:spLocks/>
              </p:cNvSpPr>
              <p:nvPr/>
            </p:nvSpPr>
            <p:spPr bwMode="auto">
              <a:xfrm>
                <a:off x="2847" y="3388"/>
                <a:ext cx="16" cy="16"/>
              </a:xfrm>
              <a:custGeom>
                <a:avLst/>
                <a:gdLst>
                  <a:gd name="T0" fmla="*/ 2 w 32"/>
                  <a:gd name="T1" fmla="*/ 4 h 32"/>
                  <a:gd name="T2" fmla="*/ 2 w 32"/>
                  <a:gd name="T3" fmla="*/ 4 h 32"/>
                  <a:gd name="T4" fmla="*/ 1 w 32"/>
                  <a:gd name="T5" fmla="*/ 4 h 32"/>
                  <a:gd name="T6" fmla="*/ 1 w 32"/>
                  <a:gd name="T7" fmla="*/ 3 h 32"/>
                  <a:gd name="T8" fmla="*/ 0 w 32"/>
                  <a:gd name="T9" fmla="*/ 2 h 32"/>
                  <a:gd name="T10" fmla="*/ 1 w 32"/>
                  <a:gd name="T11" fmla="*/ 2 h 32"/>
                  <a:gd name="T12" fmla="*/ 1 w 32"/>
                  <a:gd name="T13" fmla="*/ 1 h 32"/>
                  <a:gd name="T14" fmla="*/ 2 w 32"/>
                  <a:gd name="T15" fmla="*/ 1 h 32"/>
                  <a:gd name="T16" fmla="*/ 2 w 32"/>
                  <a:gd name="T17" fmla="*/ 0 h 32"/>
                  <a:gd name="T18" fmla="*/ 3 w 32"/>
                  <a:gd name="T19" fmla="*/ 1 h 32"/>
                  <a:gd name="T20" fmla="*/ 4 w 32"/>
                  <a:gd name="T21" fmla="*/ 1 h 32"/>
                  <a:gd name="T22" fmla="*/ 4 w 32"/>
                  <a:gd name="T23" fmla="*/ 2 h 32"/>
                  <a:gd name="T24" fmla="*/ 4 w 32"/>
                  <a:gd name="T25" fmla="*/ 2 h 32"/>
                  <a:gd name="T26" fmla="*/ 4 w 32"/>
                  <a:gd name="T27" fmla="*/ 3 h 32"/>
                  <a:gd name="T28" fmla="*/ 4 w 32"/>
                  <a:gd name="T29" fmla="*/ 4 h 32"/>
                  <a:gd name="T30" fmla="*/ 3 w 32"/>
                  <a:gd name="T31" fmla="*/ 4 h 32"/>
                  <a:gd name="T32" fmla="*/ 2 w 32"/>
                  <a:gd name="T33" fmla="*/ 4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8" name="Freeform 204"/>
              <p:cNvSpPr>
                <a:spLocks/>
              </p:cNvSpPr>
              <p:nvPr/>
            </p:nvSpPr>
            <p:spPr bwMode="auto">
              <a:xfrm>
                <a:off x="2862" y="2353"/>
                <a:ext cx="68" cy="74"/>
              </a:xfrm>
              <a:custGeom>
                <a:avLst/>
                <a:gdLst>
                  <a:gd name="T0" fmla="*/ 17 w 136"/>
                  <a:gd name="T1" fmla="*/ 8 h 149"/>
                  <a:gd name="T2" fmla="*/ 17 w 136"/>
                  <a:gd name="T3" fmla="*/ 5 h 149"/>
                  <a:gd name="T4" fmla="*/ 17 w 136"/>
                  <a:gd name="T5" fmla="*/ 4 h 149"/>
                  <a:gd name="T6" fmla="*/ 16 w 136"/>
                  <a:gd name="T7" fmla="*/ 3 h 149"/>
                  <a:gd name="T8" fmla="*/ 14 w 136"/>
                  <a:gd name="T9" fmla="*/ 3 h 149"/>
                  <a:gd name="T10" fmla="*/ 13 w 136"/>
                  <a:gd name="T11" fmla="*/ 3 h 149"/>
                  <a:gd name="T12" fmla="*/ 12 w 136"/>
                  <a:gd name="T13" fmla="*/ 2 h 149"/>
                  <a:gd name="T14" fmla="*/ 10 w 136"/>
                  <a:gd name="T15" fmla="*/ 0 h 149"/>
                  <a:gd name="T16" fmla="*/ 8 w 136"/>
                  <a:gd name="T17" fmla="*/ 0 h 149"/>
                  <a:gd name="T18" fmla="*/ 6 w 136"/>
                  <a:gd name="T19" fmla="*/ 2 h 149"/>
                  <a:gd name="T20" fmla="*/ 5 w 136"/>
                  <a:gd name="T21" fmla="*/ 3 h 149"/>
                  <a:gd name="T22" fmla="*/ 4 w 136"/>
                  <a:gd name="T23" fmla="*/ 3 h 149"/>
                  <a:gd name="T24" fmla="*/ 2 w 136"/>
                  <a:gd name="T25" fmla="*/ 3 h 149"/>
                  <a:gd name="T26" fmla="*/ 1 w 136"/>
                  <a:gd name="T27" fmla="*/ 4 h 149"/>
                  <a:gd name="T28" fmla="*/ 0 w 136"/>
                  <a:gd name="T29" fmla="*/ 5 h 149"/>
                  <a:gd name="T30" fmla="*/ 1 w 136"/>
                  <a:gd name="T31" fmla="*/ 8 h 149"/>
                  <a:gd name="T32" fmla="*/ 1 w 136"/>
                  <a:gd name="T33" fmla="*/ 10 h 149"/>
                  <a:gd name="T34" fmla="*/ 0 w 136"/>
                  <a:gd name="T35" fmla="*/ 12 h 149"/>
                  <a:gd name="T36" fmla="*/ 1 w 136"/>
                  <a:gd name="T37" fmla="*/ 14 h 149"/>
                  <a:gd name="T38" fmla="*/ 2 w 136"/>
                  <a:gd name="T39" fmla="*/ 15 h 149"/>
                  <a:gd name="T40" fmla="*/ 4 w 136"/>
                  <a:gd name="T41" fmla="*/ 15 h 149"/>
                  <a:gd name="T42" fmla="*/ 5 w 136"/>
                  <a:gd name="T43" fmla="*/ 15 h 149"/>
                  <a:gd name="T44" fmla="*/ 6 w 136"/>
                  <a:gd name="T45" fmla="*/ 16 h 149"/>
                  <a:gd name="T46" fmla="*/ 8 w 136"/>
                  <a:gd name="T47" fmla="*/ 18 h 149"/>
                  <a:gd name="T48" fmla="*/ 10 w 136"/>
                  <a:gd name="T49" fmla="*/ 18 h 149"/>
                  <a:gd name="T50" fmla="*/ 12 w 136"/>
                  <a:gd name="T51" fmla="*/ 16 h 149"/>
                  <a:gd name="T52" fmla="*/ 13 w 136"/>
                  <a:gd name="T53" fmla="*/ 15 h 149"/>
                  <a:gd name="T54" fmla="*/ 14 w 136"/>
                  <a:gd name="T55" fmla="*/ 15 h 149"/>
                  <a:gd name="T56" fmla="*/ 15 w 136"/>
                  <a:gd name="T57" fmla="*/ 15 h 149"/>
                  <a:gd name="T58" fmla="*/ 16 w 136"/>
                  <a:gd name="T59" fmla="*/ 14 h 149"/>
                  <a:gd name="T60" fmla="*/ 17 w 136"/>
                  <a:gd name="T61" fmla="*/ 12 h 149"/>
                  <a:gd name="T62" fmla="*/ 17 w 136"/>
                  <a:gd name="T63" fmla="*/ 10 h 14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9" name="Freeform 205"/>
              <p:cNvSpPr>
                <a:spLocks/>
              </p:cNvSpPr>
              <p:nvPr/>
            </p:nvSpPr>
            <p:spPr bwMode="auto">
              <a:xfrm>
                <a:off x="2885" y="2380"/>
                <a:ext cx="20" cy="20"/>
              </a:xfrm>
              <a:custGeom>
                <a:avLst/>
                <a:gdLst>
                  <a:gd name="T0" fmla="*/ 3 w 39"/>
                  <a:gd name="T1" fmla="*/ 5 h 40"/>
                  <a:gd name="T2" fmla="*/ 2 w 39"/>
                  <a:gd name="T3" fmla="*/ 5 h 40"/>
                  <a:gd name="T4" fmla="*/ 1 w 39"/>
                  <a:gd name="T5" fmla="*/ 5 h 40"/>
                  <a:gd name="T6" fmla="*/ 1 w 39"/>
                  <a:gd name="T7" fmla="*/ 4 h 40"/>
                  <a:gd name="T8" fmla="*/ 0 w 39"/>
                  <a:gd name="T9" fmla="*/ 3 h 40"/>
                  <a:gd name="T10" fmla="*/ 1 w 39"/>
                  <a:gd name="T11" fmla="*/ 2 h 40"/>
                  <a:gd name="T12" fmla="*/ 1 w 39"/>
                  <a:gd name="T13" fmla="*/ 1 h 40"/>
                  <a:gd name="T14" fmla="*/ 2 w 39"/>
                  <a:gd name="T15" fmla="*/ 1 h 40"/>
                  <a:gd name="T16" fmla="*/ 3 w 39"/>
                  <a:gd name="T17" fmla="*/ 0 h 40"/>
                  <a:gd name="T18" fmla="*/ 4 w 39"/>
                  <a:gd name="T19" fmla="*/ 1 h 40"/>
                  <a:gd name="T20" fmla="*/ 5 w 39"/>
                  <a:gd name="T21" fmla="*/ 1 h 40"/>
                  <a:gd name="T22" fmla="*/ 5 w 39"/>
                  <a:gd name="T23" fmla="*/ 2 h 40"/>
                  <a:gd name="T24" fmla="*/ 5 w 39"/>
                  <a:gd name="T25" fmla="*/ 3 h 40"/>
                  <a:gd name="T26" fmla="*/ 5 w 39"/>
                  <a:gd name="T27" fmla="*/ 4 h 40"/>
                  <a:gd name="T28" fmla="*/ 5 w 39"/>
                  <a:gd name="T29" fmla="*/ 5 h 40"/>
                  <a:gd name="T30" fmla="*/ 4 w 39"/>
                  <a:gd name="T31" fmla="*/ 5 h 40"/>
                  <a:gd name="T32" fmla="*/ 3 w 39"/>
                  <a:gd name="T33" fmla="*/ 5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0" name="Freeform 206"/>
              <p:cNvSpPr>
                <a:spLocks/>
              </p:cNvSpPr>
              <p:nvPr/>
            </p:nvSpPr>
            <p:spPr bwMode="auto">
              <a:xfrm>
                <a:off x="3744" y="3196"/>
                <a:ext cx="64" cy="90"/>
              </a:xfrm>
              <a:custGeom>
                <a:avLst/>
                <a:gdLst>
                  <a:gd name="T0" fmla="*/ 0 w 129"/>
                  <a:gd name="T1" fmla="*/ 22 h 181"/>
                  <a:gd name="T2" fmla="*/ 3 w 129"/>
                  <a:gd name="T3" fmla="*/ 21 h 181"/>
                  <a:gd name="T4" fmla="*/ 6 w 129"/>
                  <a:gd name="T5" fmla="*/ 19 h 181"/>
                  <a:gd name="T6" fmla="*/ 9 w 129"/>
                  <a:gd name="T7" fmla="*/ 17 h 181"/>
                  <a:gd name="T8" fmla="*/ 12 w 129"/>
                  <a:gd name="T9" fmla="*/ 15 h 181"/>
                  <a:gd name="T10" fmla="*/ 14 w 129"/>
                  <a:gd name="T11" fmla="*/ 12 h 181"/>
                  <a:gd name="T12" fmla="*/ 15 w 129"/>
                  <a:gd name="T13" fmla="*/ 9 h 181"/>
                  <a:gd name="T14" fmla="*/ 16 w 129"/>
                  <a:gd name="T15" fmla="*/ 6 h 181"/>
                  <a:gd name="T16" fmla="*/ 15 w 129"/>
                  <a:gd name="T17" fmla="*/ 3 h 181"/>
                  <a:gd name="T18" fmla="*/ 14 w 129"/>
                  <a:gd name="T19" fmla="*/ 1 h 181"/>
                  <a:gd name="T20" fmla="*/ 12 w 129"/>
                  <a:gd name="T21" fmla="*/ 0 h 181"/>
                  <a:gd name="T22" fmla="*/ 10 w 129"/>
                  <a:gd name="T23" fmla="*/ 0 h 181"/>
                  <a:gd name="T24" fmla="*/ 9 w 129"/>
                  <a:gd name="T25" fmla="*/ 1 h 181"/>
                  <a:gd name="T26" fmla="*/ 7 w 129"/>
                  <a:gd name="T27" fmla="*/ 2 h 181"/>
                  <a:gd name="T28" fmla="*/ 6 w 129"/>
                  <a:gd name="T29" fmla="*/ 4 h 181"/>
                  <a:gd name="T30" fmla="*/ 6 w 129"/>
                  <a:gd name="T31" fmla="*/ 7 h 181"/>
                  <a:gd name="T32" fmla="*/ 6 w 129"/>
                  <a:gd name="T33" fmla="*/ 9 h 181"/>
                  <a:gd name="T34" fmla="*/ 6 w 129"/>
                  <a:gd name="T35" fmla="*/ 11 h 181"/>
                  <a:gd name="T36" fmla="*/ 6 w 129"/>
                  <a:gd name="T37" fmla="*/ 14 h 181"/>
                  <a:gd name="T38" fmla="*/ 5 w 129"/>
                  <a:gd name="T39" fmla="*/ 16 h 181"/>
                  <a:gd name="T40" fmla="*/ 3 w 129"/>
                  <a:gd name="T41" fmla="*/ 18 h 181"/>
                  <a:gd name="T42" fmla="*/ 2 w 129"/>
                  <a:gd name="T43" fmla="*/ 20 h 181"/>
                  <a:gd name="T44" fmla="*/ 1 w 129"/>
                  <a:gd name="T45" fmla="*/ 21 h 181"/>
                  <a:gd name="T46" fmla="*/ 0 w 129"/>
                  <a:gd name="T47" fmla="*/ 22 h 181"/>
                  <a:gd name="T48" fmla="*/ 0 w 129"/>
                  <a:gd name="T49" fmla="*/ 22 h 1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1" name="Freeform 207"/>
              <p:cNvSpPr>
                <a:spLocks/>
              </p:cNvSpPr>
              <p:nvPr/>
            </p:nvSpPr>
            <p:spPr bwMode="auto">
              <a:xfrm>
                <a:off x="3713" y="3180"/>
                <a:ext cx="45" cy="103"/>
              </a:xfrm>
              <a:custGeom>
                <a:avLst/>
                <a:gdLst>
                  <a:gd name="T0" fmla="*/ 7 w 90"/>
                  <a:gd name="T1" fmla="*/ 26 h 206"/>
                  <a:gd name="T2" fmla="*/ 9 w 90"/>
                  <a:gd name="T3" fmla="*/ 23 h 206"/>
                  <a:gd name="T4" fmla="*/ 10 w 90"/>
                  <a:gd name="T5" fmla="*/ 20 h 206"/>
                  <a:gd name="T6" fmla="*/ 11 w 90"/>
                  <a:gd name="T7" fmla="*/ 16 h 206"/>
                  <a:gd name="T8" fmla="*/ 12 w 90"/>
                  <a:gd name="T9" fmla="*/ 13 h 206"/>
                  <a:gd name="T10" fmla="*/ 11 w 90"/>
                  <a:gd name="T11" fmla="*/ 9 h 206"/>
                  <a:gd name="T12" fmla="*/ 11 w 90"/>
                  <a:gd name="T13" fmla="*/ 6 h 206"/>
                  <a:gd name="T14" fmla="*/ 9 w 90"/>
                  <a:gd name="T15" fmla="*/ 3 h 206"/>
                  <a:gd name="T16" fmla="*/ 7 w 90"/>
                  <a:gd name="T17" fmla="*/ 1 h 206"/>
                  <a:gd name="T18" fmla="*/ 5 w 90"/>
                  <a:gd name="T19" fmla="*/ 0 h 206"/>
                  <a:gd name="T20" fmla="*/ 3 w 90"/>
                  <a:gd name="T21" fmla="*/ 1 h 206"/>
                  <a:gd name="T22" fmla="*/ 1 w 90"/>
                  <a:gd name="T23" fmla="*/ 2 h 206"/>
                  <a:gd name="T24" fmla="*/ 1 w 90"/>
                  <a:gd name="T25" fmla="*/ 4 h 206"/>
                  <a:gd name="T26" fmla="*/ 0 w 90"/>
                  <a:gd name="T27" fmla="*/ 6 h 206"/>
                  <a:gd name="T28" fmla="*/ 1 w 90"/>
                  <a:gd name="T29" fmla="*/ 8 h 206"/>
                  <a:gd name="T30" fmla="*/ 2 w 90"/>
                  <a:gd name="T31" fmla="*/ 10 h 206"/>
                  <a:gd name="T32" fmla="*/ 4 w 90"/>
                  <a:gd name="T33" fmla="*/ 12 h 206"/>
                  <a:gd name="T34" fmla="*/ 5 w 90"/>
                  <a:gd name="T35" fmla="*/ 14 h 206"/>
                  <a:gd name="T36" fmla="*/ 6 w 90"/>
                  <a:gd name="T37" fmla="*/ 16 h 206"/>
                  <a:gd name="T38" fmla="*/ 7 w 90"/>
                  <a:gd name="T39" fmla="*/ 18 h 206"/>
                  <a:gd name="T40" fmla="*/ 7 w 90"/>
                  <a:gd name="T41" fmla="*/ 20 h 206"/>
                  <a:gd name="T42" fmla="*/ 7 w 90"/>
                  <a:gd name="T43" fmla="*/ 23 h 206"/>
                  <a:gd name="T44" fmla="*/ 7 w 90"/>
                  <a:gd name="T45" fmla="*/ 25 h 206"/>
                  <a:gd name="T46" fmla="*/ 7 w 90"/>
                  <a:gd name="T47" fmla="*/ 26 h 206"/>
                  <a:gd name="T48" fmla="*/ 7 w 90"/>
                  <a:gd name="T49" fmla="*/ 26 h 20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2" name="Freeform 208"/>
              <p:cNvSpPr>
                <a:spLocks/>
              </p:cNvSpPr>
              <p:nvPr/>
            </p:nvSpPr>
            <p:spPr bwMode="auto">
              <a:xfrm>
                <a:off x="3745" y="3250"/>
                <a:ext cx="100" cy="50"/>
              </a:xfrm>
              <a:custGeom>
                <a:avLst/>
                <a:gdLst>
                  <a:gd name="T0" fmla="*/ 0 w 201"/>
                  <a:gd name="T1" fmla="*/ 10 h 99"/>
                  <a:gd name="T2" fmla="*/ 1 w 201"/>
                  <a:gd name="T3" fmla="*/ 11 h 99"/>
                  <a:gd name="T4" fmla="*/ 3 w 201"/>
                  <a:gd name="T5" fmla="*/ 11 h 99"/>
                  <a:gd name="T6" fmla="*/ 4 w 201"/>
                  <a:gd name="T7" fmla="*/ 12 h 99"/>
                  <a:gd name="T8" fmla="*/ 6 w 201"/>
                  <a:gd name="T9" fmla="*/ 12 h 99"/>
                  <a:gd name="T10" fmla="*/ 8 w 201"/>
                  <a:gd name="T11" fmla="*/ 13 h 99"/>
                  <a:gd name="T12" fmla="*/ 10 w 201"/>
                  <a:gd name="T13" fmla="*/ 13 h 99"/>
                  <a:gd name="T14" fmla="*/ 12 w 201"/>
                  <a:gd name="T15" fmla="*/ 13 h 99"/>
                  <a:gd name="T16" fmla="*/ 14 w 201"/>
                  <a:gd name="T17" fmla="*/ 13 h 99"/>
                  <a:gd name="T18" fmla="*/ 15 w 201"/>
                  <a:gd name="T19" fmla="*/ 12 h 99"/>
                  <a:gd name="T20" fmla="*/ 17 w 201"/>
                  <a:gd name="T21" fmla="*/ 12 h 99"/>
                  <a:gd name="T22" fmla="*/ 19 w 201"/>
                  <a:gd name="T23" fmla="*/ 12 h 99"/>
                  <a:gd name="T24" fmla="*/ 20 w 201"/>
                  <a:gd name="T25" fmla="*/ 11 h 99"/>
                  <a:gd name="T26" fmla="*/ 21 w 201"/>
                  <a:gd name="T27" fmla="*/ 10 h 99"/>
                  <a:gd name="T28" fmla="*/ 23 w 201"/>
                  <a:gd name="T29" fmla="*/ 9 h 99"/>
                  <a:gd name="T30" fmla="*/ 23 w 201"/>
                  <a:gd name="T31" fmla="*/ 8 h 99"/>
                  <a:gd name="T32" fmla="*/ 24 w 201"/>
                  <a:gd name="T33" fmla="*/ 6 h 99"/>
                  <a:gd name="T34" fmla="*/ 25 w 201"/>
                  <a:gd name="T35" fmla="*/ 4 h 99"/>
                  <a:gd name="T36" fmla="*/ 24 w 201"/>
                  <a:gd name="T37" fmla="*/ 2 h 99"/>
                  <a:gd name="T38" fmla="*/ 23 w 201"/>
                  <a:gd name="T39" fmla="*/ 1 h 99"/>
                  <a:gd name="T40" fmla="*/ 21 w 201"/>
                  <a:gd name="T41" fmla="*/ 0 h 99"/>
                  <a:gd name="T42" fmla="*/ 19 w 201"/>
                  <a:gd name="T43" fmla="*/ 1 h 99"/>
                  <a:gd name="T44" fmla="*/ 17 w 201"/>
                  <a:gd name="T45" fmla="*/ 2 h 99"/>
                  <a:gd name="T46" fmla="*/ 15 w 201"/>
                  <a:gd name="T47" fmla="*/ 3 h 99"/>
                  <a:gd name="T48" fmla="*/ 13 w 201"/>
                  <a:gd name="T49" fmla="*/ 5 h 99"/>
                  <a:gd name="T50" fmla="*/ 12 w 201"/>
                  <a:gd name="T51" fmla="*/ 7 h 99"/>
                  <a:gd name="T52" fmla="*/ 10 w 201"/>
                  <a:gd name="T53" fmla="*/ 8 h 99"/>
                  <a:gd name="T54" fmla="*/ 8 w 201"/>
                  <a:gd name="T55" fmla="*/ 9 h 99"/>
                  <a:gd name="T56" fmla="*/ 5 w 201"/>
                  <a:gd name="T57" fmla="*/ 10 h 99"/>
                  <a:gd name="T58" fmla="*/ 3 w 201"/>
                  <a:gd name="T59" fmla="*/ 10 h 99"/>
                  <a:gd name="T60" fmla="*/ 1 w 201"/>
                  <a:gd name="T61" fmla="*/ 10 h 99"/>
                  <a:gd name="T62" fmla="*/ 0 w 201"/>
                  <a:gd name="T63" fmla="*/ 10 h 99"/>
                  <a:gd name="T64" fmla="*/ 0 w 201"/>
                  <a:gd name="T65" fmla="*/ 10 h 9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3" name="Freeform 209"/>
              <p:cNvSpPr>
                <a:spLocks/>
              </p:cNvSpPr>
              <p:nvPr/>
            </p:nvSpPr>
            <p:spPr bwMode="auto">
              <a:xfrm>
                <a:off x="3743" y="3295"/>
                <a:ext cx="99" cy="50"/>
              </a:xfrm>
              <a:custGeom>
                <a:avLst/>
                <a:gdLst>
                  <a:gd name="T0" fmla="*/ 0 w 198"/>
                  <a:gd name="T1" fmla="*/ 0 h 100"/>
                  <a:gd name="T2" fmla="*/ 2 w 198"/>
                  <a:gd name="T3" fmla="*/ 3 h 100"/>
                  <a:gd name="T4" fmla="*/ 5 w 198"/>
                  <a:gd name="T5" fmla="*/ 6 h 100"/>
                  <a:gd name="T6" fmla="*/ 7 w 198"/>
                  <a:gd name="T7" fmla="*/ 9 h 100"/>
                  <a:gd name="T8" fmla="*/ 10 w 198"/>
                  <a:gd name="T9" fmla="*/ 11 h 100"/>
                  <a:gd name="T10" fmla="*/ 14 w 198"/>
                  <a:gd name="T11" fmla="*/ 12 h 100"/>
                  <a:gd name="T12" fmla="*/ 17 w 198"/>
                  <a:gd name="T13" fmla="*/ 13 h 100"/>
                  <a:gd name="T14" fmla="*/ 20 w 198"/>
                  <a:gd name="T15" fmla="*/ 13 h 100"/>
                  <a:gd name="T16" fmla="*/ 23 w 198"/>
                  <a:gd name="T17" fmla="*/ 12 h 100"/>
                  <a:gd name="T18" fmla="*/ 24 w 198"/>
                  <a:gd name="T19" fmla="*/ 10 h 100"/>
                  <a:gd name="T20" fmla="*/ 25 w 198"/>
                  <a:gd name="T21" fmla="*/ 8 h 100"/>
                  <a:gd name="T22" fmla="*/ 25 w 198"/>
                  <a:gd name="T23" fmla="*/ 6 h 100"/>
                  <a:gd name="T24" fmla="*/ 23 w 198"/>
                  <a:gd name="T25" fmla="*/ 5 h 100"/>
                  <a:gd name="T26" fmla="*/ 22 w 198"/>
                  <a:gd name="T27" fmla="*/ 4 h 100"/>
                  <a:gd name="T28" fmla="*/ 19 w 198"/>
                  <a:gd name="T29" fmla="*/ 3 h 100"/>
                  <a:gd name="T30" fmla="*/ 17 w 198"/>
                  <a:gd name="T31" fmla="*/ 3 h 100"/>
                  <a:gd name="T32" fmla="*/ 14 w 198"/>
                  <a:gd name="T33" fmla="*/ 4 h 100"/>
                  <a:gd name="T34" fmla="*/ 12 w 198"/>
                  <a:gd name="T35" fmla="*/ 5 h 100"/>
                  <a:gd name="T36" fmla="*/ 10 w 198"/>
                  <a:gd name="T37" fmla="*/ 5 h 100"/>
                  <a:gd name="T38" fmla="*/ 8 w 198"/>
                  <a:gd name="T39" fmla="*/ 4 h 100"/>
                  <a:gd name="T40" fmla="*/ 6 w 198"/>
                  <a:gd name="T41" fmla="*/ 3 h 100"/>
                  <a:gd name="T42" fmla="*/ 4 w 198"/>
                  <a:gd name="T43" fmla="*/ 2 h 100"/>
                  <a:gd name="T44" fmla="*/ 2 w 198"/>
                  <a:gd name="T45" fmla="*/ 1 h 100"/>
                  <a:gd name="T46" fmla="*/ 1 w 198"/>
                  <a:gd name="T47" fmla="*/ 1 h 100"/>
                  <a:gd name="T48" fmla="*/ 0 w 198"/>
                  <a:gd name="T49" fmla="*/ 0 h 1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4" name="Freeform 210"/>
              <p:cNvSpPr>
                <a:spLocks/>
              </p:cNvSpPr>
              <p:nvPr/>
            </p:nvSpPr>
            <p:spPr bwMode="auto">
              <a:xfrm>
                <a:off x="3735" y="3304"/>
                <a:ext cx="68" cy="87"/>
              </a:xfrm>
              <a:custGeom>
                <a:avLst/>
                <a:gdLst>
                  <a:gd name="T0" fmla="*/ 0 w 136"/>
                  <a:gd name="T1" fmla="*/ 0 h 174"/>
                  <a:gd name="T2" fmla="*/ 0 w 136"/>
                  <a:gd name="T3" fmla="*/ 4 h 174"/>
                  <a:gd name="T4" fmla="*/ 1 w 136"/>
                  <a:gd name="T5" fmla="*/ 7 h 174"/>
                  <a:gd name="T6" fmla="*/ 2 w 136"/>
                  <a:gd name="T7" fmla="*/ 11 h 174"/>
                  <a:gd name="T8" fmla="*/ 3 w 136"/>
                  <a:gd name="T9" fmla="*/ 15 h 174"/>
                  <a:gd name="T10" fmla="*/ 5 w 136"/>
                  <a:gd name="T11" fmla="*/ 18 h 174"/>
                  <a:gd name="T12" fmla="*/ 7 w 136"/>
                  <a:gd name="T13" fmla="*/ 20 h 174"/>
                  <a:gd name="T14" fmla="*/ 10 w 136"/>
                  <a:gd name="T15" fmla="*/ 22 h 174"/>
                  <a:gd name="T16" fmla="*/ 13 w 136"/>
                  <a:gd name="T17" fmla="*/ 22 h 174"/>
                  <a:gd name="T18" fmla="*/ 15 w 136"/>
                  <a:gd name="T19" fmla="*/ 22 h 174"/>
                  <a:gd name="T20" fmla="*/ 17 w 136"/>
                  <a:gd name="T21" fmla="*/ 21 h 174"/>
                  <a:gd name="T22" fmla="*/ 17 w 136"/>
                  <a:gd name="T23" fmla="*/ 19 h 174"/>
                  <a:gd name="T24" fmla="*/ 17 w 136"/>
                  <a:gd name="T25" fmla="*/ 17 h 174"/>
                  <a:gd name="T26" fmla="*/ 16 w 136"/>
                  <a:gd name="T27" fmla="*/ 15 h 174"/>
                  <a:gd name="T28" fmla="*/ 15 w 136"/>
                  <a:gd name="T29" fmla="*/ 13 h 174"/>
                  <a:gd name="T30" fmla="*/ 12 w 136"/>
                  <a:gd name="T31" fmla="*/ 12 h 174"/>
                  <a:gd name="T32" fmla="*/ 10 w 136"/>
                  <a:gd name="T33" fmla="*/ 11 h 174"/>
                  <a:gd name="T34" fmla="*/ 8 w 136"/>
                  <a:gd name="T35" fmla="*/ 11 h 174"/>
                  <a:gd name="T36" fmla="*/ 6 w 136"/>
                  <a:gd name="T37" fmla="*/ 10 h 174"/>
                  <a:gd name="T38" fmla="*/ 4 w 136"/>
                  <a:gd name="T39" fmla="*/ 8 h 174"/>
                  <a:gd name="T40" fmla="*/ 3 w 136"/>
                  <a:gd name="T41" fmla="*/ 6 h 174"/>
                  <a:gd name="T42" fmla="*/ 2 w 136"/>
                  <a:gd name="T43" fmla="*/ 4 h 174"/>
                  <a:gd name="T44" fmla="*/ 1 w 136"/>
                  <a:gd name="T45" fmla="*/ 2 h 174"/>
                  <a:gd name="T46" fmla="*/ 1 w 136"/>
                  <a:gd name="T47" fmla="*/ 1 h 174"/>
                  <a:gd name="T48" fmla="*/ 0 w 136"/>
                  <a:gd name="T49" fmla="*/ 0 h 1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5" name="Freeform 211"/>
              <p:cNvSpPr>
                <a:spLocks/>
              </p:cNvSpPr>
              <p:nvPr/>
            </p:nvSpPr>
            <p:spPr bwMode="auto">
              <a:xfrm>
                <a:off x="3490" y="3260"/>
                <a:ext cx="234" cy="81"/>
              </a:xfrm>
              <a:custGeom>
                <a:avLst/>
                <a:gdLst>
                  <a:gd name="T0" fmla="*/ 1 w 469"/>
                  <a:gd name="T1" fmla="*/ 0 h 163"/>
                  <a:gd name="T2" fmla="*/ 0 w 469"/>
                  <a:gd name="T3" fmla="*/ 0 h 163"/>
                  <a:gd name="T4" fmla="*/ 0 w 469"/>
                  <a:gd name="T5" fmla="*/ 0 h 163"/>
                  <a:gd name="T6" fmla="*/ 0 w 469"/>
                  <a:gd name="T7" fmla="*/ 1 h 163"/>
                  <a:gd name="T8" fmla="*/ 2 w 469"/>
                  <a:gd name="T9" fmla="*/ 2 h 163"/>
                  <a:gd name="T10" fmla="*/ 4 w 469"/>
                  <a:gd name="T11" fmla="*/ 4 h 163"/>
                  <a:gd name="T12" fmla="*/ 6 w 469"/>
                  <a:gd name="T13" fmla="*/ 6 h 163"/>
                  <a:gd name="T14" fmla="*/ 9 w 469"/>
                  <a:gd name="T15" fmla="*/ 8 h 163"/>
                  <a:gd name="T16" fmla="*/ 13 w 469"/>
                  <a:gd name="T17" fmla="*/ 10 h 163"/>
                  <a:gd name="T18" fmla="*/ 17 w 469"/>
                  <a:gd name="T19" fmla="*/ 13 h 163"/>
                  <a:gd name="T20" fmla="*/ 21 w 469"/>
                  <a:gd name="T21" fmla="*/ 15 h 163"/>
                  <a:gd name="T22" fmla="*/ 26 w 469"/>
                  <a:gd name="T23" fmla="*/ 17 h 163"/>
                  <a:gd name="T24" fmla="*/ 31 w 469"/>
                  <a:gd name="T25" fmla="*/ 18 h 163"/>
                  <a:gd name="T26" fmla="*/ 35 w 469"/>
                  <a:gd name="T27" fmla="*/ 19 h 163"/>
                  <a:gd name="T28" fmla="*/ 40 w 469"/>
                  <a:gd name="T29" fmla="*/ 20 h 163"/>
                  <a:gd name="T30" fmla="*/ 45 w 469"/>
                  <a:gd name="T31" fmla="*/ 20 h 163"/>
                  <a:gd name="T32" fmla="*/ 50 w 469"/>
                  <a:gd name="T33" fmla="*/ 19 h 163"/>
                  <a:gd name="T34" fmla="*/ 53 w 469"/>
                  <a:gd name="T35" fmla="*/ 18 h 163"/>
                  <a:gd name="T36" fmla="*/ 55 w 469"/>
                  <a:gd name="T37" fmla="*/ 16 h 163"/>
                  <a:gd name="T38" fmla="*/ 56 w 469"/>
                  <a:gd name="T39" fmla="*/ 15 h 163"/>
                  <a:gd name="T40" fmla="*/ 57 w 469"/>
                  <a:gd name="T41" fmla="*/ 13 h 163"/>
                  <a:gd name="T42" fmla="*/ 58 w 469"/>
                  <a:gd name="T43" fmla="*/ 11 h 163"/>
                  <a:gd name="T44" fmla="*/ 58 w 469"/>
                  <a:gd name="T45" fmla="*/ 10 h 163"/>
                  <a:gd name="T46" fmla="*/ 58 w 469"/>
                  <a:gd name="T47" fmla="*/ 9 h 163"/>
                  <a:gd name="T48" fmla="*/ 58 w 469"/>
                  <a:gd name="T49" fmla="*/ 8 h 163"/>
                  <a:gd name="T50" fmla="*/ 58 w 469"/>
                  <a:gd name="T51" fmla="*/ 8 h 163"/>
                  <a:gd name="T52" fmla="*/ 58 w 469"/>
                  <a:gd name="T53" fmla="*/ 9 h 163"/>
                  <a:gd name="T54" fmla="*/ 57 w 469"/>
                  <a:gd name="T55" fmla="*/ 10 h 163"/>
                  <a:gd name="T56" fmla="*/ 56 w 469"/>
                  <a:gd name="T57" fmla="*/ 12 h 163"/>
                  <a:gd name="T58" fmla="*/ 55 w 469"/>
                  <a:gd name="T59" fmla="*/ 13 h 163"/>
                  <a:gd name="T60" fmla="*/ 54 w 469"/>
                  <a:gd name="T61" fmla="*/ 15 h 163"/>
                  <a:gd name="T62" fmla="*/ 51 w 469"/>
                  <a:gd name="T63" fmla="*/ 16 h 163"/>
                  <a:gd name="T64" fmla="*/ 49 w 469"/>
                  <a:gd name="T65" fmla="*/ 17 h 163"/>
                  <a:gd name="T66" fmla="*/ 45 w 469"/>
                  <a:gd name="T67" fmla="*/ 18 h 163"/>
                  <a:gd name="T68" fmla="*/ 41 w 469"/>
                  <a:gd name="T69" fmla="*/ 18 h 163"/>
                  <a:gd name="T70" fmla="*/ 37 w 469"/>
                  <a:gd name="T71" fmla="*/ 17 h 163"/>
                  <a:gd name="T72" fmla="*/ 31 w 469"/>
                  <a:gd name="T73" fmla="*/ 16 h 163"/>
                  <a:gd name="T74" fmla="*/ 25 w 469"/>
                  <a:gd name="T75" fmla="*/ 14 h 163"/>
                  <a:gd name="T76" fmla="*/ 18 w 469"/>
                  <a:gd name="T77" fmla="*/ 10 h 163"/>
                  <a:gd name="T78" fmla="*/ 10 w 469"/>
                  <a:gd name="T79" fmla="*/ 6 h 163"/>
                  <a:gd name="T80" fmla="*/ 1 w 469"/>
                  <a:gd name="T81" fmla="*/ 0 h 16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6" name="Freeform 212"/>
              <p:cNvSpPr>
                <a:spLocks/>
              </p:cNvSpPr>
              <p:nvPr/>
            </p:nvSpPr>
            <p:spPr bwMode="auto">
              <a:xfrm>
                <a:off x="3587" y="3175"/>
                <a:ext cx="71" cy="73"/>
              </a:xfrm>
              <a:custGeom>
                <a:avLst/>
                <a:gdLst>
                  <a:gd name="T0" fmla="*/ 11 w 142"/>
                  <a:gd name="T1" fmla="*/ 17 h 145"/>
                  <a:gd name="T2" fmla="*/ 9 w 142"/>
                  <a:gd name="T3" fmla="*/ 19 h 145"/>
                  <a:gd name="T4" fmla="*/ 6 w 142"/>
                  <a:gd name="T5" fmla="*/ 18 h 145"/>
                  <a:gd name="T6" fmla="*/ 5 w 142"/>
                  <a:gd name="T7" fmla="*/ 16 h 145"/>
                  <a:gd name="T8" fmla="*/ 4 w 142"/>
                  <a:gd name="T9" fmla="*/ 15 h 145"/>
                  <a:gd name="T10" fmla="*/ 3 w 142"/>
                  <a:gd name="T11" fmla="*/ 15 h 145"/>
                  <a:gd name="T12" fmla="*/ 2 w 142"/>
                  <a:gd name="T13" fmla="*/ 14 h 145"/>
                  <a:gd name="T14" fmla="*/ 1 w 142"/>
                  <a:gd name="T15" fmla="*/ 13 h 145"/>
                  <a:gd name="T16" fmla="*/ 0 w 142"/>
                  <a:gd name="T17" fmla="*/ 11 h 145"/>
                  <a:gd name="T18" fmla="*/ 2 w 142"/>
                  <a:gd name="T19" fmla="*/ 9 h 145"/>
                  <a:gd name="T20" fmla="*/ 2 w 142"/>
                  <a:gd name="T21" fmla="*/ 7 h 145"/>
                  <a:gd name="T22" fmla="*/ 2 w 142"/>
                  <a:gd name="T23" fmla="*/ 4 h 145"/>
                  <a:gd name="T24" fmla="*/ 3 w 142"/>
                  <a:gd name="T25" fmla="*/ 3 h 145"/>
                  <a:gd name="T26" fmla="*/ 4 w 142"/>
                  <a:gd name="T27" fmla="*/ 2 h 145"/>
                  <a:gd name="T28" fmla="*/ 5 w 142"/>
                  <a:gd name="T29" fmla="*/ 2 h 145"/>
                  <a:gd name="T30" fmla="*/ 7 w 142"/>
                  <a:gd name="T31" fmla="*/ 3 h 145"/>
                  <a:gd name="T32" fmla="*/ 8 w 142"/>
                  <a:gd name="T33" fmla="*/ 2 h 145"/>
                  <a:gd name="T34" fmla="*/ 10 w 142"/>
                  <a:gd name="T35" fmla="*/ 0 h 145"/>
                  <a:gd name="T36" fmla="*/ 12 w 142"/>
                  <a:gd name="T37" fmla="*/ 1 h 145"/>
                  <a:gd name="T38" fmla="*/ 14 w 142"/>
                  <a:gd name="T39" fmla="*/ 3 h 145"/>
                  <a:gd name="T40" fmla="*/ 14 w 142"/>
                  <a:gd name="T41" fmla="*/ 4 h 145"/>
                  <a:gd name="T42" fmla="*/ 16 w 142"/>
                  <a:gd name="T43" fmla="*/ 4 h 145"/>
                  <a:gd name="T44" fmla="*/ 17 w 142"/>
                  <a:gd name="T45" fmla="*/ 5 h 145"/>
                  <a:gd name="T46" fmla="*/ 18 w 142"/>
                  <a:gd name="T47" fmla="*/ 6 h 145"/>
                  <a:gd name="T48" fmla="*/ 18 w 142"/>
                  <a:gd name="T49" fmla="*/ 8 h 145"/>
                  <a:gd name="T50" fmla="*/ 17 w 142"/>
                  <a:gd name="T51" fmla="*/ 10 h 145"/>
                  <a:gd name="T52" fmla="*/ 17 w 142"/>
                  <a:gd name="T53" fmla="*/ 12 h 145"/>
                  <a:gd name="T54" fmla="*/ 17 w 142"/>
                  <a:gd name="T55" fmla="*/ 14 h 145"/>
                  <a:gd name="T56" fmla="*/ 16 w 142"/>
                  <a:gd name="T57" fmla="*/ 16 h 145"/>
                  <a:gd name="T58" fmla="*/ 15 w 142"/>
                  <a:gd name="T59" fmla="*/ 17 h 145"/>
                  <a:gd name="T60" fmla="*/ 13 w 142"/>
                  <a:gd name="T61" fmla="*/ 17 h 145"/>
                  <a:gd name="T62" fmla="*/ 12 w 142"/>
                  <a:gd name="T63" fmla="*/ 16 h 14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7" name="Freeform 213"/>
              <p:cNvSpPr>
                <a:spLocks/>
              </p:cNvSpPr>
              <p:nvPr/>
            </p:nvSpPr>
            <p:spPr bwMode="auto">
              <a:xfrm>
                <a:off x="3611" y="3201"/>
                <a:ext cx="21" cy="20"/>
              </a:xfrm>
              <a:custGeom>
                <a:avLst/>
                <a:gdLst>
                  <a:gd name="T0" fmla="*/ 6 w 40"/>
                  <a:gd name="T1" fmla="*/ 2 h 39"/>
                  <a:gd name="T2" fmla="*/ 5 w 40"/>
                  <a:gd name="T3" fmla="*/ 1 h 39"/>
                  <a:gd name="T4" fmla="*/ 4 w 40"/>
                  <a:gd name="T5" fmla="*/ 1 h 39"/>
                  <a:gd name="T6" fmla="*/ 3 w 40"/>
                  <a:gd name="T7" fmla="*/ 0 h 39"/>
                  <a:gd name="T8" fmla="*/ 2 w 40"/>
                  <a:gd name="T9" fmla="*/ 1 h 39"/>
                  <a:gd name="T10" fmla="*/ 1 w 40"/>
                  <a:gd name="T11" fmla="*/ 1 h 39"/>
                  <a:gd name="T12" fmla="*/ 1 w 40"/>
                  <a:gd name="T13" fmla="*/ 2 h 39"/>
                  <a:gd name="T14" fmla="*/ 0 w 40"/>
                  <a:gd name="T15" fmla="*/ 3 h 39"/>
                  <a:gd name="T16" fmla="*/ 1 w 40"/>
                  <a:gd name="T17" fmla="*/ 4 h 39"/>
                  <a:gd name="T18" fmla="*/ 1 w 40"/>
                  <a:gd name="T19" fmla="*/ 4 h 39"/>
                  <a:gd name="T20" fmla="*/ 2 w 40"/>
                  <a:gd name="T21" fmla="*/ 5 h 39"/>
                  <a:gd name="T22" fmla="*/ 3 w 40"/>
                  <a:gd name="T23" fmla="*/ 5 h 39"/>
                  <a:gd name="T24" fmla="*/ 4 w 40"/>
                  <a:gd name="T25" fmla="*/ 5 h 39"/>
                  <a:gd name="T26" fmla="*/ 5 w 40"/>
                  <a:gd name="T27" fmla="*/ 5 h 39"/>
                  <a:gd name="T28" fmla="*/ 6 w 40"/>
                  <a:gd name="T29" fmla="*/ 4 h 39"/>
                  <a:gd name="T30" fmla="*/ 6 w 40"/>
                  <a:gd name="T31" fmla="*/ 3 h 39"/>
                  <a:gd name="T32" fmla="*/ 6 w 40"/>
                  <a:gd name="T33" fmla="*/ 2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8" name="Freeform 214"/>
              <p:cNvSpPr>
                <a:spLocks/>
              </p:cNvSpPr>
              <p:nvPr/>
            </p:nvSpPr>
            <p:spPr bwMode="auto">
              <a:xfrm>
                <a:off x="3406" y="3166"/>
                <a:ext cx="26" cy="26"/>
              </a:xfrm>
              <a:custGeom>
                <a:avLst/>
                <a:gdLst>
                  <a:gd name="T0" fmla="*/ 4 w 52"/>
                  <a:gd name="T1" fmla="*/ 7 h 50"/>
                  <a:gd name="T2" fmla="*/ 5 w 52"/>
                  <a:gd name="T3" fmla="*/ 7 h 50"/>
                  <a:gd name="T4" fmla="*/ 6 w 52"/>
                  <a:gd name="T5" fmla="*/ 6 h 50"/>
                  <a:gd name="T6" fmla="*/ 7 w 52"/>
                  <a:gd name="T7" fmla="*/ 5 h 50"/>
                  <a:gd name="T8" fmla="*/ 7 w 52"/>
                  <a:gd name="T9" fmla="*/ 4 h 50"/>
                  <a:gd name="T10" fmla="*/ 7 w 52"/>
                  <a:gd name="T11" fmla="*/ 2 h 50"/>
                  <a:gd name="T12" fmla="*/ 6 w 52"/>
                  <a:gd name="T13" fmla="*/ 1 h 50"/>
                  <a:gd name="T14" fmla="*/ 5 w 52"/>
                  <a:gd name="T15" fmla="*/ 1 h 50"/>
                  <a:gd name="T16" fmla="*/ 4 w 52"/>
                  <a:gd name="T17" fmla="*/ 0 h 50"/>
                  <a:gd name="T18" fmla="*/ 2 w 52"/>
                  <a:gd name="T19" fmla="*/ 1 h 50"/>
                  <a:gd name="T20" fmla="*/ 1 w 52"/>
                  <a:gd name="T21" fmla="*/ 1 h 50"/>
                  <a:gd name="T22" fmla="*/ 1 w 52"/>
                  <a:gd name="T23" fmla="*/ 2 h 50"/>
                  <a:gd name="T24" fmla="*/ 0 w 52"/>
                  <a:gd name="T25" fmla="*/ 4 h 50"/>
                  <a:gd name="T26" fmla="*/ 1 w 52"/>
                  <a:gd name="T27" fmla="*/ 5 h 50"/>
                  <a:gd name="T28" fmla="*/ 1 w 52"/>
                  <a:gd name="T29" fmla="*/ 6 h 50"/>
                  <a:gd name="T30" fmla="*/ 2 w 52"/>
                  <a:gd name="T31" fmla="*/ 7 h 50"/>
                  <a:gd name="T32" fmla="*/ 4 w 52"/>
                  <a:gd name="T33" fmla="*/ 7 h 5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9" name="Freeform 215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8 w 113"/>
                  <a:gd name="T1" fmla="*/ 20 h 156"/>
                  <a:gd name="T2" fmla="*/ 5 w 113"/>
                  <a:gd name="T3" fmla="*/ 20 h 156"/>
                  <a:gd name="T4" fmla="*/ 4 w 113"/>
                  <a:gd name="T5" fmla="*/ 19 h 156"/>
                  <a:gd name="T6" fmla="*/ 3 w 113"/>
                  <a:gd name="T7" fmla="*/ 17 h 156"/>
                  <a:gd name="T8" fmla="*/ 2 w 113"/>
                  <a:gd name="T9" fmla="*/ 14 h 156"/>
                  <a:gd name="T10" fmla="*/ 0 w 113"/>
                  <a:gd name="T11" fmla="*/ 10 h 156"/>
                  <a:gd name="T12" fmla="*/ 0 w 113"/>
                  <a:gd name="T13" fmla="*/ 7 h 156"/>
                  <a:gd name="T14" fmla="*/ 0 w 113"/>
                  <a:gd name="T15" fmla="*/ 3 h 156"/>
                  <a:gd name="T16" fmla="*/ 2 w 113"/>
                  <a:gd name="T17" fmla="*/ 1 h 156"/>
                  <a:gd name="T18" fmla="*/ 6 w 113"/>
                  <a:gd name="T19" fmla="*/ 0 h 156"/>
                  <a:gd name="T20" fmla="*/ 11 w 113"/>
                  <a:gd name="T21" fmla="*/ 1 h 156"/>
                  <a:gd name="T22" fmla="*/ 13 w 113"/>
                  <a:gd name="T23" fmla="*/ 3 h 156"/>
                  <a:gd name="T24" fmla="*/ 14 w 113"/>
                  <a:gd name="T25" fmla="*/ 7 h 156"/>
                  <a:gd name="T26" fmla="*/ 13 w 113"/>
                  <a:gd name="T27" fmla="*/ 10 h 156"/>
                  <a:gd name="T28" fmla="*/ 12 w 113"/>
                  <a:gd name="T29" fmla="*/ 14 h 156"/>
                  <a:gd name="T30" fmla="*/ 10 w 113"/>
                  <a:gd name="T31" fmla="*/ 17 h 156"/>
                  <a:gd name="T32" fmla="*/ 9 w 113"/>
                  <a:gd name="T33" fmla="*/ 19 h 156"/>
                  <a:gd name="T34" fmla="*/ 8 w 113"/>
                  <a:gd name="T35" fmla="*/ 2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0" name="Freeform 216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8 w 113"/>
                  <a:gd name="T1" fmla="*/ 20 h 156"/>
                  <a:gd name="T2" fmla="*/ 5 w 113"/>
                  <a:gd name="T3" fmla="*/ 20 h 156"/>
                  <a:gd name="T4" fmla="*/ 4 w 113"/>
                  <a:gd name="T5" fmla="*/ 19 h 156"/>
                  <a:gd name="T6" fmla="*/ 3 w 113"/>
                  <a:gd name="T7" fmla="*/ 17 h 156"/>
                  <a:gd name="T8" fmla="*/ 2 w 113"/>
                  <a:gd name="T9" fmla="*/ 14 h 156"/>
                  <a:gd name="T10" fmla="*/ 0 w 113"/>
                  <a:gd name="T11" fmla="*/ 10 h 156"/>
                  <a:gd name="T12" fmla="*/ 0 w 113"/>
                  <a:gd name="T13" fmla="*/ 7 h 156"/>
                  <a:gd name="T14" fmla="*/ 0 w 113"/>
                  <a:gd name="T15" fmla="*/ 3 h 156"/>
                  <a:gd name="T16" fmla="*/ 2 w 113"/>
                  <a:gd name="T17" fmla="*/ 1 h 156"/>
                  <a:gd name="T18" fmla="*/ 6 w 113"/>
                  <a:gd name="T19" fmla="*/ 0 h 156"/>
                  <a:gd name="T20" fmla="*/ 11 w 113"/>
                  <a:gd name="T21" fmla="*/ 1 h 156"/>
                  <a:gd name="T22" fmla="*/ 13 w 113"/>
                  <a:gd name="T23" fmla="*/ 3 h 156"/>
                  <a:gd name="T24" fmla="*/ 14 w 113"/>
                  <a:gd name="T25" fmla="*/ 7 h 156"/>
                  <a:gd name="T26" fmla="*/ 13 w 113"/>
                  <a:gd name="T27" fmla="*/ 10 h 156"/>
                  <a:gd name="T28" fmla="*/ 12 w 113"/>
                  <a:gd name="T29" fmla="*/ 14 h 156"/>
                  <a:gd name="T30" fmla="*/ 10 w 113"/>
                  <a:gd name="T31" fmla="*/ 17 h 156"/>
                  <a:gd name="T32" fmla="*/ 9 w 113"/>
                  <a:gd name="T33" fmla="*/ 19 h 156"/>
                  <a:gd name="T34" fmla="*/ 8 w 113"/>
                  <a:gd name="T35" fmla="*/ 2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1" name="Freeform 217"/>
              <p:cNvSpPr>
                <a:spLocks/>
              </p:cNvSpPr>
              <p:nvPr/>
            </p:nvSpPr>
            <p:spPr bwMode="auto">
              <a:xfrm>
                <a:off x="3434" y="3114"/>
                <a:ext cx="76" cy="61"/>
              </a:xfrm>
              <a:custGeom>
                <a:avLst/>
                <a:gdLst>
                  <a:gd name="T0" fmla="*/ 2 w 152"/>
                  <a:gd name="T1" fmla="*/ 15 h 123"/>
                  <a:gd name="T2" fmla="*/ 0 w 152"/>
                  <a:gd name="T3" fmla="*/ 12 h 123"/>
                  <a:gd name="T4" fmla="*/ 1 w 152"/>
                  <a:gd name="T5" fmla="*/ 11 h 123"/>
                  <a:gd name="T6" fmla="*/ 2 w 152"/>
                  <a:gd name="T7" fmla="*/ 9 h 123"/>
                  <a:gd name="T8" fmla="*/ 4 w 152"/>
                  <a:gd name="T9" fmla="*/ 6 h 123"/>
                  <a:gd name="T10" fmla="*/ 6 w 152"/>
                  <a:gd name="T11" fmla="*/ 3 h 123"/>
                  <a:gd name="T12" fmla="*/ 9 w 152"/>
                  <a:gd name="T13" fmla="*/ 1 h 123"/>
                  <a:gd name="T14" fmla="*/ 12 w 152"/>
                  <a:gd name="T15" fmla="*/ 0 h 123"/>
                  <a:gd name="T16" fmla="*/ 15 w 152"/>
                  <a:gd name="T17" fmla="*/ 0 h 123"/>
                  <a:gd name="T18" fmla="*/ 18 w 152"/>
                  <a:gd name="T19" fmla="*/ 4 h 123"/>
                  <a:gd name="T20" fmla="*/ 19 w 152"/>
                  <a:gd name="T21" fmla="*/ 6 h 123"/>
                  <a:gd name="T22" fmla="*/ 19 w 152"/>
                  <a:gd name="T23" fmla="*/ 8 h 123"/>
                  <a:gd name="T24" fmla="*/ 19 w 152"/>
                  <a:gd name="T25" fmla="*/ 9 h 123"/>
                  <a:gd name="T26" fmla="*/ 19 w 152"/>
                  <a:gd name="T27" fmla="*/ 11 h 123"/>
                  <a:gd name="T28" fmla="*/ 18 w 152"/>
                  <a:gd name="T29" fmla="*/ 12 h 123"/>
                  <a:gd name="T30" fmla="*/ 16 w 152"/>
                  <a:gd name="T31" fmla="*/ 13 h 123"/>
                  <a:gd name="T32" fmla="*/ 15 w 152"/>
                  <a:gd name="T33" fmla="*/ 14 h 123"/>
                  <a:gd name="T34" fmla="*/ 13 w 152"/>
                  <a:gd name="T35" fmla="*/ 14 h 123"/>
                  <a:gd name="T36" fmla="*/ 11 w 152"/>
                  <a:gd name="T37" fmla="*/ 15 h 123"/>
                  <a:gd name="T38" fmla="*/ 9 w 152"/>
                  <a:gd name="T39" fmla="*/ 15 h 123"/>
                  <a:gd name="T40" fmla="*/ 7 w 152"/>
                  <a:gd name="T41" fmla="*/ 15 h 123"/>
                  <a:gd name="T42" fmla="*/ 6 w 152"/>
                  <a:gd name="T43" fmla="*/ 15 h 123"/>
                  <a:gd name="T44" fmla="*/ 4 w 152"/>
                  <a:gd name="T45" fmla="*/ 15 h 123"/>
                  <a:gd name="T46" fmla="*/ 3 w 152"/>
                  <a:gd name="T47" fmla="*/ 15 h 123"/>
                  <a:gd name="T48" fmla="*/ 2 w 152"/>
                  <a:gd name="T49" fmla="*/ 15 h 123"/>
                  <a:gd name="T50" fmla="*/ 2 w 152"/>
                  <a:gd name="T51" fmla="*/ 15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2" name="Freeform 218"/>
              <p:cNvSpPr>
                <a:spLocks/>
              </p:cNvSpPr>
              <p:nvPr/>
            </p:nvSpPr>
            <p:spPr bwMode="auto">
              <a:xfrm>
                <a:off x="3434" y="3184"/>
                <a:ext cx="76" cy="61"/>
              </a:xfrm>
              <a:custGeom>
                <a:avLst/>
                <a:gdLst>
                  <a:gd name="T0" fmla="*/ 0 w 153"/>
                  <a:gd name="T1" fmla="*/ 3 h 122"/>
                  <a:gd name="T2" fmla="*/ 1 w 153"/>
                  <a:gd name="T3" fmla="*/ 1 h 122"/>
                  <a:gd name="T4" fmla="*/ 1 w 153"/>
                  <a:gd name="T5" fmla="*/ 1 h 122"/>
                  <a:gd name="T6" fmla="*/ 2 w 153"/>
                  <a:gd name="T7" fmla="*/ 1 h 122"/>
                  <a:gd name="T8" fmla="*/ 3 w 153"/>
                  <a:gd name="T9" fmla="*/ 0 h 122"/>
                  <a:gd name="T10" fmla="*/ 5 w 153"/>
                  <a:gd name="T11" fmla="*/ 0 h 122"/>
                  <a:gd name="T12" fmla="*/ 6 w 153"/>
                  <a:gd name="T13" fmla="*/ 1 h 122"/>
                  <a:gd name="T14" fmla="*/ 8 w 153"/>
                  <a:gd name="T15" fmla="*/ 1 h 122"/>
                  <a:gd name="T16" fmla="*/ 10 w 153"/>
                  <a:gd name="T17" fmla="*/ 1 h 122"/>
                  <a:gd name="T18" fmla="*/ 12 w 153"/>
                  <a:gd name="T19" fmla="*/ 1 h 122"/>
                  <a:gd name="T20" fmla="*/ 14 w 153"/>
                  <a:gd name="T21" fmla="*/ 2 h 122"/>
                  <a:gd name="T22" fmla="*/ 15 w 153"/>
                  <a:gd name="T23" fmla="*/ 2 h 122"/>
                  <a:gd name="T24" fmla="*/ 17 w 153"/>
                  <a:gd name="T25" fmla="*/ 3 h 122"/>
                  <a:gd name="T26" fmla="*/ 18 w 153"/>
                  <a:gd name="T27" fmla="*/ 4 h 122"/>
                  <a:gd name="T28" fmla="*/ 19 w 153"/>
                  <a:gd name="T29" fmla="*/ 6 h 122"/>
                  <a:gd name="T30" fmla="*/ 19 w 153"/>
                  <a:gd name="T31" fmla="*/ 7 h 122"/>
                  <a:gd name="T32" fmla="*/ 18 w 153"/>
                  <a:gd name="T33" fmla="*/ 9 h 122"/>
                  <a:gd name="T34" fmla="*/ 17 w 153"/>
                  <a:gd name="T35" fmla="*/ 12 h 122"/>
                  <a:gd name="T36" fmla="*/ 14 w 153"/>
                  <a:gd name="T37" fmla="*/ 15 h 122"/>
                  <a:gd name="T38" fmla="*/ 11 w 153"/>
                  <a:gd name="T39" fmla="*/ 16 h 122"/>
                  <a:gd name="T40" fmla="*/ 8 w 153"/>
                  <a:gd name="T41" fmla="*/ 15 h 122"/>
                  <a:gd name="T42" fmla="*/ 6 w 153"/>
                  <a:gd name="T43" fmla="*/ 12 h 122"/>
                  <a:gd name="T44" fmla="*/ 3 w 153"/>
                  <a:gd name="T45" fmla="*/ 9 h 122"/>
                  <a:gd name="T46" fmla="*/ 1 w 153"/>
                  <a:gd name="T47" fmla="*/ 6 h 122"/>
                  <a:gd name="T48" fmla="*/ 0 w 153"/>
                  <a:gd name="T49" fmla="*/ 4 h 122"/>
                  <a:gd name="T50" fmla="*/ 0 w 153"/>
                  <a:gd name="T51" fmla="*/ 3 h 12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3" name="Freeform 219"/>
              <p:cNvSpPr>
                <a:spLocks/>
              </p:cNvSpPr>
              <p:nvPr/>
            </p:nvSpPr>
            <p:spPr bwMode="auto">
              <a:xfrm>
                <a:off x="3392" y="3199"/>
                <a:ext cx="55" cy="78"/>
              </a:xfrm>
              <a:custGeom>
                <a:avLst/>
                <a:gdLst>
                  <a:gd name="T0" fmla="*/ 5 w 112"/>
                  <a:gd name="T1" fmla="*/ 0 h 156"/>
                  <a:gd name="T2" fmla="*/ 8 w 112"/>
                  <a:gd name="T3" fmla="*/ 0 h 156"/>
                  <a:gd name="T4" fmla="*/ 9 w 112"/>
                  <a:gd name="T5" fmla="*/ 1 h 156"/>
                  <a:gd name="T6" fmla="*/ 10 w 112"/>
                  <a:gd name="T7" fmla="*/ 3 h 156"/>
                  <a:gd name="T8" fmla="*/ 11 w 112"/>
                  <a:gd name="T9" fmla="*/ 7 h 156"/>
                  <a:gd name="T10" fmla="*/ 13 w 112"/>
                  <a:gd name="T11" fmla="*/ 10 h 156"/>
                  <a:gd name="T12" fmla="*/ 13 w 112"/>
                  <a:gd name="T13" fmla="*/ 14 h 156"/>
                  <a:gd name="T14" fmla="*/ 13 w 112"/>
                  <a:gd name="T15" fmla="*/ 17 h 156"/>
                  <a:gd name="T16" fmla="*/ 11 w 112"/>
                  <a:gd name="T17" fmla="*/ 19 h 156"/>
                  <a:gd name="T18" fmla="*/ 7 w 112"/>
                  <a:gd name="T19" fmla="*/ 20 h 156"/>
                  <a:gd name="T20" fmla="*/ 2 w 112"/>
                  <a:gd name="T21" fmla="*/ 19 h 156"/>
                  <a:gd name="T22" fmla="*/ 0 w 112"/>
                  <a:gd name="T23" fmla="*/ 17 h 156"/>
                  <a:gd name="T24" fmla="*/ 0 w 112"/>
                  <a:gd name="T25" fmla="*/ 14 h 156"/>
                  <a:gd name="T26" fmla="*/ 0 w 112"/>
                  <a:gd name="T27" fmla="*/ 10 h 156"/>
                  <a:gd name="T28" fmla="*/ 1 w 112"/>
                  <a:gd name="T29" fmla="*/ 7 h 156"/>
                  <a:gd name="T30" fmla="*/ 3 w 112"/>
                  <a:gd name="T31" fmla="*/ 3 h 156"/>
                  <a:gd name="T32" fmla="*/ 4 w 112"/>
                  <a:gd name="T33" fmla="*/ 1 h 156"/>
                  <a:gd name="T34" fmla="*/ 5 w 112"/>
                  <a:gd name="T35" fmla="*/ 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4" name="Freeform 220"/>
              <p:cNvSpPr>
                <a:spLocks/>
              </p:cNvSpPr>
              <p:nvPr/>
            </p:nvSpPr>
            <p:spPr bwMode="auto">
              <a:xfrm>
                <a:off x="3330" y="3182"/>
                <a:ext cx="75" cy="62"/>
              </a:xfrm>
              <a:custGeom>
                <a:avLst/>
                <a:gdLst>
                  <a:gd name="T0" fmla="*/ 17 w 151"/>
                  <a:gd name="T1" fmla="*/ 1 h 123"/>
                  <a:gd name="T2" fmla="*/ 18 w 151"/>
                  <a:gd name="T3" fmla="*/ 3 h 123"/>
                  <a:gd name="T4" fmla="*/ 18 w 151"/>
                  <a:gd name="T5" fmla="*/ 4 h 123"/>
                  <a:gd name="T6" fmla="*/ 17 w 151"/>
                  <a:gd name="T7" fmla="*/ 6 h 123"/>
                  <a:gd name="T8" fmla="*/ 15 w 151"/>
                  <a:gd name="T9" fmla="*/ 9 h 123"/>
                  <a:gd name="T10" fmla="*/ 12 w 151"/>
                  <a:gd name="T11" fmla="*/ 12 h 123"/>
                  <a:gd name="T12" fmla="*/ 10 w 151"/>
                  <a:gd name="T13" fmla="*/ 15 h 123"/>
                  <a:gd name="T14" fmla="*/ 7 w 151"/>
                  <a:gd name="T15" fmla="*/ 16 h 123"/>
                  <a:gd name="T16" fmla="*/ 4 w 151"/>
                  <a:gd name="T17" fmla="*/ 15 h 123"/>
                  <a:gd name="T18" fmla="*/ 1 w 151"/>
                  <a:gd name="T19" fmla="*/ 12 h 123"/>
                  <a:gd name="T20" fmla="*/ 0 w 151"/>
                  <a:gd name="T21" fmla="*/ 9 h 123"/>
                  <a:gd name="T22" fmla="*/ 0 w 151"/>
                  <a:gd name="T23" fmla="*/ 8 h 123"/>
                  <a:gd name="T24" fmla="*/ 0 w 151"/>
                  <a:gd name="T25" fmla="*/ 6 h 123"/>
                  <a:gd name="T26" fmla="*/ 0 w 151"/>
                  <a:gd name="T27" fmla="*/ 4 h 123"/>
                  <a:gd name="T28" fmla="*/ 1 w 151"/>
                  <a:gd name="T29" fmla="*/ 3 h 123"/>
                  <a:gd name="T30" fmla="*/ 3 w 151"/>
                  <a:gd name="T31" fmla="*/ 2 h 123"/>
                  <a:gd name="T32" fmla="*/ 4 w 151"/>
                  <a:gd name="T33" fmla="*/ 2 h 123"/>
                  <a:gd name="T34" fmla="*/ 6 w 151"/>
                  <a:gd name="T35" fmla="*/ 1 h 123"/>
                  <a:gd name="T36" fmla="*/ 8 w 151"/>
                  <a:gd name="T37" fmla="*/ 1 h 123"/>
                  <a:gd name="T38" fmla="*/ 10 w 151"/>
                  <a:gd name="T39" fmla="*/ 1 h 123"/>
                  <a:gd name="T40" fmla="*/ 12 w 151"/>
                  <a:gd name="T41" fmla="*/ 1 h 123"/>
                  <a:gd name="T42" fmla="*/ 13 w 151"/>
                  <a:gd name="T43" fmla="*/ 0 h 123"/>
                  <a:gd name="T44" fmla="*/ 15 w 151"/>
                  <a:gd name="T45" fmla="*/ 0 h 123"/>
                  <a:gd name="T46" fmla="*/ 16 w 151"/>
                  <a:gd name="T47" fmla="*/ 1 h 123"/>
                  <a:gd name="T48" fmla="*/ 17 w 151"/>
                  <a:gd name="T49" fmla="*/ 1 h 123"/>
                  <a:gd name="T50" fmla="*/ 17 w 151"/>
                  <a:gd name="T51" fmla="*/ 1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5" name="Freeform 221"/>
              <p:cNvSpPr>
                <a:spLocks/>
              </p:cNvSpPr>
              <p:nvPr/>
            </p:nvSpPr>
            <p:spPr bwMode="auto">
              <a:xfrm>
                <a:off x="3329" y="3113"/>
                <a:ext cx="76" cy="62"/>
              </a:xfrm>
              <a:custGeom>
                <a:avLst/>
                <a:gdLst>
                  <a:gd name="T0" fmla="*/ 19 w 152"/>
                  <a:gd name="T1" fmla="*/ 13 h 123"/>
                  <a:gd name="T2" fmla="*/ 18 w 152"/>
                  <a:gd name="T3" fmla="*/ 16 h 123"/>
                  <a:gd name="T4" fmla="*/ 18 w 152"/>
                  <a:gd name="T5" fmla="*/ 16 h 123"/>
                  <a:gd name="T6" fmla="*/ 17 w 152"/>
                  <a:gd name="T7" fmla="*/ 16 h 123"/>
                  <a:gd name="T8" fmla="*/ 16 w 152"/>
                  <a:gd name="T9" fmla="*/ 16 h 123"/>
                  <a:gd name="T10" fmla="*/ 14 w 152"/>
                  <a:gd name="T11" fmla="*/ 16 h 123"/>
                  <a:gd name="T12" fmla="*/ 13 w 152"/>
                  <a:gd name="T13" fmla="*/ 16 h 123"/>
                  <a:gd name="T14" fmla="*/ 11 w 152"/>
                  <a:gd name="T15" fmla="*/ 16 h 123"/>
                  <a:gd name="T16" fmla="*/ 9 w 152"/>
                  <a:gd name="T17" fmla="*/ 15 h 123"/>
                  <a:gd name="T18" fmla="*/ 7 w 152"/>
                  <a:gd name="T19" fmla="*/ 15 h 123"/>
                  <a:gd name="T20" fmla="*/ 5 w 152"/>
                  <a:gd name="T21" fmla="*/ 14 h 123"/>
                  <a:gd name="T22" fmla="*/ 4 w 152"/>
                  <a:gd name="T23" fmla="*/ 14 h 123"/>
                  <a:gd name="T24" fmla="*/ 2 w 152"/>
                  <a:gd name="T25" fmla="*/ 13 h 123"/>
                  <a:gd name="T26" fmla="*/ 1 w 152"/>
                  <a:gd name="T27" fmla="*/ 12 h 123"/>
                  <a:gd name="T28" fmla="*/ 1 w 152"/>
                  <a:gd name="T29" fmla="*/ 10 h 123"/>
                  <a:gd name="T30" fmla="*/ 0 w 152"/>
                  <a:gd name="T31" fmla="*/ 9 h 123"/>
                  <a:gd name="T32" fmla="*/ 1 w 152"/>
                  <a:gd name="T33" fmla="*/ 7 h 123"/>
                  <a:gd name="T34" fmla="*/ 2 w 152"/>
                  <a:gd name="T35" fmla="*/ 5 h 123"/>
                  <a:gd name="T36" fmla="*/ 5 w 152"/>
                  <a:gd name="T37" fmla="*/ 1 h 123"/>
                  <a:gd name="T38" fmla="*/ 8 w 152"/>
                  <a:gd name="T39" fmla="*/ 0 h 123"/>
                  <a:gd name="T40" fmla="*/ 11 w 152"/>
                  <a:gd name="T41" fmla="*/ 1 h 123"/>
                  <a:gd name="T42" fmla="*/ 13 w 152"/>
                  <a:gd name="T43" fmla="*/ 4 h 123"/>
                  <a:gd name="T44" fmla="*/ 16 w 152"/>
                  <a:gd name="T45" fmla="*/ 7 h 123"/>
                  <a:gd name="T46" fmla="*/ 18 w 152"/>
                  <a:gd name="T47" fmla="*/ 10 h 123"/>
                  <a:gd name="T48" fmla="*/ 19 w 152"/>
                  <a:gd name="T49" fmla="*/ 12 h 123"/>
                  <a:gd name="T50" fmla="*/ 19 w 152"/>
                  <a:gd name="T51" fmla="*/ 13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6" name="Freeform 222"/>
              <p:cNvSpPr>
                <a:spLocks/>
              </p:cNvSpPr>
              <p:nvPr/>
            </p:nvSpPr>
            <p:spPr bwMode="auto">
              <a:xfrm>
                <a:off x="3017" y="3114"/>
                <a:ext cx="68" cy="74"/>
              </a:xfrm>
              <a:custGeom>
                <a:avLst/>
                <a:gdLst>
                  <a:gd name="T0" fmla="*/ 1 w 136"/>
                  <a:gd name="T1" fmla="*/ 9 h 148"/>
                  <a:gd name="T2" fmla="*/ 0 w 136"/>
                  <a:gd name="T3" fmla="*/ 6 h 148"/>
                  <a:gd name="T4" fmla="*/ 1 w 136"/>
                  <a:gd name="T5" fmla="*/ 5 h 148"/>
                  <a:gd name="T6" fmla="*/ 2 w 136"/>
                  <a:gd name="T7" fmla="*/ 4 h 148"/>
                  <a:gd name="T8" fmla="*/ 3 w 136"/>
                  <a:gd name="T9" fmla="*/ 4 h 148"/>
                  <a:gd name="T10" fmla="*/ 5 w 136"/>
                  <a:gd name="T11" fmla="*/ 4 h 148"/>
                  <a:gd name="T12" fmla="*/ 6 w 136"/>
                  <a:gd name="T13" fmla="*/ 2 h 148"/>
                  <a:gd name="T14" fmla="*/ 8 w 136"/>
                  <a:gd name="T15" fmla="*/ 1 h 148"/>
                  <a:gd name="T16" fmla="*/ 10 w 136"/>
                  <a:gd name="T17" fmla="*/ 1 h 148"/>
                  <a:gd name="T18" fmla="*/ 12 w 136"/>
                  <a:gd name="T19" fmla="*/ 2 h 148"/>
                  <a:gd name="T20" fmla="*/ 13 w 136"/>
                  <a:gd name="T21" fmla="*/ 3 h 148"/>
                  <a:gd name="T22" fmla="*/ 14 w 136"/>
                  <a:gd name="T23" fmla="*/ 3 h 148"/>
                  <a:gd name="T24" fmla="*/ 16 w 136"/>
                  <a:gd name="T25" fmla="*/ 4 h 148"/>
                  <a:gd name="T26" fmla="*/ 17 w 136"/>
                  <a:gd name="T27" fmla="*/ 4 h 148"/>
                  <a:gd name="T28" fmla="*/ 17 w 136"/>
                  <a:gd name="T29" fmla="*/ 6 h 148"/>
                  <a:gd name="T30" fmla="*/ 17 w 136"/>
                  <a:gd name="T31" fmla="*/ 9 h 148"/>
                  <a:gd name="T32" fmla="*/ 17 w 136"/>
                  <a:gd name="T33" fmla="*/ 10 h 148"/>
                  <a:gd name="T34" fmla="*/ 17 w 136"/>
                  <a:gd name="T35" fmla="*/ 13 h 148"/>
                  <a:gd name="T36" fmla="*/ 17 w 136"/>
                  <a:gd name="T37" fmla="*/ 15 h 148"/>
                  <a:gd name="T38" fmla="*/ 16 w 136"/>
                  <a:gd name="T39" fmla="*/ 16 h 148"/>
                  <a:gd name="T40" fmla="*/ 14 w 136"/>
                  <a:gd name="T41" fmla="*/ 16 h 148"/>
                  <a:gd name="T42" fmla="*/ 13 w 136"/>
                  <a:gd name="T43" fmla="*/ 16 h 148"/>
                  <a:gd name="T44" fmla="*/ 12 w 136"/>
                  <a:gd name="T45" fmla="*/ 17 h 148"/>
                  <a:gd name="T46" fmla="*/ 10 w 136"/>
                  <a:gd name="T47" fmla="*/ 19 h 148"/>
                  <a:gd name="T48" fmla="*/ 8 w 136"/>
                  <a:gd name="T49" fmla="*/ 19 h 148"/>
                  <a:gd name="T50" fmla="*/ 6 w 136"/>
                  <a:gd name="T51" fmla="*/ 17 h 148"/>
                  <a:gd name="T52" fmla="*/ 5 w 136"/>
                  <a:gd name="T53" fmla="*/ 16 h 148"/>
                  <a:gd name="T54" fmla="*/ 4 w 136"/>
                  <a:gd name="T55" fmla="*/ 16 h 148"/>
                  <a:gd name="T56" fmla="*/ 2 w 136"/>
                  <a:gd name="T57" fmla="*/ 16 h 148"/>
                  <a:gd name="T58" fmla="*/ 1 w 136"/>
                  <a:gd name="T59" fmla="*/ 15 h 148"/>
                  <a:gd name="T60" fmla="*/ 1 w 136"/>
                  <a:gd name="T61" fmla="*/ 13 h 148"/>
                  <a:gd name="T62" fmla="*/ 1 w 136"/>
                  <a:gd name="T63" fmla="*/ 11 h 1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7" name="Freeform 223"/>
              <p:cNvSpPr>
                <a:spLocks/>
              </p:cNvSpPr>
              <p:nvPr/>
            </p:nvSpPr>
            <p:spPr bwMode="auto">
              <a:xfrm>
                <a:off x="3041" y="3140"/>
                <a:ext cx="20" cy="21"/>
              </a:xfrm>
              <a:custGeom>
                <a:avLst/>
                <a:gdLst>
                  <a:gd name="T0" fmla="*/ 3 w 39"/>
                  <a:gd name="T1" fmla="*/ 6 h 40"/>
                  <a:gd name="T2" fmla="*/ 4 w 39"/>
                  <a:gd name="T3" fmla="*/ 6 h 40"/>
                  <a:gd name="T4" fmla="*/ 5 w 39"/>
                  <a:gd name="T5" fmla="*/ 5 h 40"/>
                  <a:gd name="T6" fmla="*/ 5 w 39"/>
                  <a:gd name="T7" fmla="*/ 4 h 40"/>
                  <a:gd name="T8" fmla="*/ 5 w 39"/>
                  <a:gd name="T9" fmla="*/ 3 h 40"/>
                  <a:gd name="T10" fmla="*/ 5 w 39"/>
                  <a:gd name="T11" fmla="*/ 2 h 40"/>
                  <a:gd name="T12" fmla="*/ 5 w 39"/>
                  <a:gd name="T13" fmla="*/ 1 h 40"/>
                  <a:gd name="T14" fmla="*/ 4 w 39"/>
                  <a:gd name="T15" fmla="*/ 1 h 40"/>
                  <a:gd name="T16" fmla="*/ 3 w 39"/>
                  <a:gd name="T17" fmla="*/ 0 h 40"/>
                  <a:gd name="T18" fmla="*/ 2 w 39"/>
                  <a:gd name="T19" fmla="*/ 1 h 40"/>
                  <a:gd name="T20" fmla="*/ 1 w 39"/>
                  <a:gd name="T21" fmla="*/ 1 h 40"/>
                  <a:gd name="T22" fmla="*/ 1 w 39"/>
                  <a:gd name="T23" fmla="*/ 2 h 40"/>
                  <a:gd name="T24" fmla="*/ 0 w 39"/>
                  <a:gd name="T25" fmla="*/ 3 h 40"/>
                  <a:gd name="T26" fmla="*/ 1 w 39"/>
                  <a:gd name="T27" fmla="*/ 4 h 40"/>
                  <a:gd name="T28" fmla="*/ 1 w 39"/>
                  <a:gd name="T29" fmla="*/ 5 h 40"/>
                  <a:gd name="T30" fmla="*/ 2 w 39"/>
                  <a:gd name="T31" fmla="*/ 6 h 40"/>
                  <a:gd name="T32" fmla="*/ 3 w 39"/>
                  <a:gd name="T33" fmla="*/ 6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8" name="Freeform 224"/>
              <p:cNvSpPr>
                <a:spLocks/>
              </p:cNvSpPr>
              <p:nvPr/>
            </p:nvSpPr>
            <p:spPr bwMode="auto">
              <a:xfrm>
                <a:off x="3104" y="2590"/>
                <a:ext cx="68" cy="74"/>
              </a:xfrm>
              <a:custGeom>
                <a:avLst/>
                <a:gdLst>
                  <a:gd name="T0" fmla="*/ 1 w 136"/>
                  <a:gd name="T1" fmla="*/ 9 h 147"/>
                  <a:gd name="T2" fmla="*/ 0 w 136"/>
                  <a:gd name="T3" fmla="*/ 6 h 147"/>
                  <a:gd name="T4" fmla="*/ 1 w 136"/>
                  <a:gd name="T5" fmla="*/ 5 h 147"/>
                  <a:gd name="T6" fmla="*/ 2 w 136"/>
                  <a:gd name="T7" fmla="*/ 4 h 147"/>
                  <a:gd name="T8" fmla="*/ 4 w 136"/>
                  <a:gd name="T9" fmla="*/ 3 h 147"/>
                  <a:gd name="T10" fmla="*/ 5 w 136"/>
                  <a:gd name="T11" fmla="*/ 4 h 147"/>
                  <a:gd name="T12" fmla="*/ 6 w 136"/>
                  <a:gd name="T13" fmla="*/ 2 h 147"/>
                  <a:gd name="T14" fmla="*/ 8 w 136"/>
                  <a:gd name="T15" fmla="*/ 1 h 147"/>
                  <a:gd name="T16" fmla="*/ 10 w 136"/>
                  <a:gd name="T17" fmla="*/ 1 h 147"/>
                  <a:gd name="T18" fmla="*/ 12 w 136"/>
                  <a:gd name="T19" fmla="*/ 2 h 147"/>
                  <a:gd name="T20" fmla="*/ 13 w 136"/>
                  <a:gd name="T21" fmla="*/ 3 h 147"/>
                  <a:gd name="T22" fmla="*/ 14 w 136"/>
                  <a:gd name="T23" fmla="*/ 3 h 147"/>
                  <a:gd name="T24" fmla="*/ 16 w 136"/>
                  <a:gd name="T25" fmla="*/ 4 h 147"/>
                  <a:gd name="T26" fmla="*/ 17 w 136"/>
                  <a:gd name="T27" fmla="*/ 4 h 147"/>
                  <a:gd name="T28" fmla="*/ 17 w 136"/>
                  <a:gd name="T29" fmla="*/ 6 h 147"/>
                  <a:gd name="T30" fmla="*/ 17 w 136"/>
                  <a:gd name="T31" fmla="*/ 9 h 147"/>
                  <a:gd name="T32" fmla="*/ 17 w 136"/>
                  <a:gd name="T33" fmla="*/ 10 h 147"/>
                  <a:gd name="T34" fmla="*/ 17 w 136"/>
                  <a:gd name="T35" fmla="*/ 13 h 147"/>
                  <a:gd name="T36" fmla="*/ 17 w 136"/>
                  <a:gd name="T37" fmla="*/ 15 h 147"/>
                  <a:gd name="T38" fmla="*/ 16 w 136"/>
                  <a:gd name="T39" fmla="*/ 16 h 147"/>
                  <a:gd name="T40" fmla="*/ 14 w 136"/>
                  <a:gd name="T41" fmla="*/ 16 h 147"/>
                  <a:gd name="T42" fmla="*/ 13 w 136"/>
                  <a:gd name="T43" fmla="*/ 16 h 147"/>
                  <a:gd name="T44" fmla="*/ 12 w 136"/>
                  <a:gd name="T45" fmla="*/ 17 h 147"/>
                  <a:gd name="T46" fmla="*/ 10 w 136"/>
                  <a:gd name="T47" fmla="*/ 19 h 147"/>
                  <a:gd name="T48" fmla="*/ 8 w 136"/>
                  <a:gd name="T49" fmla="*/ 19 h 147"/>
                  <a:gd name="T50" fmla="*/ 6 w 136"/>
                  <a:gd name="T51" fmla="*/ 17 h 147"/>
                  <a:gd name="T52" fmla="*/ 5 w 136"/>
                  <a:gd name="T53" fmla="*/ 16 h 147"/>
                  <a:gd name="T54" fmla="*/ 4 w 136"/>
                  <a:gd name="T55" fmla="*/ 16 h 147"/>
                  <a:gd name="T56" fmla="*/ 2 w 136"/>
                  <a:gd name="T57" fmla="*/ 16 h 147"/>
                  <a:gd name="T58" fmla="*/ 1 w 136"/>
                  <a:gd name="T59" fmla="*/ 15 h 147"/>
                  <a:gd name="T60" fmla="*/ 1 w 136"/>
                  <a:gd name="T61" fmla="*/ 13 h 147"/>
                  <a:gd name="T62" fmla="*/ 1 w 136"/>
                  <a:gd name="T63" fmla="*/ 11 h 1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9" name="Freeform 225"/>
              <p:cNvSpPr>
                <a:spLocks/>
              </p:cNvSpPr>
              <p:nvPr/>
            </p:nvSpPr>
            <p:spPr bwMode="auto">
              <a:xfrm>
                <a:off x="3129" y="2616"/>
                <a:ext cx="20" cy="20"/>
              </a:xfrm>
              <a:custGeom>
                <a:avLst/>
                <a:gdLst>
                  <a:gd name="T0" fmla="*/ 3 w 39"/>
                  <a:gd name="T1" fmla="*/ 5 h 39"/>
                  <a:gd name="T2" fmla="*/ 4 w 39"/>
                  <a:gd name="T3" fmla="*/ 5 h 39"/>
                  <a:gd name="T4" fmla="*/ 5 w 39"/>
                  <a:gd name="T5" fmla="*/ 5 h 39"/>
                  <a:gd name="T6" fmla="*/ 5 w 39"/>
                  <a:gd name="T7" fmla="*/ 4 h 39"/>
                  <a:gd name="T8" fmla="*/ 5 w 39"/>
                  <a:gd name="T9" fmla="*/ 3 h 39"/>
                  <a:gd name="T10" fmla="*/ 5 w 39"/>
                  <a:gd name="T11" fmla="*/ 2 h 39"/>
                  <a:gd name="T12" fmla="*/ 5 w 39"/>
                  <a:gd name="T13" fmla="*/ 1 h 39"/>
                  <a:gd name="T14" fmla="*/ 4 w 39"/>
                  <a:gd name="T15" fmla="*/ 1 h 39"/>
                  <a:gd name="T16" fmla="*/ 3 w 39"/>
                  <a:gd name="T17" fmla="*/ 0 h 39"/>
                  <a:gd name="T18" fmla="*/ 2 w 39"/>
                  <a:gd name="T19" fmla="*/ 1 h 39"/>
                  <a:gd name="T20" fmla="*/ 1 w 39"/>
                  <a:gd name="T21" fmla="*/ 1 h 39"/>
                  <a:gd name="T22" fmla="*/ 1 w 39"/>
                  <a:gd name="T23" fmla="*/ 2 h 39"/>
                  <a:gd name="T24" fmla="*/ 0 w 39"/>
                  <a:gd name="T25" fmla="*/ 3 h 39"/>
                  <a:gd name="T26" fmla="*/ 1 w 39"/>
                  <a:gd name="T27" fmla="*/ 4 h 39"/>
                  <a:gd name="T28" fmla="*/ 1 w 39"/>
                  <a:gd name="T29" fmla="*/ 5 h 39"/>
                  <a:gd name="T30" fmla="*/ 2 w 39"/>
                  <a:gd name="T31" fmla="*/ 5 h 39"/>
                  <a:gd name="T32" fmla="*/ 3 w 39"/>
                  <a:gd name="T33" fmla="*/ 5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0" name="Freeform 226"/>
              <p:cNvSpPr>
                <a:spLocks/>
              </p:cNvSpPr>
              <p:nvPr/>
            </p:nvSpPr>
            <p:spPr bwMode="auto">
              <a:xfrm>
                <a:off x="3055" y="2362"/>
                <a:ext cx="30" cy="30"/>
              </a:xfrm>
              <a:custGeom>
                <a:avLst/>
                <a:gdLst>
                  <a:gd name="T0" fmla="*/ 8 w 60"/>
                  <a:gd name="T1" fmla="*/ 4 h 59"/>
                  <a:gd name="T2" fmla="*/ 8 w 60"/>
                  <a:gd name="T3" fmla="*/ 3 h 59"/>
                  <a:gd name="T4" fmla="*/ 8 w 60"/>
                  <a:gd name="T5" fmla="*/ 3 h 59"/>
                  <a:gd name="T6" fmla="*/ 7 w 60"/>
                  <a:gd name="T7" fmla="*/ 2 h 59"/>
                  <a:gd name="T8" fmla="*/ 7 w 60"/>
                  <a:gd name="T9" fmla="*/ 2 h 59"/>
                  <a:gd name="T10" fmla="*/ 6 w 60"/>
                  <a:gd name="T11" fmla="*/ 1 h 59"/>
                  <a:gd name="T12" fmla="*/ 6 w 60"/>
                  <a:gd name="T13" fmla="*/ 1 h 59"/>
                  <a:gd name="T14" fmla="*/ 5 w 60"/>
                  <a:gd name="T15" fmla="*/ 1 h 59"/>
                  <a:gd name="T16" fmla="*/ 4 w 60"/>
                  <a:gd name="T17" fmla="*/ 0 h 59"/>
                  <a:gd name="T18" fmla="*/ 3 w 60"/>
                  <a:gd name="T19" fmla="*/ 1 h 59"/>
                  <a:gd name="T20" fmla="*/ 2 w 60"/>
                  <a:gd name="T21" fmla="*/ 2 h 59"/>
                  <a:gd name="T22" fmla="*/ 1 w 60"/>
                  <a:gd name="T23" fmla="*/ 3 h 59"/>
                  <a:gd name="T24" fmla="*/ 0 w 60"/>
                  <a:gd name="T25" fmla="*/ 4 h 59"/>
                  <a:gd name="T26" fmla="*/ 1 w 60"/>
                  <a:gd name="T27" fmla="*/ 5 h 59"/>
                  <a:gd name="T28" fmla="*/ 1 w 60"/>
                  <a:gd name="T29" fmla="*/ 6 h 59"/>
                  <a:gd name="T30" fmla="*/ 1 w 60"/>
                  <a:gd name="T31" fmla="*/ 6 h 59"/>
                  <a:gd name="T32" fmla="*/ 2 w 60"/>
                  <a:gd name="T33" fmla="*/ 7 h 59"/>
                  <a:gd name="T34" fmla="*/ 2 w 60"/>
                  <a:gd name="T35" fmla="*/ 7 h 59"/>
                  <a:gd name="T36" fmla="*/ 3 w 60"/>
                  <a:gd name="T37" fmla="*/ 8 h 59"/>
                  <a:gd name="T38" fmla="*/ 4 w 60"/>
                  <a:gd name="T39" fmla="*/ 8 h 59"/>
                  <a:gd name="T40" fmla="*/ 4 w 60"/>
                  <a:gd name="T41" fmla="*/ 8 h 59"/>
                  <a:gd name="T42" fmla="*/ 5 w 60"/>
                  <a:gd name="T43" fmla="*/ 8 h 59"/>
                  <a:gd name="T44" fmla="*/ 6 w 60"/>
                  <a:gd name="T45" fmla="*/ 8 h 59"/>
                  <a:gd name="T46" fmla="*/ 6 w 60"/>
                  <a:gd name="T47" fmla="*/ 7 h 59"/>
                  <a:gd name="T48" fmla="*/ 7 w 60"/>
                  <a:gd name="T49" fmla="*/ 7 h 59"/>
                  <a:gd name="T50" fmla="*/ 7 w 60"/>
                  <a:gd name="T51" fmla="*/ 6 h 59"/>
                  <a:gd name="T52" fmla="*/ 8 w 60"/>
                  <a:gd name="T53" fmla="*/ 6 h 59"/>
                  <a:gd name="T54" fmla="*/ 8 w 60"/>
                  <a:gd name="T55" fmla="*/ 5 h 59"/>
                  <a:gd name="T56" fmla="*/ 8 w 60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1" name="Freeform 227"/>
              <p:cNvSpPr>
                <a:spLocks/>
              </p:cNvSpPr>
              <p:nvPr/>
            </p:nvSpPr>
            <p:spPr bwMode="auto">
              <a:xfrm>
                <a:off x="3063" y="2369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2" name="Freeform 228"/>
              <p:cNvSpPr>
                <a:spLocks/>
              </p:cNvSpPr>
              <p:nvPr/>
            </p:nvSpPr>
            <p:spPr bwMode="auto">
              <a:xfrm>
                <a:off x="2814" y="2479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4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1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0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1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3" name="Freeform 229"/>
              <p:cNvSpPr>
                <a:spLocks/>
              </p:cNvSpPr>
              <p:nvPr/>
            </p:nvSpPr>
            <p:spPr bwMode="auto">
              <a:xfrm>
                <a:off x="2821" y="2486"/>
                <a:ext cx="15" cy="15"/>
              </a:xfrm>
              <a:custGeom>
                <a:avLst/>
                <a:gdLst>
                  <a:gd name="T0" fmla="*/ 2 w 29"/>
                  <a:gd name="T1" fmla="*/ 4 h 30"/>
                  <a:gd name="T2" fmla="*/ 2 w 29"/>
                  <a:gd name="T3" fmla="*/ 4 h 30"/>
                  <a:gd name="T4" fmla="*/ 2 w 29"/>
                  <a:gd name="T5" fmla="*/ 4 h 30"/>
                  <a:gd name="T6" fmla="*/ 1 w 29"/>
                  <a:gd name="T7" fmla="*/ 4 h 30"/>
                  <a:gd name="T8" fmla="*/ 1 w 29"/>
                  <a:gd name="T9" fmla="*/ 4 h 30"/>
                  <a:gd name="T10" fmla="*/ 1 w 29"/>
                  <a:gd name="T11" fmla="*/ 3 h 30"/>
                  <a:gd name="T12" fmla="*/ 1 w 29"/>
                  <a:gd name="T13" fmla="*/ 3 h 30"/>
                  <a:gd name="T14" fmla="*/ 0 w 29"/>
                  <a:gd name="T15" fmla="*/ 3 h 30"/>
                  <a:gd name="T16" fmla="*/ 0 w 29"/>
                  <a:gd name="T17" fmla="*/ 2 h 30"/>
                  <a:gd name="T18" fmla="*/ 0 w 29"/>
                  <a:gd name="T19" fmla="*/ 2 h 30"/>
                  <a:gd name="T20" fmla="*/ 1 w 29"/>
                  <a:gd name="T21" fmla="*/ 2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2 w 29"/>
                  <a:gd name="T29" fmla="*/ 1 h 30"/>
                  <a:gd name="T30" fmla="*/ 2 w 29"/>
                  <a:gd name="T31" fmla="*/ 0 h 30"/>
                  <a:gd name="T32" fmla="*/ 2 w 29"/>
                  <a:gd name="T33" fmla="*/ 0 h 30"/>
                  <a:gd name="T34" fmla="*/ 3 w 29"/>
                  <a:gd name="T35" fmla="*/ 0 h 30"/>
                  <a:gd name="T36" fmla="*/ 3 w 29"/>
                  <a:gd name="T37" fmla="*/ 1 h 30"/>
                  <a:gd name="T38" fmla="*/ 3 w 29"/>
                  <a:gd name="T39" fmla="*/ 1 h 30"/>
                  <a:gd name="T40" fmla="*/ 4 w 29"/>
                  <a:gd name="T41" fmla="*/ 1 h 30"/>
                  <a:gd name="T42" fmla="*/ 4 w 29"/>
                  <a:gd name="T43" fmla="*/ 1 h 30"/>
                  <a:gd name="T44" fmla="*/ 4 w 29"/>
                  <a:gd name="T45" fmla="*/ 2 h 30"/>
                  <a:gd name="T46" fmla="*/ 4 w 29"/>
                  <a:gd name="T47" fmla="*/ 2 h 30"/>
                  <a:gd name="T48" fmla="*/ 4 w 29"/>
                  <a:gd name="T49" fmla="*/ 2 h 30"/>
                  <a:gd name="T50" fmla="*/ 4 w 29"/>
                  <a:gd name="T51" fmla="*/ 3 h 30"/>
                  <a:gd name="T52" fmla="*/ 4 w 29"/>
                  <a:gd name="T53" fmla="*/ 4 h 30"/>
                  <a:gd name="T54" fmla="*/ 3 w 29"/>
                  <a:gd name="T55" fmla="*/ 4 h 30"/>
                  <a:gd name="T56" fmla="*/ 2 w 29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4" name="Freeform 230"/>
              <p:cNvSpPr>
                <a:spLocks/>
              </p:cNvSpPr>
              <p:nvPr/>
            </p:nvSpPr>
            <p:spPr bwMode="auto">
              <a:xfrm>
                <a:off x="2798" y="2274"/>
                <a:ext cx="30" cy="29"/>
              </a:xfrm>
              <a:custGeom>
                <a:avLst/>
                <a:gdLst>
                  <a:gd name="T0" fmla="*/ 8 w 60"/>
                  <a:gd name="T1" fmla="*/ 3 h 59"/>
                  <a:gd name="T2" fmla="*/ 8 w 60"/>
                  <a:gd name="T3" fmla="*/ 3 h 59"/>
                  <a:gd name="T4" fmla="*/ 8 w 60"/>
                  <a:gd name="T5" fmla="*/ 2 h 59"/>
                  <a:gd name="T6" fmla="*/ 7 w 60"/>
                  <a:gd name="T7" fmla="*/ 1 h 59"/>
                  <a:gd name="T8" fmla="*/ 7 w 60"/>
                  <a:gd name="T9" fmla="*/ 1 h 59"/>
                  <a:gd name="T10" fmla="*/ 6 w 60"/>
                  <a:gd name="T11" fmla="*/ 0 h 59"/>
                  <a:gd name="T12" fmla="*/ 6 w 60"/>
                  <a:gd name="T13" fmla="*/ 0 h 59"/>
                  <a:gd name="T14" fmla="*/ 5 w 60"/>
                  <a:gd name="T15" fmla="*/ 0 h 59"/>
                  <a:gd name="T16" fmla="*/ 4 w 60"/>
                  <a:gd name="T17" fmla="*/ 0 h 59"/>
                  <a:gd name="T18" fmla="*/ 3 w 60"/>
                  <a:gd name="T19" fmla="*/ 0 h 59"/>
                  <a:gd name="T20" fmla="*/ 2 w 60"/>
                  <a:gd name="T21" fmla="*/ 1 h 59"/>
                  <a:gd name="T22" fmla="*/ 1 w 60"/>
                  <a:gd name="T23" fmla="*/ 2 h 59"/>
                  <a:gd name="T24" fmla="*/ 0 w 60"/>
                  <a:gd name="T25" fmla="*/ 3 h 59"/>
                  <a:gd name="T26" fmla="*/ 1 w 60"/>
                  <a:gd name="T27" fmla="*/ 4 h 59"/>
                  <a:gd name="T28" fmla="*/ 1 w 60"/>
                  <a:gd name="T29" fmla="*/ 5 h 59"/>
                  <a:gd name="T30" fmla="*/ 1 w 60"/>
                  <a:gd name="T31" fmla="*/ 5 h 59"/>
                  <a:gd name="T32" fmla="*/ 2 w 60"/>
                  <a:gd name="T33" fmla="*/ 6 h 59"/>
                  <a:gd name="T34" fmla="*/ 2 w 60"/>
                  <a:gd name="T35" fmla="*/ 6 h 59"/>
                  <a:gd name="T36" fmla="*/ 3 w 60"/>
                  <a:gd name="T37" fmla="*/ 7 h 59"/>
                  <a:gd name="T38" fmla="*/ 3 w 60"/>
                  <a:gd name="T39" fmla="*/ 7 h 59"/>
                  <a:gd name="T40" fmla="*/ 4 w 60"/>
                  <a:gd name="T41" fmla="*/ 7 h 59"/>
                  <a:gd name="T42" fmla="*/ 5 w 60"/>
                  <a:gd name="T43" fmla="*/ 7 h 59"/>
                  <a:gd name="T44" fmla="*/ 6 w 60"/>
                  <a:gd name="T45" fmla="*/ 7 h 59"/>
                  <a:gd name="T46" fmla="*/ 6 w 60"/>
                  <a:gd name="T47" fmla="*/ 6 h 59"/>
                  <a:gd name="T48" fmla="*/ 7 w 60"/>
                  <a:gd name="T49" fmla="*/ 6 h 59"/>
                  <a:gd name="T50" fmla="*/ 7 w 60"/>
                  <a:gd name="T51" fmla="*/ 5 h 59"/>
                  <a:gd name="T52" fmla="*/ 8 w 60"/>
                  <a:gd name="T53" fmla="*/ 5 h 59"/>
                  <a:gd name="T54" fmla="*/ 8 w 60"/>
                  <a:gd name="T55" fmla="*/ 4 h 59"/>
                  <a:gd name="T56" fmla="*/ 8 w 60"/>
                  <a:gd name="T57" fmla="*/ 3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5" name="Freeform 231"/>
              <p:cNvSpPr>
                <a:spLocks/>
              </p:cNvSpPr>
              <p:nvPr/>
            </p:nvSpPr>
            <p:spPr bwMode="auto">
              <a:xfrm>
                <a:off x="2805" y="2281"/>
                <a:ext cx="15" cy="15"/>
              </a:xfrm>
              <a:custGeom>
                <a:avLst/>
                <a:gdLst>
                  <a:gd name="T0" fmla="*/ 2 w 30"/>
                  <a:gd name="T1" fmla="*/ 4 h 29"/>
                  <a:gd name="T2" fmla="*/ 2 w 30"/>
                  <a:gd name="T3" fmla="*/ 4 h 29"/>
                  <a:gd name="T4" fmla="*/ 2 w 30"/>
                  <a:gd name="T5" fmla="*/ 4 h 29"/>
                  <a:gd name="T6" fmla="*/ 1 w 30"/>
                  <a:gd name="T7" fmla="*/ 4 h 29"/>
                  <a:gd name="T8" fmla="*/ 1 w 30"/>
                  <a:gd name="T9" fmla="*/ 4 h 29"/>
                  <a:gd name="T10" fmla="*/ 1 w 30"/>
                  <a:gd name="T11" fmla="*/ 3 h 29"/>
                  <a:gd name="T12" fmla="*/ 1 w 30"/>
                  <a:gd name="T13" fmla="*/ 3 h 29"/>
                  <a:gd name="T14" fmla="*/ 0 w 30"/>
                  <a:gd name="T15" fmla="*/ 3 h 29"/>
                  <a:gd name="T16" fmla="*/ 0 w 30"/>
                  <a:gd name="T17" fmla="*/ 2 h 29"/>
                  <a:gd name="T18" fmla="*/ 0 w 30"/>
                  <a:gd name="T19" fmla="*/ 2 h 29"/>
                  <a:gd name="T20" fmla="*/ 1 w 30"/>
                  <a:gd name="T21" fmla="*/ 2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2 w 30"/>
                  <a:gd name="T29" fmla="*/ 1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1 h 29"/>
                  <a:gd name="T38" fmla="*/ 3 w 30"/>
                  <a:gd name="T39" fmla="*/ 1 h 29"/>
                  <a:gd name="T40" fmla="*/ 4 w 30"/>
                  <a:gd name="T41" fmla="*/ 1 h 29"/>
                  <a:gd name="T42" fmla="*/ 4 w 30"/>
                  <a:gd name="T43" fmla="*/ 1 h 29"/>
                  <a:gd name="T44" fmla="*/ 4 w 30"/>
                  <a:gd name="T45" fmla="*/ 2 h 29"/>
                  <a:gd name="T46" fmla="*/ 4 w 30"/>
                  <a:gd name="T47" fmla="*/ 2 h 29"/>
                  <a:gd name="T48" fmla="*/ 4 w 30"/>
                  <a:gd name="T49" fmla="*/ 2 h 29"/>
                  <a:gd name="T50" fmla="*/ 4 w 30"/>
                  <a:gd name="T51" fmla="*/ 3 h 29"/>
                  <a:gd name="T52" fmla="*/ 4 w 30"/>
                  <a:gd name="T53" fmla="*/ 4 h 29"/>
                  <a:gd name="T54" fmla="*/ 3 w 30"/>
                  <a:gd name="T55" fmla="*/ 4 h 29"/>
                  <a:gd name="T56" fmla="*/ 2 w 30"/>
                  <a:gd name="T57" fmla="*/ 4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6" name="Freeform 232"/>
              <p:cNvSpPr>
                <a:spLocks/>
              </p:cNvSpPr>
              <p:nvPr/>
            </p:nvSpPr>
            <p:spPr bwMode="auto">
              <a:xfrm>
                <a:off x="2918" y="2596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1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0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1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7" name="Freeform 233"/>
              <p:cNvSpPr>
                <a:spLocks/>
              </p:cNvSpPr>
              <p:nvPr/>
            </p:nvSpPr>
            <p:spPr bwMode="auto">
              <a:xfrm>
                <a:off x="2925" y="2604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8" name="Freeform 234"/>
              <p:cNvSpPr>
                <a:spLocks/>
              </p:cNvSpPr>
              <p:nvPr/>
            </p:nvSpPr>
            <p:spPr bwMode="auto">
              <a:xfrm>
                <a:off x="2819" y="2655"/>
                <a:ext cx="30" cy="29"/>
              </a:xfrm>
              <a:custGeom>
                <a:avLst/>
                <a:gdLst>
                  <a:gd name="T0" fmla="*/ 8 w 60"/>
                  <a:gd name="T1" fmla="*/ 3 h 59"/>
                  <a:gd name="T2" fmla="*/ 8 w 60"/>
                  <a:gd name="T3" fmla="*/ 3 h 59"/>
                  <a:gd name="T4" fmla="*/ 8 w 60"/>
                  <a:gd name="T5" fmla="*/ 2 h 59"/>
                  <a:gd name="T6" fmla="*/ 7 w 60"/>
                  <a:gd name="T7" fmla="*/ 1 h 59"/>
                  <a:gd name="T8" fmla="*/ 7 w 60"/>
                  <a:gd name="T9" fmla="*/ 1 h 59"/>
                  <a:gd name="T10" fmla="*/ 6 w 60"/>
                  <a:gd name="T11" fmla="*/ 0 h 59"/>
                  <a:gd name="T12" fmla="*/ 6 w 60"/>
                  <a:gd name="T13" fmla="*/ 0 h 59"/>
                  <a:gd name="T14" fmla="*/ 5 w 60"/>
                  <a:gd name="T15" fmla="*/ 0 h 59"/>
                  <a:gd name="T16" fmla="*/ 4 w 60"/>
                  <a:gd name="T17" fmla="*/ 0 h 59"/>
                  <a:gd name="T18" fmla="*/ 3 w 60"/>
                  <a:gd name="T19" fmla="*/ 0 h 59"/>
                  <a:gd name="T20" fmla="*/ 2 w 60"/>
                  <a:gd name="T21" fmla="*/ 1 h 59"/>
                  <a:gd name="T22" fmla="*/ 1 w 60"/>
                  <a:gd name="T23" fmla="*/ 2 h 59"/>
                  <a:gd name="T24" fmla="*/ 0 w 60"/>
                  <a:gd name="T25" fmla="*/ 3 h 59"/>
                  <a:gd name="T26" fmla="*/ 1 w 60"/>
                  <a:gd name="T27" fmla="*/ 4 h 59"/>
                  <a:gd name="T28" fmla="*/ 1 w 60"/>
                  <a:gd name="T29" fmla="*/ 5 h 59"/>
                  <a:gd name="T30" fmla="*/ 1 w 60"/>
                  <a:gd name="T31" fmla="*/ 5 h 59"/>
                  <a:gd name="T32" fmla="*/ 2 w 60"/>
                  <a:gd name="T33" fmla="*/ 6 h 59"/>
                  <a:gd name="T34" fmla="*/ 2 w 60"/>
                  <a:gd name="T35" fmla="*/ 6 h 59"/>
                  <a:gd name="T36" fmla="*/ 3 w 60"/>
                  <a:gd name="T37" fmla="*/ 7 h 59"/>
                  <a:gd name="T38" fmla="*/ 3 w 60"/>
                  <a:gd name="T39" fmla="*/ 7 h 59"/>
                  <a:gd name="T40" fmla="*/ 4 w 60"/>
                  <a:gd name="T41" fmla="*/ 7 h 59"/>
                  <a:gd name="T42" fmla="*/ 5 w 60"/>
                  <a:gd name="T43" fmla="*/ 7 h 59"/>
                  <a:gd name="T44" fmla="*/ 6 w 60"/>
                  <a:gd name="T45" fmla="*/ 7 h 59"/>
                  <a:gd name="T46" fmla="*/ 6 w 60"/>
                  <a:gd name="T47" fmla="*/ 6 h 59"/>
                  <a:gd name="T48" fmla="*/ 7 w 60"/>
                  <a:gd name="T49" fmla="*/ 6 h 59"/>
                  <a:gd name="T50" fmla="*/ 7 w 60"/>
                  <a:gd name="T51" fmla="*/ 5 h 59"/>
                  <a:gd name="T52" fmla="*/ 8 w 60"/>
                  <a:gd name="T53" fmla="*/ 5 h 59"/>
                  <a:gd name="T54" fmla="*/ 8 w 60"/>
                  <a:gd name="T55" fmla="*/ 4 h 59"/>
                  <a:gd name="T56" fmla="*/ 8 w 60"/>
                  <a:gd name="T57" fmla="*/ 3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9" name="Freeform 235"/>
              <p:cNvSpPr>
                <a:spLocks/>
              </p:cNvSpPr>
              <p:nvPr/>
            </p:nvSpPr>
            <p:spPr bwMode="auto">
              <a:xfrm>
                <a:off x="2827" y="2662"/>
                <a:ext cx="15" cy="15"/>
              </a:xfrm>
              <a:custGeom>
                <a:avLst/>
                <a:gdLst>
                  <a:gd name="T0" fmla="*/ 2 w 30"/>
                  <a:gd name="T1" fmla="*/ 4 h 29"/>
                  <a:gd name="T2" fmla="*/ 2 w 30"/>
                  <a:gd name="T3" fmla="*/ 4 h 29"/>
                  <a:gd name="T4" fmla="*/ 2 w 30"/>
                  <a:gd name="T5" fmla="*/ 4 h 29"/>
                  <a:gd name="T6" fmla="*/ 1 w 30"/>
                  <a:gd name="T7" fmla="*/ 4 h 29"/>
                  <a:gd name="T8" fmla="*/ 1 w 30"/>
                  <a:gd name="T9" fmla="*/ 4 h 29"/>
                  <a:gd name="T10" fmla="*/ 1 w 30"/>
                  <a:gd name="T11" fmla="*/ 3 h 29"/>
                  <a:gd name="T12" fmla="*/ 1 w 30"/>
                  <a:gd name="T13" fmla="*/ 3 h 29"/>
                  <a:gd name="T14" fmla="*/ 0 w 30"/>
                  <a:gd name="T15" fmla="*/ 3 h 29"/>
                  <a:gd name="T16" fmla="*/ 0 w 30"/>
                  <a:gd name="T17" fmla="*/ 2 h 29"/>
                  <a:gd name="T18" fmla="*/ 0 w 30"/>
                  <a:gd name="T19" fmla="*/ 2 h 29"/>
                  <a:gd name="T20" fmla="*/ 1 w 30"/>
                  <a:gd name="T21" fmla="*/ 2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2 w 30"/>
                  <a:gd name="T29" fmla="*/ 1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1 h 29"/>
                  <a:gd name="T38" fmla="*/ 3 w 30"/>
                  <a:gd name="T39" fmla="*/ 1 h 29"/>
                  <a:gd name="T40" fmla="*/ 4 w 30"/>
                  <a:gd name="T41" fmla="*/ 1 h 29"/>
                  <a:gd name="T42" fmla="*/ 4 w 30"/>
                  <a:gd name="T43" fmla="*/ 1 h 29"/>
                  <a:gd name="T44" fmla="*/ 4 w 30"/>
                  <a:gd name="T45" fmla="*/ 2 h 29"/>
                  <a:gd name="T46" fmla="*/ 4 w 30"/>
                  <a:gd name="T47" fmla="*/ 2 h 29"/>
                  <a:gd name="T48" fmla="*/ 4 w 30"/>
                  <a:gd name="T49" fmla="*/ 2 h 29"/>
                  <a:gd name="T50" fmla="*/ 4 w 30"/>
                  <a:gd name="T51" fmla="*/ 3 h 29"/>
                  <a:gd name="T52" fmla="*/ 4 w 30"/>
                  <a:gd name="T53" fmla="*/ 4 h 29"/>
                  <a:gd name="T54" fmla="*/ 3 w 30"/>
                  <a:gd name="T55" fmla="*/ 4 h 29"/>
                  <a:gd name="T56" fmla="*/ 2 w 30"/>
                  <a:gd name="T57" fmla="*/ 4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0" name="Freeform 236"/>
              <p:cNvSpPr>
                <a:spLocks/>
              </p:cNvSpPr>
              <p:nvPr/>
            </p:nvSpPr>
            <p:spPr bwMode="auto">
              <a:xfrm>
                <a:off x="3120" y="2711"/>
                <a:ext cx="30" cy="30"/>
              </a:xfrm>
              <a:custGeom>
                <a:avLst/>
                <a:gdLst>
                  <a:gd name="T0" fmla="*/ 8 w 59"/>
                  <a:gd name="T1" fmla="*/ 4 h 60"/>
                  <a:gd name="T2" fmla="*/ 8 w 59"/>
                  <a:gd name="T3" fmla="*/ 4 h 60"/>
                  <a:gd name="T4" fmla="*/ 8 w 59"/>
                  <a:gd name="T5" fmla="*/ 3 h 60"/>
                  <a:gd name="T6" fmla="*/ 7 w 59"/>
                  <a:gd name="T7" fmla="*/ 2 h 60"/>
                  <a:gd name="T8" fmla="*/ 7 w 59"/>
                  <a:gd name="T9" fmla="*/ 2 h 60"/>
                  <a:gd name="T10" fmla="*/ 6 w 59"/>
                  <a:gd name="T11" fmla="*/ 1 h 60"/>
                  <a:gd name="T12" fmla="*/ 6 w 59"/>
                  <a:gd name="T13" fmla="*/ 1 h 60"/>
                  <a:gd name="T14" fmla="*/ 5 w 59"/>
                  <a:gd name="T15" fmla="*/ 1 h 60"/>
                  <a:gd name="T16" fmla="*/ 4 w 59"/>
                  <a:gd name="T17" fmla="*/ 0 h 60"/>
                  <a:gd name="T18" fmla="*/ 3 w 59"/>
                  <a:gd name="T19" fmla="*/ 1 h 60"/>
                  <a:gd name="T20" fmla="*/ 2 w 59"/>
                  <a:gd name="T21" fmla="*/ 2 h 60"/>
                  <a:gd name="T22" fmla="*/ 1 w 59"/>
                  <a:gd name="T23" fmla="*/ 3 h 60"/>
                  <a:gd name="T24" fmla="*/ 0 w 59"/>
                  <a:gd name="T25" fmla="*/ 4 h 60"/>
                  <a:gd name="T26" fmla="*/ 1 w 59"/>
                  <a:gd name="T27" fmla="*/ 5 h 60"/>
                  <a:gd name="T28" fmla="*/ 1 w 59"/>
                  <a:gd name="T29" fmla="*/ 6 h 60"/>
                  <a:gd name="T30" fmla="*/ 1 w 59"/>
                  <a:gd name="T31" fmla="*/ 6 h 60"/>
                  <a:gd name="T32" fmla="*/ 2 w 59"/>
                  <a:gd name="T33" fmla="*/ 7 h 60"/>
                  <a:gd name="T34" fmla="*/ 2 w 59"/>
                  <a:gd name="T35" fmla="*/ 7 h 60"/>
                  <a:gd name="T36" fmla="*/ 3 w 59"/>
                  <a:gd name="T37" fmla="*/ 8 h 60"/>
                  <a:gd name="T38" fmla="*/ 3 w 59"/>
                  <a:gd name="T39" fmla="*/ 8 h 60"/>
                  <a:gd name="T40" fmla="*/ 4 w 59"/>
                  <a:gd name="T41" fmla="*/ 8 h 60"/>
                  <a:gd name="T42" fmla="*/ 5 w 59"/>
                  <a:gd name="T43" fmla="*/ 8 h 60"/>
                  <a:gd name="T44" fmla="*/ 6 w 59"/>
                  <a:gd name="T45" fmla="*/ 8 h 60"/>
                  <a:gd name="T46" fmla="*/ 6 w 59"/>
                  <a:gd name="T47" fmla="*/ 7 h 60"/>
                  <a:gd name="T48" fmla="*/ 7 w 59"/>
                  <a:gd name="T49" fmla="*/ 7 h 60"/>
                  <a:gd name="T50" fmla="*/ 7 w 59"/>
                  <a:gd name="T51" fmla="*/ 6 h 60"/>
                  <a:gd name="T52" fmla="*/ 8 w 59"/>
                  <a:gd name="T53" fmla="*/ 6 h 60"/>
                  <a:gd name="T54" fmla="*/ 8 w 59"/>
                  <a:gd name="T55" fmla="*/ 5 h 60"/>
                  <a:gd name="T56" fmla="*/ 8 w 59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1" name="Freeform 237"/>
              <p:cNvSpPr>
                <a:spLocks/>
              </p:cNvSpPr>
              <p:nvPr/>
            </p:nvSpPr>
            <p:spPr bwMode="auto">
              <a:xfrm>
                <a:off x="3128" y="2718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2" name="Freeform 238"/>
              <p:cNvSpPr>
                <a:spLocks/>
              </p:cNvSpPr>
              <p:nvPr/>
            </p:nvSpPr>
            <p:spPr bwMode="auto">
              <a:xfrm>
                <a:off x="3136" y="2454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3" name="Freeform 239"/>
              <p:cNvSpPr>
                <a:spLocks/>
              </p:cNvSpPr>
              <p:nvPr/>
            </p:nvSpPr>
            <p:spPr bwMode="auto">
              <a:xfrm>
                <a:off x="3144" y="2462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4" name="Freeform 240"/>
              <p:cNvSpPr>
                <a:spLocks/>
              </p:cNvSpPr>
              <p:nvPr/>
            </p:nvSpPr>
            <p:spPr bwMode="auto">
              <a:xfrm>
                <a:off x="3139" y="2831"/>
                <a:ext cx="30" cy="29"/>
              </a:xfrm>
              <a:custGeom>
                <a:avLst/>
                <a:gdLst>
                  <a:gd name="T0" fmla="*/ 8 w 58"/>
                  <a:gd name="T1" fmla="*/ 3 h 60"/>
                  <a:gd name="T2" fmla="*/ 8 w 58"/>
                  <a:gd name="T3" fmla="*/ 3 h 60"/>
                  <a:gd name="T4" fmla="*/ 8 w 58"/>
                  <a:gd name="T5" fmla="*/ 2 h 60"/>
                  <a:gd name="T6" fmla="*/ 7 w 58"/>
                  <a:gd name="T7" fmla="*/ 1 h 60"/>
                  <a:gd name="T8" fmla="*/ 7 w 58"/>
                  <a:gd name="T9" fmla="*/ 1 h 60"/>
                  <a:gd name="T10" fmla="*/ 6 w 58"/>
                  <a:gd name="T11" fmla="*/ 0 h 60"/>
                  <a:gd name="T12" fmla="*/ 6 w 58"/>
                  <a:gd name="T13" fmla="*/ 0 h 60"/>
                  <a:gd name="T14" fmla="*/ 5 w 58"/>
                  <a:gd name="T15" fmla="*/ 0 h 60"/>
                  <a:gd name="T16" fmla="*/ 4 w 58"/>
                  <a:gd name="T17" fmla="*/ 0 h 60"/>
                  <a:gd name="T18" fmla="*/ 3 w 58"/>
                  <a:gd name="T19" fmla="*/ 0 h 60"/>
                  <a:gd name="T20" fmla="*/ 1 w 58"/>
                  <a:gd name="T21" fmla="*/ 1 h 60"/>
                  <a:gd name="T22" fmla="*/ 1 w 58"/>
                  <a:gd name="T23" fmla="*/ 2 h 60"/>
                  <a:gd name="T24" fmla="*/ 0 w 58"/>
                  <a:gd name="T25" fmla="*/ 3 h 60"/>
                  <a:gd name="T26" fmla="*/ 0 w 58"/>
                  <a:gd name="T27" fmla="*/ 4 h 60"/>
                  <a:gd name="T28" fmla="*/ 1 w 58"/>
                  <a:gd name="T29" fmla="*/ 5 h 60"/>
                  <a:gd name="T30" fmla="*/ 1 w 58"/>
                  <a:gd name="T31" fmla="*/ 5 h 60"/>
                  <a:gd name="T32" fmla="*/ 1 w 58"/>
                  <a:gd name="T33" fmla="*/ 6 h 60"/>
                  <a:gd name="T34" fmla="*/ 2 w 58"/>
                  <a:gd name="T35" fmla="*/ 6 h 60"/>
                  <a:gd name="T36" fmla="*/ 3 w 58"/>
                  <a:gd name="T37" fmla="*/ 7 h 60"/>
                  <a:gd name="T38" fmla="*/ 3 w 58"/>
                  <a:gd name="T39" fmla="*/ 7 h 60"/>
                  <a:gd name="T40" fmla="*/ 4 w 58"/>
                  <a:gd name="T41" fmla="*/ 7 h 60"/>
                  <a:gd name="T42" fmla="*/ 5 w 58"/>
                  <a:gd name="T43" fmla="*/ 7 h 60"/>
                  <a:gd name="T44" fmla="*/ 6 w 58"/>
                  <a:gd name="T45" fmla="*/ 7 h 60"/>
                  <a:gd name="T46" fmla="*/ 6 w 58"/>
                  <a:gd name="T47" fmla="*/ 6 h 60"/>
                  <a:gd name="T48" fmla="*/ 7 w 58"/>
                  <a:gd name="T49" fmla="*/ 6 h 60"/>
                  <a:gd name="T50" fmla="*/ 7 w 58"/>
                  <a:gd name="T51" fmla="*/ 5 h 60"/>
                  <a:gd name="T52" fmla="*/ 8 w 58"/>
                  <a:gd name="T53" fmla="*/ 5 h 60"/>
                  <a:gd name="T54" fmla="*/ 8 w 58"/>
                  <a:gd name="T55" fmla="*/ 4 h 60"/>
                  <a:gd name="T56" fmla="*/ 8 w 58"/>
                  <a:gd name="T57" fmla="*/ 3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5" name="Freeform 241"/>
              <p:cNvSpPr>
                <a:spLocks/>
              </p:cNvSpPr>
              <p:nvPr/>
            </p:nvSpPr>
            <p:spPr bwMode="auto">
              <a:xfrm>
                <a:off x="3147" y="2838"/>
                <a:ext cx="14" cy="15"/>
              </a:xfrm>
              <a:custGeom>
                <a:avLst/>
                <a:gdLst>
                  <a:gd name="T0" fmla="*/ 2 w 28"/>
                  <a:gd name="T1" fmla="*/ 4 h 30"/>
                  <a:gd name="T2" fmla="*/ 2 w 28"/>
                  <a:gd name="T3" fmla="*/ 4 h 30"/>
                  <a:gd name="T4" fmla="*/ 2 w 28"/>
                  <a:gd name="T5" fmla="*/ 4 h 30"/>
                  <a:gd name="T6" fmla="*/ 1 w 28"/>
                  <a:gd name="T7" fmla="*/ 4 h 30"/>
                  <a:gd name="T8" fmla="*/ 1 w 28"/>
                  <a:gd name="T9" fmla="*/ 4 h 30"/>
                  <a:gd name="T10" fmla="*/ 1 w 28"/>
                  <a:gd name="T11" fmla="*/ 3 h 30"/>
                  <a:gd name="T12" fmla="*/ 1 w 28"/>
                  <a:gd name="T13" fmla="*/ 3 h 30"/>
                  <a:gd name="T14" fmla="*/ 0 w 28"/>
                  <a:gd name="T15" fmla="*/ 3 h 30"/>
                  <a:gd name="T16" fmla="*/ 0 w 28"/>
                  <a:gd name="T17" fmla="*/ 2 h 30"/>
                  <a:gd name="T18" fmla="*/ 0 w 28"/>
                  <a:gd name="T19" fmla="*/ 2 h 30"/>
                  <a:gd name="T20" fmla="*/ 1 w 28"/>
                  <a:gd name="T21" fmla="*/ 2 h 30"/>
                  <a:gd name="T22" fmla="*/ 1 w 28"/>
                  <a:gd name="T23" fmla="*/ 1 h 30"/>
                  <a:gd name="T24" fmla="*/ 1 w 28"/>
                  <a:gd name="T25" fmla="*/ 1 h 30"/>
                  <a:gd name="T26" fmla="*/ 1 w 28"/>
                  <a:gd name="T27" fmla="*/ 1 h 30"/>
                  <a:gd name="T28" fmla="*/ 2 w 28"/>
                  <a:gd name="T29" fmla="*/ 1 h 30"/>
                  <a:gd name="T30" fmla="*/ 2 w 28"/>
                  <a:gd name="T31" fmla="*/ 0 h 30"/>
                  <a:gd name="T32" fmla="*/ 2 w 28"/>
                  <a:gd name="T33" fmla="*/ 0 h 30"/>
                  <a:gd name="T34" fmla="*/ 3 w 28"/>
                  <a:gd name="T35" fmla="*/ 0 h 30"/>
                  <a:gd name="T36" fmla="*/ 3 w 28"/>
                  <a:gd name="T37" fmla="*/ 1 h 30"/>
                  <a:gd name="T38" fmla="*/ 3 w 28"/>
                  <a:gd name="T39" fmla="*/ 1 h 30"/>
                  <a:gd name="T40" fmla="*/ 4 w 28"/>
                  <a:gd name="T41" fmla="*/ 1 h 30"/>
                  <a:gd name="T42" fmla="*/ 4 w 28"/>
                  <a:gd name="T43" fmla="*/ 1 h 30"/>
                  <a:gd name="T44" fmla="*/ 4 w 28"/>
                  <a:gd name="T45" fmla="*/ 2 h 30"/>
                  <a:gd name="T46" fmla="*/ 4 w 28"/>
                  <a:gd name="T47" fmla="*/ 2 h 30"/>
                  <a:gd name="T48" fmla="*/ 4 w 28"/>
                  <a:gd name="T49" fmla="*/ 2 h 30"/>
                  <a:gd name="T50" fmla="*/ 4 w 28"/>
                  <a:gd name="T51" fmla="*/ 3 h 30"/>
                  <a:gd name="T52" fmla="*/ 4 w 28"/>
                  <a:gd name="T53" fmla="*/ 4 h 30"/>
                  <a:gd name="T54" fmla="*/ 3 w 28"/>
                  <a:gd name="T55" fmla="*/ 4 h 30"/>
                  <a:gd name="T56" fmla="*/ 2 w 28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6" name="Freeform 242"/>
              <p:cNvSpPr>
                <a:spLocks/>
              </p:cNvSpPr>
              <p:nvPr/>
            </p:nvSpPr>
            <p:spPr bwMode="auto">
              <a:xfrm>
                <a:off x="3001" y="2926"/>
                <a:ext cx="29" cy="30"/>
              </a:xfrm>
              <a:custGeom>
                <a:avLst/>
                <a:gdLst>
                  <a:gd name="T0" fmla="*/ 7 w 60"/>
                  <a:gd name="T1" fmla="*/ 4 h 60"/>
                  <a:gd name="T2" fmla="*/ 7 w 60"/>
                  <a:gd name="T3" fmla="*/ 3 h 60"/>
                  <a:gd name="T4" fmla="*/ 7 w 60"/>
                  <a:gd name="T5" fmla="*/ 3 h 60"/>
                  <a:gd name="T6" fmla="*/ 6 w 60"/>
                  <a:gd name="T7" fmla="*/ 2 h 60"/>
                  <a:gd name="T8" fmla="*/ 6 w 60"/>
                  <a:gd name="T9" fmla="*/ 1 h 60"/>
                  <a:gd name="T10" fmla="*/ 5 w 60"/>
                  <a:gd name="T11" fmla="*/ 1 h 60"/>
                  <a:gd name="T12" fmla="*/ 5 w 60"/>
                  <a:gd name="T13" fmla="*/ 1 h 60"/>
                  <a:gd name="T14" fmla="*/ 4 w 60"/>
                  <a:gd name="T15" fmla="*/ 1 h 60"/>
                  <a:gd name="T16" fmla="*/ 3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0 w 60"/>
                  <a:gd name="T23" fmla="*/ 3 h 60"/>
                  <a:gd name="T24" fmla="*/ 0 w 60"/>
                  <a:gd name="T25" fmla="*/ 4 h 60"/>
                  <a:gd name="T26" fmla="*/ 0 w 60"/>
                  <a:gd name="T27" fmla="*/ 5 h 60"/>
                  <a:gd name="T28" fmla="*/ 0 w 60"/>
                  <a:gd name="T29" fmla="*/ 6 h 60"/>
                  <a:gd name="T30" fmla="*/ 0 w 60"/>
                  <a:gd name="T31" fmla="*/ 6 h 60"/>
                  <a:gd name="T32" fmla="*/ 1 w 60"/>
                  <a:gd name="T33" fmla="*/ 7 h 60"/>
                  <a:gd name="T34" fmla="*/ 1 w 60"/>
                  <a:gd name="T35" fmla="*/ 7 h 60"/>
                  <a:gd name="T36" fmla="*/ 2 w 60"/>
                  <a:gd name="T37" fmla="*/ 8 h 60"/>
                  <a:gd name="T38" fmla="*/ 3 w 60"/>
                  <a:gd name="T39" fmla="*/ 8 h 60"/>
                  <a:gd name="T40" fmla="*/ 3 w 60"/>
                  <a:gd name="T41" fmla="*/ 8 h 60"/>
                  <a:gd name="T42" fmla="*/ 4 w 60"/>
                  <a:gd name="T43" fmla="*/ 8 h 60"/>
                  <a:gd name="T44" fmla="*/ 5 w 60"/>
                  <a:gd name="T45" fmla="*/ 8 h 60"/>
                  <a:gd name="T46" fmla="*/ 5 w 60"/>
                  <a:gd name="T47" fmla="*/ 7 h 60"/>
                  <a:gd name="T48" fmla="*/ 6 w 60"/>
                  <a:gd name="T49" fmla="*/ 7 h 60"/>
                  <a:gd name="T50" fmla="*/ 6 w 60"/>
                  <a:gd name="T51" fmla="*/ 6 h 60"/>
                  <a:gd name="T52" fmla="*/ 7 w 60"/>
                  <a:gd name="T53" fmla="*/ 6 h 60"/>
                  <a:gd name="T54" fmla="*/ 7 w 60"/>
                  <a:gd name="T55" fmla="*/ 5 h 60"/>
                  <a:gd name="T56" fmla="*/ 7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7" name="Freeform 243"/>
              <p:cNvSpPr>
                <a:spLocks/>
              </p:cNvSpPr>
              <p:nvPr/>
            </p:nvSpPr>
            <p:spPr bwMode="auto">
              <a:xfrm>
                <a:off x="3008" y="2934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8" name="Freeform 244"/>
              <p:cNvSpPr>
                <a:spLocks/>
              </p:cNvSpPr>
              <p:nvPr/>
            </p:nvSpPr>
            <p:spPr bwMode="auto">
              <a:xfrm>
                <a:off x="2878" y="2958"/>
                <a:ext cx="30" cy="30"/>
              </a:xfrm>
              <a:custGeom>
                <a:avLst/>
                <a:gdLst>
                  <a:gd name="T0" fmla="*/ 8 w 60"/>
                  <a:gd name="T1" fmla="*/ 4 h 59"/>
                  <a:gd name="T2" fmla="*/ 8 w 60"/>
                  <a:gd name="T3" fmla="*/ 3 h 59"/>
                  <a:gd name="T4" fmla="*/ 8 w 60"/>
                  <a:gd name="T5" fmla="*/ 3 h 59"/>
                  <a:gd name="T6" fmla="*/ 7 w 60"/>
                  <a:gd name="T7" fmla="*/ 2 h 59"/>
                  <a:gd name="T8" fmla="*/ 7 w 60"/>
                  <a:gd name="T9" fmla="*/ 2 h 59"/>
                  <a:gd name="T10" fmla="*/ 6 w 60"/>
                  <a:gd name="T11" fmla="*/ 1 h 59"/>
                  <a:gd name="T12" fmla="*/ 6 w 60"/>
                  <a:gd name="T13" fmla="*/ 1 h 59"/>
                  <a:gd name="T14" fmla="*/ 5 w 60"/>
                  <a:gd name="T15" fmla="*/ 1 h 59"/>
                  <a:gd name="T16" fmla="*/ 4 w 60"/>
                  <a:gd name="T17" fmla="*/ 0 h 59"/>
                  <a:gd name="T18" fmla="*/ 3 w 60"/>
                  <a:gd name="T19" fmla="*/ 1 h 59"/>
                  <a:gd name="T20" fmla="*/ 2 w 60"/>
                  <a:gd name="T21" fmla="*/ 2 h 59"/>
                  <a:gd name="T22" fmla="*/ 1 w 60"/>
                  <a:gd name="T23" fmla="*/ 3 h 59"/>
                  <a:gd name="T24" fmla="*/ 0 w 60"/>
                  <a:gd name="T25" fmla="*/ 4 h 59"/>
                  <a:gd name="T26" fmla="*/ 1 w 60"/>
                  <a:gd name="T27" fmla="*/ 5 h 59"/>
                  <a:gd name="T28" fmla="*/ 1 w 60"/>
                  <a:gd name="T29" fmla="*/ 6 h 59"/>
                  <a:gd name="T30" fmla="*/ 1 w 60"/>
                  <a:gd name="T31" fmla="*/ 6 h 59"/>
                  <a:gd name="T32" fmla="*/ 1 w 60"/>
                  <a:gd name="T33" fmla="*/ 7 h 59"/>
                  <a:gd name="T34" fmla="*/ 2 w 60"/>
                  <a:gd name="T35" fmla="*/ 7 h 59"/>
                  <a:gd name="T36" fmla="*/ 3 w 60"/>
                  <a:gd name="T37" fmla="*/ 8 h 59"/>
                  <a:gd name="T38" fmla="*/ 3 w 60"/>
                  <a:gd name="T39" fmla="*/ 8 h 59"/>
                  <a:gd name="T40" fmla="*/ 4 w 60"/>
                  <a:gd name="T41" fmla="*/ 8 h 59"/>
                  <a:gd name="T42" fmla="*/ 5 w 60"/>
                  <a:gd name="T43" fmla="*/ 8 h 59"/>
                  <a:gd name="T44" fmla="*/ 6 w 60"/>
                  <a:gd name="T45" fmla="*/ 8 h 59"/>
                  <a:gd name="T46" fmla="*/ 6 w 60"/>
                  <a:gd name="T47" fmla="*/ 7 h 59"/>
                  <a:gd name="T48" fmla="*/ 7 w 60"/>
                  <a:gd name="T49" fmla="*/ 7 h 59"/>
                  <a:gd name="T50" fmla="*/ 7 w 60"/>
                  <a:gd name="T51" fmla="*/ 6 h 59"/>
                  <a:gd name="T52" fmla="*/ 8 w 60"/>
                  <a:gd name="T53" fmla="*/ 6 h 59"/>
                  <a:gd name="T54" fmla="*/ 8 w 60"/>
                  <a:gd name="T55" fmla="*/ 5 h 59"/>
                  <a:gd name="T56" fmla="*/ 8 w 60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9" name="Freeform 245"/>
              <p:cNvSpPr>
                <a:spLocks/>
              </p:cNvSpPr>
              <p:nvPr/>
            </p:nvSpPr>
            <p:spPr bwMode="auto">
              <a:xfrm>
                <a:off x="2885" y="2965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0" name="Freeform 246"/>
              <p:cNvSpPr>
                <a:spLocks/>
              </p:cNvSpPr>
              <p:nvPr/>
            </p:nvSpPr>
            <p:spPr bwMode="auto">
              <a:xfrm>
                <a:off x="2806" y="2879"/>
                <a:ext cx="30" cy="29"/>
              </a:xfrm>
              <a:custGeom>
                <a:avLst/>
                <a:gdLst>
                  <a:gd name="T0" fmla="*/ 8 w 60"/>
                  <a:gd name="T1" fmla="*/ 4 h 57"/>
                  <a:gd name="T2" fmla="*/ 8 w 60"/>
                  <a:gd name="T3" fmla="*/ 3 h 57"/>
                  <a:gd name="T4" fmla="*/ 8 w 60"/>
                  <a:gd name="T5" fmla="*/ 3 h 57"/>
                  <a:gd name="T6" fmla="*/ 7 w 60"/>
                  <a:gd name="T7" fmla="*/ 2 h 57"/>
                  <a:gd name="T8" fmla="*/ 7 w 60"/>
                  <a:gd name="T9" fmla="*/ 1 h 57"/>
                  <a:gd name="T10" fmla="*/ 6 w 60"/>
                  <a:gd name="T11" fmla="*/ 1 h 57"/>
                  <a:gd name="T12" fmla="*/ 6 w 60"/>
                  <a:gd name="T13" fmla="*/ 1 h 57"/>
                  <a:gd name="T14" fmla="*/ 5 w 60"/>
                  <a:gd name="T15" fmla="*/ 0 h 57"/>
                  <a:gd name="T16" fmla="*/ 4 w 60"/>
                  <a:gd name="T17" fmla="*/ 0 h 57"/>
                  <a:gd name="T18" fmla="*/ 3 w 60"/>
                  <a:gd name="T19" fmla="*/ 1 h 57"/>
                  <a:gd name="T20" fmla="*/ 2 w 60"/>
                  <a:gd name="T21" fmla="*/ 1 h 57"/>
                  <a:gd name="T22" fmla="*/ 1 w 60"/>
                  <a:gd name="T23" fmla="*/ 3 h 57"/>
                  <a:gd name="T24" fmla="*/ 0 w 60"/>
                  <a:gd name="T25" fmla="*/ 4 h 57"/>
                  <a:gd name="T26" fmla="*/ 1 w 60"/>
                  <a:gd name="T27" fmla="*/ 5 h 57"/>
                  <a:gd name="T28" fmla="*/ 1 w 60"/>
                  <a:gd name="T29" fmla="*/ 5 h 57"/>
                  <a:gd name="T30" fmla="*/ 1 w 60"/>
                  <a:gd name="T31" fmla="*/ 6 h 57"/>
                  <a:gd name="T32" fmla="*/ 1 w 60"/>
                  <a:gd name="T33" fmla="*/ 7 h 57"/>
                  <a:gd name="T34" fmla="*/ 2 w 60"/>
                  <a:gd name="T35" fmla="*/ 7 h 57"/>
                  <a:gd name="T36" fmla="*/ 3 w 60"/>
                  <a:gd name="T37" fmla="*/ 7 h 57"/>
                  <a:gd name="T38" fmla="*/ 3 w 60"/>
                  <a:gd name="T39" fmla="*/ 8 h 57"/>
                  <a:gd name="T40" fmla="*/ 4 w 60"/>
                  <a:gd name="T41" fmla="*/ 8 h 57"/>
                  <a:gd name="T42" fmla="*/ 5 w 60"/>
                  <a:gd name="T43" fmla="*/ 8 h 57"/>
                  <a:gd name="T44" fmla="*/ 6 w 60"/>
                  <a:gd name="T45" fmla="*/ 7 h 57"/>
                  <a:gd name="T46" fmla="*/ 6 w 60"/>
                  <a:gd name="T47" fmla="*/ 7 h 57"/>
                  <a:gd name="T48" fmla="*/ 7 w 60"/>
                  <a:gd name="T49" fmla="*/ 7 h 57"/>
                  <a:gd name="T50" fmla="*/ 7 w 60"/>
                  <a:gd name="T51" fmla="*/ 6 h 57"/>
                  <a:gd name="T52" fmla="*/ 8 w 60"/>
                  <a:gd name="T53" fmla="*/ 5 h 57"/>
                  <a:gd name="T54" fmla="*/ 8 w 60"/>
                  <a:gd name="T55" fmla="*/ 5 h 57"/>
                  <a:gd name="T56" fmla="*/ 8 w 60"/>
                  <a:gd name="T57" fmla="*/ 4 h 5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1" name="Freeform 247"/>
              <p:cNvSpPr>
                <a:spLocks/>
              </p:cNvSpPr>
              <p:nvPr/>
            </p:nvSpPr>
            <p:spPr bwMode="auto">
              <a:xfrm>
                <a:off x="2813" y="2886"/>
                <a:ext cx="15" cy="14"/>
              </a:xfrm>
              <a:custGeom>
                <a:avLst/>
                <a:gdLst>
                  <a:gd name="T0" fmla="*/ 2 w 30"/>
                  <a:gd name="T1" fmla="*/ 4 h 27"/>
                  <a:gd name="T2" fmla="*/ 2 w 30"/>
                  <a:gd name="T3" fmla="*/ 4 h 27"/>
                  <a:gd name="T4" fmla="*/ 2 w 30"/>
                  <a:gd name="T5" fmla="*/ 4 h 27"/>
                  <a:gd name="T6" fmla="*/ 1 w 30"/>
                  <a:gd name="T7" fmla="*/ 4 h 27"/>
                  <a:gd name="T8" fmla="*/ 1 w 30"/>
                  <a:gd name="T9" fmla="*/ 3 h 27"/>
                  <a:gd name="T10" fmla="*/ 1 w 30"/>
                  <a:gd name="T11" fmla="*/ 3 h 27"/>
                  <a:gd name="T12" fmla="*/ 1 w 30"/>
                  <a:gd name="T13" fmla="*/ 3 h 27"/>
                  <a:gd name="T14" fmla="*/ 0 w 30"/>
                  <a:gd name="T15" fmla="*/ 2 h 27"/>
                  <a:gd name="T16" fmla="*/ 0 w 30"/>
                  <a:gd name="T17" fmla="*/ 2 h 27"/>
                  <a:gd name="T18" fmla="*/ 0 w 30"/>
                  <a:gd name="T19" fmla="*/ 2 h 27"/>
                  <a:gd name="T20" fmla="*/ 1 w 30"/>
                  <a:gd name="T21" fmla="*/ 1 h 27"/>
                  <a:gd name="T22" fmla="*/ 1 w 30"/>
                  <a:gd name="T23" fmla="*/ 1 h 27"/>
                  <a:gd name="T24" fmla="*/ 1 w 30"/>
                  <a:gd name="T25" fmla="*/ 1 h 27"/>
                  <a:gd name="T26" fmla="*/ 1 w 30"/>
                  <a:gd name="T27" fmla="*/ 1 h 27"/>
                  <a:gd name="T28" fmla="*/ 2 w 30"/>
                  <a:gd name="T29" fmla="*/ 0 h 27"/>
                  <a:gd name="T30" fmla="*/ 2 w 30"/>
                  <a:gd name="T31" fmla="*/ 0 h 27"/>
                  <a:gd name="T32" fmla="*/ 2 w 30"/>
                  <a:gd name="T33" fmla="*/ 0 h 27"/>
                  <a:gd name="T34" fmla="*/ 3 w 30"/>
                  <a:gd name="T35" fmla="*/ 0 h 27"/>
                  <a:gd name="T36" fmla="*/ 3 w 30"/>
                  <a:gd name="T37" fmla="*/ 0 h 27"/>
                  <a:gd name="T38" fmla="*/ 3 w 30"/>
                  <a:gd name="T39" fmla="*/ 1 h 27"/>
                  <a:gd name="T40" fmla="*/ 4 w 30"/>
                  <a:gd name="T41" fmla="*/ 1 h 27"/>
                  <a:gd name="T42" fmla="*/ 4 w 30"/>
                  <a:gd name="T43" fmla="*/ 1 h 27"/>
                  <a:gd name="T44" fmla="*/ 4 w 30"/>
                  <a:gd name="T45" fmla="*/ 1 h 27"/>
                  <a:gd name="T46" fmla="*/ 4 w 30"/>
                  <a:gd name="T47" fmla="*/ 2 h 27"/>
                  <a:gd name="T48" fmla="*/ 4 w 30"/>
                  <a:gd name="T49" fmla="*/ 2 h 27"/>
                  <a:gd name="T50" fmla="*/ 4 w 30"/>
                  <a:gd name="T51" fmla="*/ 3 h 27"/>
                  <a:gd name="T52" fmla="*/ 4 w 30"/>
                  <a:gd name="T53" fmla="*/ 3 h 27"/>
                  <a:gd name="T54" fmla="*/ 3 w 30"/>
                  <a:gd name="T55" fmla="*/ 4 h 27"/>
                  <a:gd name="T56" fmla="*/ 2 w 30"/>
                  <a:gd name="T57" fmla="*/ 4 h 2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2" name="Freeform 248"/>
              <p:cNvSpPr>
                <a:spLocks/>
              </p:cNvSpPr>
              <p:nvPr/>
            </p:nvSpPr>
            <p:spPr bwMode="auto">
              <a:xfrm>
                <a:off x="2920" y="3070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1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1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3" name="Freeform 249"/>
              <p:cNvSpPr>
                <a:spLocks/>
              </p:cNvSpPr>
              <p:nvPr/>
            </p:nvSpPr>
            <p:spPr bwMode="auto">
              <a:xfrm>
                <a:off x="2928" y="3078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4" name="Freeform 250"/>
              <p:cNvSpPr>
                <a:spLocks/>
              </p:cNvSpPr>
              <p:nvPr/>
            </p:nvSpPr>
            <p:spPr bwMode="auto">
              <a:xfrm>
                <a:off x="2865" y="3206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1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0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1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5" name="Freeform 251"/>
              <p:cNvSpPr>
                <a:spLocks/>
              </p:cNvSpPr>
              <p:nvPr/>
            </p:nvSpPr>
            <p:spPr bwMode="auto">
              <a:xfrm>
                <a:off x="2872" y="3213"/>
                <a:ext cx="15" cy="15"/>
              </a:xfrm>
              <a:custGeom>
                <a:avLst/>
                <a:gdLst>
                  <a:gd name="T0" fmla="*/ 2 w 29"/>
                  <a:gd name="T1" fmla="*/ 4 h 30"/>
                  <a:gd name="T2" fmla="*/ 2 w 29"/>
                  <a:gd name="T3" fmla="*/ 4 h 30"/>
                  <a:gd name="T4" fmla="*/ 2 w 29"/>
                  <a:gd name="T5" fmla="*/ 4 h 30"/>
                  <a:gd name="T6" fmla="*/ 1 w 29"/>
                  <a:gd name="T7" fmla="*/ 4 h 30"/>
                  <a:gd name="T8" fmla="*/ 1 w 29"/>
                  <a:gd name="T9" fmla="*/ 4 h 30"/>
                  <a:gd name="T10" fmla="*/ 1 w 29"/>
                  <a:gd name="T11" fmla="*/ 3 h 30"/>
                  <a:gd name="T12" fmla="*/ 1 w 29"/>
                  <a:gd name="T13" fmla="*/ 3 h 30"/>
                  <a:gd name="T14" fmla="*/ 0 w 29"/>
                  <a:gd name="T15" fmla="*/ 3 h 30"/>
                  <a:gd name="T16" fmla="*/ 0 w 29"/>
                  <a:gd name="T17" fmla="*/ 2 h 30"/>
                  <a:gd name="T18" fmla="*/ 0 w 29"/>
                  <a:gd name="T19" fmla="*/ 2 h 30"/>
                  <a:gd name="T20" fmla="*/ 1 w 29"/>
                  <a:gd name="T21" fmla="*/ 2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2 w 29"/>
                  <a:gd name="T29" fmla="*/ 1 h 30"/>
                  <a:gd name="T30" fmla="*/ 2 w 29"/>
                  <a:gd name="T31" fmla="*/ 0 h 30"/>
                  <a:gd name="T32" fmla="*/ 2 w 29"/>
                  <a:gd name="T33" fmla="*/ 0 h 30"/>
                  <a:gd name="T34" fmla="*/ 3 w 29"/>
                  <a:gd name="T35" fmla="*/ 0 h 30"/>
                  <a:gd name="T36" fmla="*/ 3 w 29"/>
                  <a:gd name="T37" fmla="*/ 1 h 30"/>
                  <a:gd name="T38" fmla="*/ 3 w 29"/>
                  <a:gd name="T39" fmla="*/ 1 h 30"/>
                  <a:gd name="T40" fmla="*/ 4 w 29"/>
                  <a:gd name="T41" fmla="*/ 1 h 30"/>
                  <a:gd name="T42" fmla="*/ 4 w 29"/>
                  <a:gd name="T43" fmla="*/ 1 h 30"/>
                  <a:gd name="T44" fmla="*/ 4 w 29"/>
                  <a:gd name="T45" fmla="*/ 2 h 30"/>
                  <a:gd name="T46" fmla="*/ 4 w 29"/>
                  <a:gd name="T47" fmla="*/ 2 h 30"/>
                  <a:gd name="T48" fmla="*/ 4 w 29"/>
                  <a:gd name="T49" fmla="*/ 2 h 30"/>
                  <a:gd name="T50" fmla="*/ 4 w 29"/>
                  <a:gd name="T51" fmla="*/ 3 h 30"/>
                  <a:gd name="T52" fmla="*/ 4 w 29"/>
                  <a:gd name="T53" fmla="*/ 4 h 30"/>
                  <a:gd name="T54" fmla="*/ 3 w 29"/>
                  <a:gd name="T55" fmla="*/ 4 h 30"/>
                  <a:gd name="T56" fmla="*/ 2 w 29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6" name="Freeform 252"/>
              <p:cNvSpPr>
                <a:spLocks/>
              </p:cNvSpPr>
              <p:nvPr/>
            </p:nvSpPr>
            <p:spPr bwMode="auto">
              <a:xfrm>
                <a:off x="2942" y="3332"/>
                <a:ext cx="30" cy="29"/>
              </a:xfrm>
              <a:custGeom>
                <a:avLst/>
                <a:gdLst>
                  <a:gd name="T0" fmla="*/ 8 w 59"/>
                  <a:gd name="T1" fmla="*/ 3 h 59"/>
                  <a:gd name="T2" fmla="*/ 8 w 59"/>
                  <a:gd name="T3" fmla="*/ 2 h 59"/>
                  <a:gd name="T4" fmla="*/ 8 w 59"/>
                  <a:gd name="T5" fmla="*/ 2 h 59"/>
                  <a:gd name="T6" fmla="*/ 7 w 59"/>
                  <a:gd name="T7" fmla="*/ 1 h 59"/>
                  <a:gd name="T8" fmla="*/ 7 w 59"/>
                  <a:gd name="T9" fmla="*/ 1 h 59"/>
                  <a:gd name="T10" fmla="*/ 6 w 59"/>
                  <a:gd name="T11" fmla="*/ 0 h 59"/>
                  <a:gd name="T12" fmla="*/ 6 w 59"/>
                  <a:gd name="T13" fmla="*/ 0 h 59"/>
                  <a:gd name="T14" fmla="*/ 5 w 59"/>
                  <a:gd name="T15" fmla="*/ 0 h 59"/>
                  <a:gd name="T16" fmla="*/ 4 w 59"/>
                  <a:gd name="T17" fmla="*/ 0 h 59"/>
                  <a:gd name="T18" fmla="*/ 3 w 59"/>
                  <a:gd name="T19" fmla="*/ 0 h 59"/>
                  <a:gd name="T20" fmla="*/ 2 w 59"/>
                  <a:gd name="T21" fmla="*/ 1 h 59"/>
                  <a:gd name="T22" fmla="*/ 1 w 59"/>
                  <a:gd name="T23" fmla="*/ 2 h 59"/>
                  <a:gd name="T24" fmla="*/ 0 w 59"/>
                  <a:gd name="T25" fmla="*/ 3 h 59"/>
                  <a:gd name="T26" fmla="*/ 1 w 59"/>
                  <a:gd name="T27" fmla="*/ 4 h 59"/>
                  <a:gd name="T28" fmla="*/ 1 w 59"/>
                  <a:gd name="T29" fmla="*/ 5 h 59"/>
                  <a:gd name="T30" fmla="*/ 1 w 59"/>
                  <a:gd name="T31" fmla="*/ 5 h 59"/>
                  <a:gd name="T32" fmla="*/ 2 w 59"/>
                  <a:gd name="T33" fmla="*/ 6 h 59"/>
                  <a:gd name="T34" fmla="*/ 2 w 59"/>
                  <a:gd name="T35" fmla="*/ 6 h 59"/>
                  <a:gd name="T36" fmla="*/ 3 w 59"/>
                  <a:gd name="T37" fmla="*/ 7 h 59"/>
                  <a:gd name="T38" fmla="*/ 3 w 59"/>
                  <a:gd name="T39" fmla="*/ 7 h 59"/>
                  <a:gd name="T40" fmla="*/ 4 w 59"/>
                  <a:gd name="T41" fmla="*/ 7 h 59"/>
                  <a:gd name="T42" fmla="*/ 5 w 59"/>
                  <a:gd name="T43" fmla="*/ 7 h 59"/>
                  <a:gd name="T44" fmla="*/ 6 w 59"/>
                  <a:gd name="T45" fmla="*/ 7 h 59"/>
                  <a:gd name="T46" fmla="*/ 6 w 59"/>
                  <a:gd name="T47" fmla="*/ 6 h 59"/>
                  <a:gd name="T48" fmla="*/ 7 w 59"/>
                  <a:gd name="T49" fmla="*/ 6 h 59"/>
                  <a:gd name="T50" fmla="*/ 7 w 59"/>
                  <a:gd name="T51" fmla="*/ 5 h 59"/>
                  <a:gd name="T52" fmla="*/ 8 w 59"/>
                  <a:gd name="T53" fmla="*/ 5 h 59"/>
                  <a:gd name="T54" fmla="*/ 8 w 59"/>
                  <a:gd name="T55" fmla="*/ 4 h 59"/>
                  <a:gd name="T56" fmla="*/ 8 w 59"/>
                  <a:gd name="T57" fmla="*/ 3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7" name="Freeform 253"/>
              <p:cNvSpPr>
                <a:spLocks/>
              </p:cNvSpPr>
              <p:nvPr/>
            </p:nvSpPr>
            <p:spPr bwMode="auto">
              <a:xfrm>
                <a:off x="2949" y="3339"/>
                <a:ext cx="15" cy="14"/>
              </a:xfrm>
              <a:custGeom>
                <a:avLst/>
                <a:gdLst>
                  <a:gd name="T0" fmla="*/ 2 w 29"/>
                  <a:gd name="T1" fmla="*/ 3 h 29"/>
                  <a:gd name="T2" fmla="*/ 2 w 29"/>
                  <a:gd name="T3" fmla="*/ 3 h 29"/>
                  <a:gd name="T4" fmla="*/ 2 w 29"/>
                  <a:gd name="T5" fmla="*/ 3 h 29"/>
                  <a:gd name="T6" fmla="*/ 1 w 29"/>
                  <a:gd name="T7" fmla="*/ 3 h 29"/>
                  <a:gd name="T8" fmla="*/ 1 w 29"/>
                  <a:gd name="T9" fmla="*/ 3 h 29"/>
                  <a:gd name="T10" fmla="*/ 1 w 29"/>
                  <a:gd name="T11" fmla="*/ 2 h 29"/>
                  <a:gd name="T12" fmla="*/ 1 w 29"/>
                  <a:gd name="T13" fmla="*/ 2 h 29"/>
                  <a:gd name="T14" fmla="*/ 0 w 29"/>
                  <a:gd name="T15" fmla="*/ 2 h 29"/>
                  <a:gd name="T16" fmla="*/ 0 w 29"/>
                  <a:gd name="T17" fmla="*/ 1 h 29"/>
                  <a:gd name="T18" fmla="*/ 0 w 29"/>
                  <a:gd name="T19" fmla="*/ 1 h 29"/>
                  <a:gd name="T20" fmla="*/ 1 w 29"/>
                  <a:gd name="T21" fmla="*/ 1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2 w 29"/>
                  <a:gd name="T29" fmla="*/ 0 h 29"/>
                  <a:gd name="T30" fmla="*/ 2 w 29"/>
                  <a:gd name="T31" fmla="*/ 0 h 29"/>
                  <a:gd name="T32" fmla="*/ 2 w 29"/>
                  <a:gd name="T33" fmla="*/ 0 h 29"/>
                  <a:gd name="T34" fmla="*/ 3 w 29"/>
                  <a:gd name="T35" fmla="*/ 0 h 29"/>
                  <a:gd name="T36" fmla="*/ 3 w 29"/>
                  <a:gd name="T37" fmla="*/ 0 h 29"/>
                  <a:gd name="T38" fmla="*/ 3 w 29"/>
                  <a:gd name="T39" fmla="*/ 0 h 29"/>
                  <a:gd name="T40" fmla="*/ 4 w 29"/>
                  <a:gd name="T41" fmla="*/ 0 h 29"/>
                  <a:gd name="T42" fmla="*/ 4 w 29"/>
                  <a:gd name="T43" fmla="*/ 0 h 29"/>
                  <a:gd name="T44" fmla="*/ 4 w 29"/>
                  <a:gd name="T45" fmla="*/ 1 h 29"/>
                  <a:gd name="T46" fmla="*/ 4 w 29"/>
                  <a:gd name="T47" fmla="*/ 1 h 29"/>
                  <a:gd name="T48" fmla="*/ 4 w 29"/>
                  <a:gd name="T49" fmla="*/ 1 h 29"/>
                  <a:gd name="T50" fmla="*/ 4 w 29"/>
                  <a:gd name="T51" fmla="*/ 2 h 29"/>
                  <a:gd name="T52" fmla="*/ 4 w 29"/>
                  <a:gd name="T53" fmla="*/ 3 h 29"/>
                  <a:gd name="T54" fmla="*/ 3 w 29"/>
                  <a:gd name="T55" fmla="*/ 3 h 29"/>
                  <a:gd name="T56" fmla="*/ 2 w 29"/>
                  <a:gd name="T57" fmla="*/ 3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8" name="Freeform 254"/>
              <p:cNvSpPr>
                <a:spLocks/>
              </p:cNvSpPr>
              <p:nvPr/>
            </p:nvSpPr>
            <p:spPr bwMode="auto">
              <a:xfrm>
                <a:off x="3086" y="3252"/>
                <a:ext cx="30" cy="29"/>
              </a:xfrm>
              <a:custGeom>
                <a:avLst/>
                <a:gdLst>
                  <a:gd name="T0" fmla="*/ 8 w 60"/>
                  <a:gd name="T1" fmla="*/ 3 h 59"/>
                  <a:gd name="T2" fmla="*/ 8 w 60"/>
                  <a:gd name="T3" fmla="*/ 3 h 59"/>
                  <a:gd name="T4" fmla="*/ 8 w 60"/>
                  <a:gd name="T5" fmla="*/ 2 h 59"/>
                  <a:gd name="T6" fmla="*/ 7 w 60"/>
                  <a:gd name="T7" fmla="*/ 1 h 59"/>
                  <a:gd name="T8" fmla="*/ 7 w 60"/>
                  <a:gd name="T9" fmla="*/ 1 h 59"/>
                  <a:gd name="T10" fmla="*/ 6 w 60"/>
                  <a:gd name="T11" fmla="*/ 0 h 59"/>
                  <a:gd name="T12" fmla="*/ 6 w 60"/>
                  <a:gd name="T13" fmla="*/ 0 h 59"/>
                  <a:gd name="T14" fmla="*/ 5 w 60"/>
                  <a:gd name="T15" fmla="*/ 0 h 59"/>
                  <a:gd name="T16" fmla="*/ 4 w 60"/>
                  <a:gd name="T17" fmla="*/ 0 h 59"/>
                  <a:gd name="T18" fmla="*/ 3 w 60"/>
                  <a:gd name="T19" fmla="*/ 0 h 59"/>
                  <a:gd name="T20" fmla="*/ 2 w 60"/>
                  <a:gd name="T21" fmla="*/ 1 h 59"/>
                  <a:gd name="T22" fmla="*/ 1 w 60"/>
                  <a:gd name="T23" fmla="*/ 2 h 59"/>
                  <a:gd name="T24" fmla="*/ 0 w 60"/>
                  <a:gd name="T25" fmla="*/ 3 h 59"/>
                  <a:gd name="T26" fmla="*/ 1 w 60"/>
                  <a:gd name="T27" fmla="*/ 4 h 59"/>
                  <a:gd name="T28" fmla="*/ 1 w 60"/>
                  <a:gd name="T29" fmla="*/ 5 h 59"/>
                  <a:gd name="T30" fmla="*/ 1 w 60"/>
                  <a:gd name="T31" fmla="*/ 5 h 59"/>
                  <a:gd name="T32" fmla="*/ 2 w 60"/>
                  <a:gd name="T33" fmla="*/ 6 h 59"/>
                  <a:gd name="T34" fmla="*/ 2 w 60"/>
                  <a:gd name="T35" fmla="*/ 6 h 59"/>
                  <a:gd name="T36" fmla="*/ 3 w 60"/>
                  <a:gd name="T37" fmla="*/ 7 h 59"/>
                  <a:gd name="T38" fmla="*/ 4 w 60"/>
                  <a:gd name="T39" fmla="*/ 7 h 59"/>
                  <a:gd name="T40" fmla="*/ 4 w 60"/>
                  <a:gd name="T41" fmla="*/ 7 h 59"/>
                  <a:gd name="T42" fmla="*/ 5 w 60"/>
                  <a:gd name="T43" fmla="*/ 7 h 59"/>
                  <a:gd name="T44" fmla="*/ 6 w 60"/>
                  <a:gd name="T45" fmla="*/ 7 h 59"/>
                  <a:gd name="T46" fmla="*/ 6 w 60"/>
                  <a:gd name="T47" fmla="*/ 6 h 59"/>
                  <a:gd name="T48" fmla="*/ 7 w 60"/>
                  <a:gd name="T49" fmla="*/ 6 h 59"/>
                  <a:gd name="T50" fmla="*/ 7 w 60"/>
                  <a:gd name="T51" fmla="*/ 5 h 59"/>
                  <a:gd name="T52" fmla="*/ 8 w 60"/>
                  <a:gd name="T53" fmla="*/ 5 h 59"/>
                  <a:gd name="T54" fmla="*/ 8 w 60"/>
                  <a:gd name="T55" fmla="*/ 4 h 59"/>
                  <a:gd name="T56" fmla="*/ 8 w 60"/>
                  <a:gd name="T57" fmla="*/ 3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9" name="Freeform 255"/>
              <p:cNvSpPr>
                <a:spLocks/>
              </p:cNvSpPr>
              <p:nvPr/>
            </p:nvSpPr>
            <p:spPr bwMode="auto">
              <a:xfrm>
                <a:off x="3093" y="3259"/>
                <a:ext cx="15" cy="14"/>
              </a:xfrm>
              <a:custGeom>
                <a:avLst/>
                <a:gdLst>
                  <a:gd name="T0" fmla="*/ 2 w 30"/>
                  <a:gd name="T1" fmla="*/ 3 h 29"/>
                  <a:gd name="T2" fmla="*/ 2 w 30"/>
                  <a:gd name="T3" fmla="*/ 3 h 29"/>
                  <a:gd name="T4" fmla="*/ 2 w 30"/>
                  <a:gd name="T5" fmla="*/ 3 h 29"/>
                  <a:gd name="T6" fmla="*/ 1 w 30"/>
                  <a:gd name="T7" fmla="*/ 3 h 29"/>
                  <a:gd name="T8" fmla="*/ 1 w 30"/>
                  <a:gd name="T9" fmla="*/ 3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2 w 30"/>
                  <a:gd name="T29" fmla="*/ 0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0 h 29"/>
                  <a:gd name="T38" fmla="*/ 3 w 30"/>
                  <a:gd name="T39" fmla="*/ 0 h 29"/>
                  <a:gd name="T40" fmla="*/ 4 w 30"/>
                  <a:gd name="T41" fmla="*/ 0 h 29"/>
                  <a:gd name="T42" fmla="*/ 4 w 30"/>
                  <a:gd name="T43" fmla="*/ 0 h 29"/>
                  <a:gd name="T44" fmla="*/ 4 w 30"/>
                  <a:gd name="T45" fmla="*/ 1 h 29"/>
                  <a:gd name="T46" fmla="*/ 4 w 30"/>
                  <a:gd name="T47" fmla="*/ 1 h 29"/>
                  <a:gd name="T48" fmla="*/ 4 w 30"/>
                  <a:gd name="T49" fmla="*/ 1 h 29"/>
                  <a:gd name="T50" fmla="*/ 4 w 30"/>
                  <a:gd name="T51" fmla="*/ 2 h 29"/>
                  <a:gd name="T52" fmla="*/ 4 w 30"/>
                  <a:gd name="T53" fmla="*/ 3 h 29"/>
                  <a:gd name="T54" fmla="*/ 3 w 30"/>
                  <a:gd name="T55" fmla="*/ 3 h 29"/>
                  <a:gd name="T56" fmla="*/ 2 w 30"/>
                  <a:gd name="T57" fmla="*/ 3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0" name="Freeform 256"/>
              <p:cNvSpPr>
                <a:spLocks/>
              </p:cNvSpPr>
              <p:nvPr/>
            </p:nvSpPr>
            <p:spPr bwMode="auto">
              <a:xfrm>
                <a:off x="3083" y="3000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1" name="Freeform 257"/>
              <p:cNvSpPr>
                <a:spLocks/>
              </p:cNvSpPr>
              <p:nvPr/>
            </p:nvSpPr>
            <p:spPr bwMode="auto">
              <a:xfrm>
                <a:off x="3090" y="3008"/>
                <a:ext cx="15" cy="15"/>
              </a:xfrm>
              <a:custGeom>
                <a:avLst/>
                <a:gdLst>
                  <a:gd name="T0" fmla="*/ 2 w 30"/>
                  <a:gd name="T1" fmla="*/ 4 h 29"/>
                  <a:gd name="T2" fmla="*/ 2 w 30"/>
                  <a:gd name="T3" fmla="*/ 4 h 29"/>
                  <a:gd name="T4" fmla="*/ 2 w 30"/>
                  <a:gd name="T5" fmla="*/ 4 h 29"/>
                  <a:gd name="T6" fmla="*/ 1 w 30"/>
                  <a:gd name="T7" fmla="*/ 4 h 29"/>
                  <a:gd name="T8" fmla="*/ 1 w 30"/>
                  <a:gd name="T9" fmla="*/ 3 h 29"/>
                  <a:gd name="T10" fmla="*/ 1 w 30"/>
                  <a:gd name="T11" fmla="*/ 3 h 29"/>
                  <a:gd name="T12" fmla="*/ 1 w 30"/>
                  <a:gd name="T13" fmla="*/ 3 h 29"/>
                  <a:gd name="T14" fmla="*/ 0 w 30"/>
                  <a:gd name="T15" fmla="*/ 3 h 29"/>
                  <a:gd name="T16" fmla="*/ 0 w 30"/>
                  <a:gd name="T17" fmla="*/ 2 h 29"/>
                  <a:gd name="T18" fmla="*/ 0 w 30"/>
                  <a:gd name="T19" fmla="*/ 2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2 w 30"/>
                  <a:gd name="T29" fmla="*/ 1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1 h 29"/>
                  <a:gd name="T38" fmla="*/ 3 w 30"/>
                  <a:gd name="T39" fmla="*/ 1 h 29"/>
                  <a:gd name="T40" fmla="*/ 4 w 30"/>
                  <a:gd name="T41" fmla="*/ 1 h 29"/>
                  <a:gd name="T42" fmla="*/ 4 w 30"/>
                  <a:gd name="T43" fmla="*/ 1 h 29"/>
                  <a:gd name="T44" fmla="*/ 4 w 30"/>
                  <a:gd name="T45" fmla="*/ 1 h 29"/>
                  <a:gd name="T46" fmla="*/ 4 w 30"/>
                  <a:gd name="T47" fmla="*/ 2 h 29"/>
                  <a:gd name="T48" fmla="*/ 4 w 30"/>
                  <a:gd name="T49" fmla="*/ 2 h 29"/>
                  <a:gd name="T50" fmla="*/ 4 w 30"/>
                  <a:gd name="T51" fmla="*/ 3 h 29"/>
                  <a:gd name="T52" fmla="*/ 4 w 30"/>
                  <a:gd name="T53" fmla="*/ 3 h 29"/>
                  <a:gd name="T54" fmla="*/ 3 w 30"/>
                  <a:gd name="T55" fmla="*/ 4 h 29"/>
                  <a:gd name="T56" fmla="*/ 2 w 30"/>
                  <a:gd name="T57" fmla="*/ 4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2" name="Freeform 258"/>
              <p:cNvSpPr>
                <a:spLocks/>
              </p:cNvSpPr>
              <p:nvPr/>
            </p:nvSpPr>
            <p:spPr bwMode="auto">
              <a:xfrm>
                <a:off x="3171" y="3193"/>
                <a:ext cx="30" cy="30"/>
              </a:xfrm>
              <a:custGeom>
                <a:avLst/>
                <a:gdLst>
                  <a:gd name="T0" fmla="*/ 8 w 60"/>
                  <a:gd name="T1" fmla="*/ 4 h 59"/>
                  <a:gd name="T2" fmla="*/ 8 w 60"/>
                  <a:gd name="T3" fmla="*/ 3 h 59"/>
                  <a:gd name="T4" fmla="*/ 8 w 60"/>
                  <a:gd name="T5" fmla="*/ 3 h 59"/>
                  <a:gd name="T6" fmla="*/ 7 w 60"/>
                  <a:gd name="T7" fmla="*/ 2 h 59"/>
                  <a:gd name="T8" fmla="*/ 7 w 60"/>
                  <a:gd name="T9" fmla="*/ 1 h 59"/>
                  <a:gd name="T10" fmla="*/ 6 w 60"/>
                  <a:gd name="T11" fmla="*/ 1 h 59"/>
                  <a:gd name="T12" fmla="*/ 6 w 60"/>
                  <a:gd name="T13" fmla="*/ 1 h 59"/>
                  <a:gd name="T14" fmla="*/ 5 w 60"/>
                  <a:gd name="T15" fmla="*/ 1 h 59"/>
                  <a:gd name="T16" fmla="*/ 4 w 60"/>
                  <a:gd name="T17" fmla="*/ 0 h 59"/>
                  <a:gd name="T18" fmla="*/ 3 w 60"/>
                  <a:gd name="T19" fmla="*/ 1 h 59"/>
                  <a:gd name="T20" fmla="*/ 2 w 60"/>
                  <a:gd name="T21" fmla="*/ 1 h 59"/>
                  <a:gd name="T22" fmla="*/ 1 w 60"/>
                  <a:gd name="T23" fmla="*/ 3 h 59"/>
                  <a:gd name="T24" fmla="*/ 0 w 60"/>
                  <a:gd name="T25" fmla="*/ 4 h 59"/>
                  <a:gd name="T26" fmla="*/ 1 w 60"/>
                  <a:gd name="T27" fmla="*/ 5 h 59"/>
                  <a:gd name="T28" fmla="*/ 1 w 60"/>
                  <a:gd name="T29" fmla="*/ 6 h 59"/>
                  <a:gd name="T30" fmla="*/ 1 w 60"/>
                  <a:gd name="T31" fmla="*/ 6 h 59"/>
                  <a:gd name="T32" fmla="*/ 2 w 60"/>
                  <a:gd name="T33" fmla="*/ 7 h 59"/>
                  <a:gd name="T34" fmla="*/ 2 w 60"/>
                  <a:gd name="T35" fmla="*/ 7 h 59"/>
                  <a:gd name="T36" fmla="*/ 3 w 60"/>
                  <a:gd name="T37" fmla="*/ 8 h 59"/>
                  <a:gd name="T38" fmla="*/ 3 w 60"/>
                  <a:gd name="T39" fmla="*/ 8 h 59"/>
                  <a:gd name="T40" fmla="*/ 4 w 60"/>
                  <a:gd name="T41" fmla="*/ 8 h 59"/>
                  <a:gd name="T42" fmla="*/ 5 w 60"/>
                  <a:gd name="T43" fmla="*/ 8 h 59"/>
                  <a:gd name="T44" fmla="*/ 6 w 60"/>
                  <a:gd name="T45" fmla="*/ 8 h 59"/>
                  <a:gd name="T46" fmla="*/ 6 w 60"/>
                  <a:gd name="T47" fmla="*/ 7 h 59"/>
                  <a:gd name="T48" fmla="*/ 7 w 60"/>
                  <a:gd name="T49" fmla="*/ 7 h 59"/>
                  <a:gd name="T50" fmla="*/ 7 w 60"/>
                  <a:gd name="T51" fmla="*/ 6 h 59"/>
                  <a:gd name="T52" fmla="*/ 8 w 60"/>
                  <a:gd name="T53" fmla="*/ 6 h 59"/>
                  <a:gd name="T54" fmla="*/ 8 w 60"/>
                  <a:gd name="T55" fmla="*/ 5 h 59"/>
                  <a:gd name="T56" fmla="*/ 8 w 60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3" name="Freeform 259"/>
              <p:cNvSpPr>
                <a:spLocks/>
              </p:cNvSpPr>
              <p:nvPr/>
            </p:nvSpPr>
            <p:spPr bwMode="auto">
              <a:xfrm>
                <a:off x="3178" y="3200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4" name="Freeform 260"/>
              <p:cNvSpPr>
                <a:spLocks/>
              </p:cNvSpPr>
              <p:nvPr/>
            </p:nvSpPr>
            <p:spPr bwMode="auto">
              <a:xfrm>
                <a:off x="3283" y="3094"/>
                <a:ext cx="30" cy="30"/>
              </a:xfrm>
              <a:custGeom>
                <a:avLst/>
                <a:gdLst>
                  <a:gd name="T0" fmla="*/ 8 w 58"/>
                  <a:gd name="T1" fmla="*/ 4 h 58"/>
                  <a:gd name="T2" fmla="*/ 8 w 58"/>
                  <a:gd name="T3" fmla="*/ 3 h 58"/>
                  <a:gd name="T4" fmla="*/ 8 w 58"/>
                  <a:gd name="T5" fmla="*/ 3 h 58"/>
                  <a:gd name="T6" fmla="*/ 7 w 58"/>
                  <a:gd name="T7" fmla="*/ 2 h 58"/>
                  <a:gd name="T8" fmla="*/ 7 w 58"/>
                  <a:gd name="T9" fmla="*/ 1 h 58"/>
                  <a:gd name="T10" fmla="*/ 6 w 58"/>
                  <a:gd name="T11" fmla="*/ 1 h 58"/>
                  <a:gd name="T12" fmla="*/ 6 w 58"/>
                  <a:gd name="T13" fmla="*/ 1 h 58"/>
                  <a:gd name="T14" fmla="*/ 5 w 58"/>
                  <a:gd name="T15" fmla="*/ 0 h 58"/>
                  <a:gd name="T16" fmla="*/ 4 w 58"/>
                  <a:gd name="T17" fmla="*/ 0 h 58"/>
                  <a:gd name="T18" fmla="*/ 3 w 58"/>
                  <a:gd name="T19" fmla="*/ 1 h 58"/>
                  <a:gd name="T20" fmla="*/ 1 w 58"/>
                  <a:gd name="T21" fmla="*/ 1 h 58"/>
                  <a:gd name="T22" fmla="*/ 1 w 58"/>
                  <a:gd name="T23" fmla="*/ 3 h 58"/>
                  <a:gd name="T24" fmla="*/ 0 w 58"/>
                  <a:gd name="T25" fmla="*/ 4 h 58"/>
                  <a:gd name="T26" fmla="*/ 0 w 58"/>
                  <a:gd name="T27" fmla="*/ 5 h 58"/>
                  <a:gd name="T28" fmla="*/ 1 w 58"/>
                  <a:gd name="T29" fmla="*/ 6 h 58"/>
                  <a:gd name="T30" fmla="*/ 1 w 58"/>
                  <a:gd name="T31" fmla="*/ 6 h 58"/>
                  <a:gd name="T32" fmla="*/ 1 w 58"/>
                  <a:gd name="T33" fmla="*/ 7 h 58"/>
                  <a:gd name="T34" fmla="*/ 2 w 58"/>
                  <a:gd name="T35" fmla="*/ 7 h 58"/>
                  <a:gd name="T36" fmla="*/ 3 w 58"/>
                  <a:gd name="T37" fmla="*/ 8 h 58"/>
                  <a:gd name="T38" fmla="*/ 3 w 58"/>
                  <a:gd name="T39" fmla="*/ 8 h 58"/>
                  <a:gd name="T40" fmla="*/ 4 w 58"/>
                  <a:gd name="T41" fmla="*/ 8 h 58"/>
                  <a:gd name="T42" fmla="*/ 5 w 58"/>
                  <a:gd name="T43" fmla="*/ 8 h 58"/>
                  <a:gd name="T44" fmla="*/ 6 w 58"/>
                  <a:gd name="T45" fmla="*/ 8 h 58"/>
                  <a:gd name="T46" fmla="*/ 6 w 58"/>
                  <a:gd name="T47" fmla="*/ 7 h 58"/>
                  <a:gd name="T48" fmla="*/ 7 w 58"/>
                  <a:gd name="T49" fmla="*/ 7 h 58"/>
                  <a:gd name="T50" fmla="*/ 7 w 58"/>
                  <a:gd name="T51" fmla="*/ 6 h 58"/>
                  <a:gd name="T52" fmla="*/ 8 w 58"/>
                  <a:gd name="T53" fmla="*/ 6 h 58"/>
                  <a:gd name="T54" fmla="*/ 8 w 58"/>
                  <a:gd name="T55" fmla="*/ 5 h 58"/>
                  <a:gd name="T56" fmla="*/ 8 w 58"/>
                  <a:gd name="T57" fmla="*/ 4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5" name="Freeform 261"/>
              <p:cNvSpPr>
                <a:spLocks/>
              </p:cNvSpPr>
              <p:nvPr/>
            </p:nvSpPr>
            <p:spPr bwMode="auto">
              <a:xfrm>
                <a:off x="3291" y="3102"/>
                <a:ext cx="14" cy="14"/>
              </a:xfrm>
              <a:custGeom>
                <a:avLst/>
                <a:gdLst>
                  <a:gd name="T0" fmla="*/ 1 w 29"/>
                  <a:gd name="T1" fmla="*/ 4 h 28"/>
                  <a:gd name="T2" fmla="*/ 1 w 29"/>
                  <a:gd name="T3" fmla="*/ 4 h 28"/>
                  <a:gd name="T4" fmla="*/ 1 w 29"/>
                  <a:gd name="T5" fmla="*/ 4 h 28"/>
                  <a:gd name="T6" fmla="*/ 0 w 29"/>
                  <a:gd name="T7" fmla="*/ 4 h 28"/>
                  <a:gd name="T8" fmla="*/ 0 w 29"/>
                  <a:gd name="T9" fmla="*/ 3 h 28"/>
                  <a:gd name="T10" fmla="*/ 0 w 29"/>
                  <a:gd name="T11" fmla="*/ 3 h 28"/>
                  <a:gd name="T12" fmla="*/ 0 w 29"/>
                  <a:gd name="T13" fmla="*/ 3 h 28"/>
                  <a:gd name="T14" fmla="*/ 0 w 29"/>
                  <a:gd name="T15" fmla="*/ 3 h 28"/>
                  <a:gd name="T16" fmla="*/ 0 w 29"/>
                  <a:gd name="T17" fmla="*/ 2 h 28"/>
                  <a:gd name="T18" fmla="*/ 0 w 29"/>
                  <a:gd name="T19" fmla="*/ 2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1 w 29"/>
                  <a:gd name="T29" fmla="*/ 1 h 28"/>
                  <a:gd name="T30" fmla="*/ 1 w 29"/>
                  <a:gd name="T31" fmla="*/ 0 h 28"/>
                  <a:gd name="T32" fmla="*/ 1 w 29"/>
                  <a:gd name="T33" fmla="*/ 0 h 28"/>
                  <a:gd name="T34" fmla="*/ 2 w 29"/>
                  <a:gd name="T35" fmla="*/ 0 h 28"/>
                  <a:gd name="T36" fmla="*/ 2 w 29"/>
                  <a:gd name="T37" fmla="*/ 1 h 28"/>
                  <a:gd name="T38" fmla="*/ 3 w 29"/>
                  <a:gd name="T39" fmla="*/ 1 h 28"/>
                  <a:gd name="T40" fmla="*/ 3 w 29"/>
                  <a:gd name="T41" fmla="*/ 1 h 28"/>
                  <a:gd name="T42" fmla="*/ 3 w 29"/>
                  <a:gd name="T43" fmla="*/ 1 h 28"/>
                  <a:gd name="T44" fmla="*/ 3 w 29"/>
                  <a:gd name="T45" fmla="*/ 1 h 28"/>
                  <a:gd name="T46" fmla="*/ 3 w 29"/>
                  <a:gd name="T47" fmla="*/ 2 h 28"/>
                  <a:gd name="T48" fmla="*/ 3 w 29"/>
                  <a:gd name="T49" fmla="*/ 2 h 28"/>
                  <a:gd name="T50" fmla="*/ 3 w 29"/>
                  <a:gd name="T51" fmla="*/ 3 h 28"/>
                  <a:gd name="T52" fmla="*/ 3 w 29"/>
                  <a:gd name="T53" fmla="*/ 3 h 28"/>
                  <a:gd name="T54" fmla="*/ 2 w 29"/>
                  <a:gd name="T55" fmla="*/ 4 h 28"/>
                  <a:gd name="T56" fmla="*/ 1 w 29"/>
                  <a:gd name="T57" fmla="*/ 4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6" name="Freeform 262"/>
              <p:cNvSpPr>
                <a:spLocks/>
              </p:cNvSpPr>
              <p:nvPr/>
            </p:nvSpPr>
            <p:spPr bwMode="auto">
              <a:xfrm>
                <a:off x="3280" y="3273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1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0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1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7" name="Freeform 263"/>
              <p:cNvSpPr>
                <a:spLocks/>
              </p:cNvSpPr>
              <p:nvPr/>
            </p:nvSpPr>
            <p:spPr bwMode="auto">
              <a:xfrm>
                <a:off x="3288" y="3280"/>
                <a:ext cx="15" cy="15"/>
              </a:xfrm>
              <a:custGeom>
                <a:avLst/>
                <a:gdLst>
                  <a:gd name="T0" fmla="*/ 2 w 30"/>
                  <a:gd name="T1" fmla="*/ 4 h 28"/>
                  <a:gd name="T2" fmla="*/ 2 w 30"/>
                  <a:gd name="T3" fmla="*/ 4 h 28"/>
                  <a:gd name="T4" fmla="*/ 2 w 30"/>
                  <a:gd name="T5" fmla="*/ 4 h 28"/>
                  <a:gd name="T6" fmla="*/ 1 w 30"/>
                  <a:gd name="T7" fmla="*/ 4 h 28"/>
                  <a:gd name="T8" fmla="*/ 1 w 30"/>
                  <a:gd name="T9" fmla="*/ 4 h 28"/>
                  <a:gd name="T10" fmla="*/ 1 w 30"/>
                  <a:gd name="T11" fmla="*/ 3 h 28"/>
                  <a:gd name="T12" fmla="*/ 1 w 30"/>
                  <a:gd name="T13" fmla="*/ 3 h 28"/>
                  <a:gd name="T14" fmla="*/ 0 w 30"/>
                  <a:gd name="T15" fmla="*/ 3 h 28"/>
                  <a:gd name="T16" fmla="*/ 0 w 30"/>
                  <a:gd name="T17" fmla="*/ 2 h 28"/>
                  <a:gd name="T18" fmla="*/ 0 w 30"/>
                  <a:gd name="T19" fmla="*/ 2 h 28"/>
                  <a:gd name="T20" fmla="*/ 1 w 30"/>
                  <a:gd name="T21" fmla="*/ 2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2 w 30"/>
                  <a:gd name="T29" fmla="*/ 1 h 28"/>
                  <a:gd name="T30" fmla="*/ 2 w 30"/>
                  <a:gd name="T31" fmla="*/ 0 h 28"/>
                  <a:gd name="T32" fmla="*/ 2 w 30"/>
                  <a:gd name="T33" fmla="*/ 0 h 28"/>
                  <a:gd name="T34" fmla="*/ 3 w 30"/>
                  <a:gd name="T35" fmla="*/ 0 h 28"/>
                  <a:gd name="T36" fmla="*/ 3 w 30"/>
                  <a:gd name="T37" fmla="*/ 1 h 28"/>
                  <a:gd name="T38" fmla="*/ 3 w 30"/>
                  <a:gd name="T39" fmla="*/ 1 h 28"/>
                  <a:gd name="T40" fmla="*/ 4 w 30"/>
                  <a:gd name="T41" fmla="*/ 1 h 28"/>
                  <a:gd name="T42" fmla="*/ 4 w 30"/>
                  <a:gd name="T43" fmla="*/ 1 h 28"/>
                  <a:gd name="T44" fmla="*/ 4 w 30"/>
                  <a:gd name="T45" fmla="*/ 2 h 28"/>
                  <a:gd name="T46" fmla="*/ 4 w 30"/>
                  <a:gd name="T47" fmla="*/ 2 h 28"/>
                  <a:gd name="T48" fmla="*/ 4 w 30"/>
                  <a:gd name="T49" fmla="*/ 2 h 28"/>
                  <a:gd name="T50" fmla="*/ 4 w 30"/>
                  <a:gd name="T51" fmla="*/ 3 h 28"/>
                  <a:gd name="T52" fmla="*/ 4 w 30"/>
                  <a:gd name="T53" fmla="*/ 4 h 28"/>
                  <a:gd name="T54" fmla="*/ 3 w 30"/>
                  <a:gd name="T55" fmla="*/ 4 h 28"/>
                  <a:gd name="T56" fmla="*/ 2 w 30"/>
                  <a:gd name="T57" fmla="*/ 4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8" name="Freeform 264"/>
              <p:cNvSpPr>
                <a:spLocks/>
              </p:cNvSpPr>
              <p:nvPr/>
            </p:nvSpPr>
            <p:spPr bwMode="auto">
              <a:xfrm>
                <a:off x="3264" y="3390"/>
                <a:ext cx="30" cy="30"/>
              </a:xfrm>
              <a:custGeom>
                <a:avLst/>
                <a:gdLst>
                  <a:gd name="T0" fmla="*/ 8 w 59"/>
                  <a:gd name="T1" fmla="*/ 4 h 60"/>
                  <a:gd name="T2" fmla="*/ 8 w 59"/>
                  <a:gd name="T3" fmla="*/ 4 h 60"/>
                  <a:gd name="T4" fmla="*/ 8 w 59"/>
                  <a:gd name="T5" fmla="*/ 3 h 60"/>
                  <a:gd name="T6" fmla="*/ 7 w 59"/>
                  <a:gd name="T7" fmla="*/ 2 h 60"/>
                  <a:gd name="T8" fmla="*/ 7 w 59"/>
                  <a:gd name="T9" fmla="*/ 2 h 60"/>
                  <a:gd name="T10" fmla="*/ 6 w 59"/>
                  <a:gd name="T11" fmla="*/ 1 h 60"/>
                  <a:gd name="T12" fmla="*/ 6 w 59"/>
                  <a:gd name="T13" fmla="*/ 1 h 60"/>
                  <a:gd name="T14" fmla="*/ 5 w 59"/>
                  <a:gd name="T15" fmla="*/ 1 h 60"/>
                  <a:gd name="T16" fmla="*/ 4 w 59"/>
                  <a:gd name="T17" fmla="*/ 0 h 60"/>
                  <a:gd name="T18" fmla="*/ 3 w 59"/>
                  <a:gd name="T19" fmla="*/ 1 h 60"/>
                  <a:gd name="T20" fmla="*/ 2 w 59"/>
                  <a:gd name="T21" fmla="*/ 2 h 60"/>
                  <a:gd name="T22" fmla="*/ 1 w 59"/>
                  <a:gd name="T23" fmla="*/ 3 h 60"/>
                  <a:gd name="T24" fmla="*/ 0 w 59"/>
                  <a:gd name="T25" fmla="*/ 4 h 60"/>
                  <a:gd name="T26" fmla="*/ 1 w 59"/>
                  <a:gd name="T27" fmla="*/ 5 h 60"/>
                  <a:gd name="T28" fmla="*/ 1 w 59"/>
                  <a:gd name="T29" fmla="*/ 6 h 60"/>
                  <a:gd name="T30" fmla="*/ 1 w 59"/>
                  <a:gd name="T31" fmla="*/ 6 h 60"/>
                  <a:gd name="T32" fmla="*/ 2 w 59"/>
                  <a:gd name="T33" fmla="*/ 7 h 60"/>
                  <a:gd name="T34" fmla="*/ 2 w 59"/>
                  <a:gd name="T35" fmla="*/ 7 h 60"/>
                  <a:gd name="T36" fmla="*/ 3 w 59"/>
                  <a:gd name="T37" fmla="*/ 8 h 60"/>
                  <a:gd name="T38" fmla="*/ 3 w 59"/>
                  <a:gd name="T39" fmla="*/ 8 h 60"/>
                  <a:gd name="T40" fmla="*/ 4 w 59"/>
                  <a:gd name="T41" fmla="*/ 8 h 60"/>
                  <a:gd name="T42" fmla="*/ 5 w 59"/>
                  <a:gd name="T43" fmla="*/ 8 h 60"/>
                  <a:gd name="T44" fmla="*/ 6 w 59"/>
                  <a:gd name="T45" fmla="*/ 8 h 60"/>
                  <a:gd name="T46" fmla="*/ 6 w 59"/>
                  <a:gd name="T47" fmla="*/ 7 h 60"/>
                  <a:gd name="T48" fmla="*/ 7 w 59"/>
                  <a:gd name="T49" fmla="*/ 7 h 60"/>
                  <a:gd name="T50" fmla="*/ 7 w 59"/>
                  <a:gd name="T51" fmla="*/ 6 h 60"/>
                  <a:gd name="T52" fmla="*/ 8 w 59"/>
                  <a:gd name="T53" fmla="*/ 6 h 60"/>
                  <a:gd name="T54" fmla="*/ 8 w 59"/>
                  <a:gd name="T55" fmla="*/ 5 h 60"/>
                  <a:gd name="T56" fmla="*/ 8 w 59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9" name="Freeform 265"/>
              <p:cNvSpPr>
                <a:spLocks/>
              </p:cNvSpPr>
              <p:nvPr/>
            </p:nvSpPr>
            <p:spPr bwMode="auto">
              <a:xfrm>
                <a:off x="3272" y="3397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0" name="Freeform 266"/>
              <p:cNvSpPr>
                <a:spLocks/>
              </p:cNvSpPr>
              <p:nvPr/>
            </p:nvSpPr>
            <p:spPr bwMode="auto">
              <a:xfrm>
                <a:off x="3480" y="3319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1" name="Freeform 267"/>
              <p:cNvSpPr>
                <a:spLocks/>
              </p:cNvSpPr>
              <p:nvPr/>
            </p:nvSpPr>
            <p:spPr bwMode="auto">
              <a:xfrm>
                <a:off x="3487" y="3327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2" name="Freeform 268"/>
              <p:cNvSpPr>
                <a:spLocks/>
              </p:cNvSpPr>
              <p:nvPr/>
            </p:nvSpPr>
            <p:spPr bwMode="auto">
              <a:xfrm>
                <a:off x="3586" y="3398"/>
                <a:ext cx="30" cy="30"/>
              </a:xfrm>
              <a:custGeom>
                <a:avLst/>
                <a:gdLst>
                  <a:gd name="T0" fmla="*/ 8 w 60"/>
                  <a:gd name="T1" fmla="*/ 4 h 59"/>
                  <a:gd name="T2" fmla="*/ 8 w 60"/>
                  <a:gd name="T3" fmla="*/ 3 h 59"/>
                  <a:gd name="T4" fmla="*/ 8 w 60"/>
                  <a:gd name="T5" fmla="*/ 3 h 59"/>
                  <a:gd name="T6" fmla="*/ 7 w 60"/>
                  <a:gd name="T7" fmla="*/ 2 h 59"/>
                  <a:gd name="T8" fmla="*/ 7 w 60"/>
                  <a:gd name="T9" fmla="*/ 2 h 59"/>
                  <a:gd name="T10" fmla="*/ 6 w 60"/>
                  <a:gd name="T11" fmla="*/ 1 h 59"/>
                  <a:gd name="T12" fmla="*/ 6 w 60"/>
                  <a:gd name="T13" fmla="*/ 1 h 59"/>
                  <a:gd name="T14" fmla="*/ 5 w 60"/>
                  <a:gd name="T15" fmla="*/ 1 h 59"/>
                  <a:gd name="T16" fmla="*/ 4 w 60"/>
                  <a:gd name="T17" fmla="*/ 0 h 59"/>
                  <a:gd name="T18" fmla="*/ 3 w 60"/>
                  <a:gd name="T19" fmla="*/ 1 h 59"/>
                  <a:gd name="T20" fmla="*/ 2 w 60"/>
                  <a:gd name="T21" fmla="*/ 2 h 59"/>
                  <a:gd name="T22" fmla="*/ 1 w 60"/>
                  <a:gd name="T23" fmla="*/ 3 h 59"/>
                  <a:gd name="T24" fmla="*/ 0 w 60"/>
                  <a:gd name="T25" fmla="*/ 4 h 59"/>
                  <a:gd name="T26" fmla="*/ 1 w 60"/>
                  <a:gd name="T27" fmla="*/ 5 h 59"/>
                  <a:gd name="T28" fmla="*/ 1 w 60"/>
                  <a:gd name="T29" fmla="*/ 6 h 59"/>
                  <a:gd name="T30" fmla="*/ 1 w 60"/>
                  <a:gd name="T31" fmla="*/ 6 h 59"/>
                  <a:gd name="T32" fmla="*/ 2 w 60"/>
                  <a:gd name="T33" fmla="*/ 7 h 59"/>
                  <a:gd name="T34" fmla="*/ 2 w 60"/>
                  <a:gd name="T35" fmla="*/ 7 h 59"/>
                  <a:gd name="T36" fmla="*/ 3 w 60"/>
                  <a:gd name="T37" fmla="*/ 8 h 59"/>
                  <a:gd name="T38" fmla="*/ 4 w 60"/>
                  <a:gd name="T39" fmla="*/ 8 h 59"/>
                  <a:gd name="T40" fmla="*/ 4 w 60"/>
                  <a:gd name="T41" fmla="*/ 8 h 59"/>
                  <a:gd name="T42" fmla="*/ 5 w 60"/>
                  <a:gd name="T43" fmla="*/ 8 h 59"/>
                  <a:gd name="T44" fmla="*/ 6 w 60"/>
                  <a:gd name="T45" fmla="*/ 8 h 59"/>
                  <a:gd name="T46" fmla="*/ 6 w 60"/>
                  <a:gd name="T47" fmla="*/ 7 h 59"/>
                  <a:gd name="T48" fmla="*/ 7 w 60"/>
                  <a:gd name="T49" fmla="*/ 7 h 59"/>
                  <a:gd name="T50" fmla="*/ 7 w 60"/>
                  <a:gd name="T51" fmla="*/ 6 h 59"/>
                  <a:gd name="T52" fmla="*/ 8 w 60"/>
                  <a:gd name="T53" fmla="*/ 6 h 59"/>
                  <a:gd name="T54" fmla="*/ 8 w 60"/>
                  <a:gd name="T55" fmla="*/ 5 h 59"/>
                  <a:gd name="T56" fmla="*/ 8 w 60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3" name="Freeform 269"/>
              <p:cNvSpPr>
                <a:spLocks/>
              </p:cNvSpPr>
              <p:nvPr/>
            </p:nvSpPr>
            <p:spPr bwMode="auto">
              <a:xfrm>
                <a:off x="3594" y="3405"/>
                <a:ext cx="15" cy="15"/>
              </a:xfrm>
              <a:custGeom>
                <a:avLst/>
                <a:gdLst>
                  <a:gd name="T0" fmla="*/ 2 w 30"/>
                  <a:gd name="T1" fmla="*/ 4 h 29"/>
                  <a:gd name="T2" fmla="*/ 2 w 30"/>
                  <a:gd name="T3" fmla="*/ 4 h 29"/>
                  <a:gd name="T4" fmla="*/ 2 w 30"/>
                  <a:gd name="T5" fmla="*/ 4 h 29"/>
                  <a:gd name="T6" fmla="*/ 1 w 30"/>
                  <a:gd name="T7" fmla="*/ 4 h 29"/>
                  <a:gd name="T8" fmla="*/ 1 w 30"/>
                  <a:gd name="T9" fmla="*/ 4 h 29"/>
                  <a:gd name="T10" fmla="*/ 1 w 30"/>
                  <a:gd name="T11" fmla="*/ 3 h 29"/>
                  <a:gd name="T12" fmla="*/ 1 w 30"/>
                  <a:gd name="T13" fmla="*/ 3 h 29"/>
                  <a:gd name="T14" fmla="*/ 0 w 30"/>
                  <a:gd name="T15" fmla="*/ 3 h 29"/>
                  <a:gd name="T16" fmla="*/ 0 w 30"/>
                  <a:gd name="T17" fmla="*/ 2 h 29"/>
                  <a:gd name="T18" fmla="*/ 0 w 30"/>
                  <a:gd name="T19" fmla="*/ 2 h 29"/>
                  <a:gd name="T20" fmla="*/ 1 w 30"/>
                  <a:gd name="T21" fmla="*/ 2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2 w 30"/>
                  <a:gd name="T29" fmla="*/ 1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1 h 29"/>
                  <a:gd name="T38" fmla="*/ 3 w 30"/>
                  <a:gd name="T39" fmla="*/ 1 h 29"/>
                  <a:gd name="T40" fmla="*/ 4 w 30"/>
                  <a:gd name="T41" fmla="*/ 1 h 29"/>
                  <a:gd name="T42" fmla="*/ 4 w 30"/>
                  <a:gd name="T43" fmla="*/ 1 h 29"/>
                  <a:gd name="T44" fmla="*/ 4 w 30"/>
                  <a:gd name="T45" fmla="*/ 2 h 29"/>
                  <a:gd name="T46" fmla="*/ 4 w 30"/>
                  <a:gd name="T47" fmla="*/ 2 h 29"/>
                  <a:gd name="T48" fmla="*/ 4 w 30"/>
                  <a:gd name="T49" fmla="*/ 2 h 29"/>
                  <a:gd name="T50" fmla="*/ 4 w 30"/>
                  <a:gd name="T51" fmla="*/ 3 h 29"/>
                  <a:gd name="T52" fmla="*/ 4 w 30"/>
                  <a:gd name="T53" fmla="*/ 4 h 29"/>
                  <a:gd name="T54" fmla="*/ 3 w 30"/>
                  <a:gd name="T55" fmla="*/ 4 h 29"/>
                  <a:gd name="T56" fmla="*/ 2 w 30"/>
                  <a:gd name="T57" fmla="*/ 4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4" name="Freeform 270"/>
              <p:cNvSpPr>
                <a:spLocks/>
              </p:cNvSpPr>
              <p:nvPr/>
            </p:nvSpPr>
            <p:spPr bwMode="auto">
              <a:xfrm>
                <a:off x="3541" y="3129"/>
                <a:ext cx="30" cy="30"/>
              </a:xfrm>
              <a:custGeom>
                <a:avLst/>
                <a:gdLst>
                  <a:gd name="T0" fmla="*/ 8 w 59"/>
                  <a:gd name="T1" fmla="*/ 4 h 60"/>
                  <a:gd name="T2" fmla="*/ 8 w 59"/>
                  <a:gd name="T3" fmla="*/ 3 h 60"/>
                  <a:gd name="T4" fmla="*/ 8 w 59"/>
                  <a:gd name="T5" fmla="*/ 3 h 60"/>
                  <a:gd name="T6" fmla="*/ 7 w 59"/>
                  <a:gd name="T7" fmla="*/ 2 h 60"/>
                  <a:gd name="T8" fmla="*/ 7 w 59"/>
                  <a:gd name="T9" fmla="*/ 1 h 60"/>
                  <a:gd name="T10" fmla="*/ 6 w 59"/>
                  <a:gd name="T11" fmla="*/ 1 h 60"/>
                  <a:gd name="T12" fmla="*/ 6 w 59"/>
                  <a:gd name="T13" fmla="*/ 1 h 60"/>
                  <a:gd name="T14" fmla="*/ 5 w 59"/>
                  <a:gd name="T15" fmla="*/ 0 h 60"/>
                  <a:gd name="T16" fmla="*/ 4 w 59"/>
                  <a:gd name="T17" fmla="*/ 0 h 60"/>
                  <a:gd name="T18" fmla="*/ 3 w 59"/>
                  <a:gd name="T19" fmla="*/ 1 h 60"/>
                  <a:gd name="T20" fmla="*/ 2 w 59"/>
                  <a:gd name="T21" fmla="*/ 1 h 60"/>
                  <a:gd name="T22" fmla="*/ 1 w 59"/>
                  <a:gd name="T23" fmla="*/ 3 h 60"/>
                  <a:gd name="T24" fmla="*/ 0 w 59"/>
                  <a:gd name="T25" fmla="*/ 4 h 60"/>
                  <a:gd name="T26" fmla="*/ 0 w 59"/>
                  <a:gd name="T27" fmla="*/ 5 h 60"/>
                  <a:gd name="T28" fmla="*/ 1 w 59"/>
                  <a:gd name="T29" fmla="*/ 6 h 60"/>
                  <a:gd name="T30" fmla="*/ 1 w 59"/>
                  <a:gd name="T31" fmla="*/ 6 h 60"/>
                  <a:gd name="T32" fmla="*/ 2 w 59"/>
                  <a:gd name="T33" fmla="*/ 7 h 60"/>
                  <a:gd name="T34" fmla="*/ 2 w 59"/>
                  <a:gd name="T35" fmla="*/ 7 h 60"/>
                  <a:gd name="T36" fmla="*/ 3 w 59"/>
                  <a:gd name="T37" fmla="*/ 8 h 60"/>
                  <a:gd name="T38" fmla="*/ 4 w 59"/>
                  <a:gd name="T39" fmla="*/ 8 h 60"/>
                  <a:gd name="T40" fmla="*/ 4 w 59"/>
                  <a:gd name="T41" fmla="*/ 8 h 60"/>
                  <a:gd name="T42" fmla="*/ 5 w 59"/>
                  <a:gd name="T43" fmla="*/ 8 h 60"/>
                  <a:gd name="T44" fmla="*/ 6 w 59"/>
                  <a:gd name="T45" fmla="*/ 8 h 60"/>
                  <a:gd name="T46" fmla="*/ 6 w 59"/>
                  <a:gd name="T47" fmla="*/ 7 h 60"/>
                  <a:gd name="T48" fmla="*/ 7 w 59"/>
                  <a:gd name="T49" fmla="*/ 7 h 60"/>
                  <a:gd name="T50" fmla="*/ 7 w 59"/>
                  <a:gd name="T51" fmla="*/ 6 h 60"/>
                  <a:gd name="T52" fmla="*/ 8 w 59"/>
                  <a:gd name="T53" fmla="*/ 6 h 60"/>
                  <a:gd name="T54" fmla="*/ 8 w 59"/>
                  <a:gd name="T55" fmla="*/ 5 h 60"/>
                  <a:gd name="T56" fmla="*/ 8 w 59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5" name="Freeform 271"/>
              <p:cNvSpPr>
                <a:spLocks/>
              </p:cNvSpPr>
              <p:nvPr/>
            </p:nvSpPr>
            <p:spPr bwMode="auto">
              <a:xfrm>
                <a:off x="3549" y="3136"/>
                <a:ext cx="14" cy="15"/>
              </a:xfrm>
              <a:custGeom>
                <a:avLst/>
                <a:gdLst>
                  <a:gd name="T0" fmla="*/ 1 w 29"/>
                  <a:gd name="T1" fmla="*/ 4 h 28"/>
                  <a:gd name="T2" fmla="*/ 1 w 29"/>
                  <a:gd name="T3" fmla="*/ 4 h 28"/>
                  <a:gd name="T4" fmla="*/ 1 w 29"/>
                  <a:gd name="T5" fmla="*/ 4 h 28"/>
                  <a:gd name="T6" fmla="*/ 0 w 29"/>
                  <a:gd name="T7" fmla="*/ 4 h 28"/>
                  <a:gd name="T8" fmla="*/ 0 w 29"/>
                  <a:gd name="T9" fmla="*/ 4 h 28"/>
                  <a:gd name="T10" fmla="*/ 0 w 29"/>
                  <a:gd name="T11" fmla="*/ 3 h 28"/>
                  <a:gd name="T12" fmla="*/ 0 w 29"/>
                  <a:gd name="T13" fmla="*/ 3 h 28"/>
                  <a:gd name="T14" fmla="*/ 0 w 29"/>
                  <a:gd name="T15" fmla="*/ 3 h 28"/>
                  <a:gd name="T16" fmla="*/ 0 w 29"/>
                  <a:gd name="T17" fmla="*/ 2 h 28"/>
                  <a:gd name="T18" fmla="*/ 0 w 29"/>
                  <a:gd name="T19" fmla="*/ 2 h 28"/>
                  <a:gd name="T20" fmla="*/ 0 w 29"/>
                  <a:gd name="T21" fmla="*/ 2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1 w 29"/>
                  <a:gd name="T29" fmla="*/ 1 h 28"/>
                  <a:gd name="T30" fmla="*/ 1 w 29"/>
                  <a:gd name="T31" fmla="*/ 0 h 28"/>
                  <a:gd name="T32" fmla="*/ 1 w 29"/>
                  <a:gd name="T33" fmla="*/ 0 h 28"/>
                  <a:gd name="T34" fmla="*/ 2 w 29"/>
                  <a:gd name="T35" fmla="*/ 0 h 28"/>
                  <a:gd name="T36" fmla="*/ 2 w 29"/>
                  <a:gd name="T37" fmla="*/ 1 h 28"/>
                  <a:gd name="T38" fmla="*/ 2 w 29"/>
                  <a:gd name="T39" fmla="*/ 1 h 28"/>
                  <a:gd name="T40" fmla="*/ 3 w 29"/>
                  <a:gd name="T41" fmla="*/ 1 h 28"/>
                  <a:gd name="T42" fmla="*/ 3 w 29"/>
                  <a:gd name="T43" fmla="*/ 1 h 28"/>
                  <a:gd name="T44" fmla="*/ 3 w 29"/>
                  <a:gd name="T45" fmla="*/ 2 h 28"/>
                  <a:gd name="T46" fmla="*/ 3 w 29"/>
                  <a:gd name="T47" fmla="*/ 2 h 28"/>
                  <a:gd name="T48" fmla="*/ 3 w 29"/>
                  <a:gd name="T49" fmla="*/ 2 h 28"/>
                  <a:gd name="T50" fmla="*/ 3 w 29"/>
                  <a:gd name="T51" fmla="*/ 3 h 28"/>
                  <a:gd name="T52" fmla="*/ 3 w 29"/>
                  <a:gd name="T53" fmla="*/ 4 h 28"/>
                  <a:gd name="T54" fmla="*/ 2 w 29"/>
                  <a:gd name="T55" fmla="*/ 4 h 28"/>
                  <a:gd name="T56" fmla="*/ 1 w 29"/>
                  <a:gd name="T57" fmla="*/ 4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6" name="Freeform 272"/>
              <p:cNvSpPr>
                <a:spLocks/>
              </p:cNvSpPr>
              <p:nvPr/>
            </p:nvSpPr>
            <p:spPr bwMode="auto">
              <a:xfrm>
                <a:off x="3696" y="3110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7" name="Freeform 273"/>
              <p:cNvSpPr>
                <a:spLocks/>
              </p:cNvSpPr>
              <p:nvPr/>
            </p:nvSpPr>
            <p:spPr bwMode="auto">
              <a:xfrm>
                <a:off x="3703" y="3117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8" name="Freeform 274"/>
              <p:cNvSpPr>
                <a:spLocks/>
              </p:cNvSpPr>
              <p:nvPr/>
            </p:nvSpPr>
            <p:spPr bwMode="auto">
              <a:xfrm>
                <a:off x="3669" y="3257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4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1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9" name="Freeform 275"/>
              <p:cNvSpPr>
                <a:spLocks/>
              </p:cNvSpPr>
              <p:nvPr/>
            </p:nvSpPr>
            <p:spPr bwMode="auto">
              <a:xfrm>
                <a:off x="3677" y="3264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0" name="Freeform 276"/>
              <p:cNvSpPr>
                <a:spLocks/>
              </p:cNvSpPr>
              <p:nvPr/>
            </p:nvSpPr>
            <p:spPr bwMode="auto">
              <a:xfrm>
                <a:off x="3693" y="3382"/>
                <a:ext cx="30" cy="30"/>
              </a:xfrm>
              <a:custGeom>
                <a:avLst/>
                <a:gdLst>
                  <a:gd name="T0" fmla="*/ 8 w 58"/>
                  <a:gd name="T1" fmla="*/ 4 h 59"/>
                  <a:gd name="T2" fmla="*/ 8 w 58"/>
                  <a:gd name="T3" fmla="*/ 3 h 59"/>
                  <a:gd name="T4" fmla="*/ 8 w 58"/>
                  <a:gd name="T5" fmla="*/ 3 h 59"/>
                  <a:gd name="T6" fmla="*/ 7 w 58"/>
                  <a:gd name="T7" fmla="*/ 2 h 59"/>
                  <a:gd name="T8" fmla="*/ 7 w 58"/>
                  <a:gd name="T9" fmla="*/ 2 h 59"/>
                  <a:gd name="T10" fmla="*/ 6 w 58"/>
                  <a:gd name="T11" fmla="*/ 1 h 59"/>
                  <a:gd name="T12" fmla="*/ 6 w 58"/>
                  <a:gd name="T13" fmla="*/ 1 h 59"/>
                  <a:gd name="T14" fmla="*/ 5 w 58"/>
                  <a:gd name="T15" fmla="*/ 0 h 59"/>
                  <a:gd name="T16" fmla="*/ 4 w 58"/>
                  <a:gd name="T17" fmla="*/ 0 h 59"/>
                  <a:gd name="T18" fmla="*/ 3 w 58"/>
                  <a:gd name="T19" fmla="*/ 1 h 59"/>
                  <a:gd name="T20" fmla="*/ 1 w 58"/>
                  <a:gd name="T21" fmla="*/ 2 h 59"/>
                  <a:gd name="T22" fmla="*/ 1 w 58"/>
                  <a:gd name="T23" fmla="*/ 3 h 59"/>
                  <a:gd name="T24" fmla="*/ 0 w 58"/>
                  <a:gd name="T25" fmla="*/ 4 h 59"/>
                  <a:gd name="T26" fmla="*/ 0 w 58"/>
                  <a:gd name="T27" fmla="*/ 5 h 59"/>
                  <a:gd name="T28" fmla="*/ 1 w 58"/>
                  <a:gd name="T29" fmla="*/ 6 h 59"/>
                  <a:gd name="T30" fmla="*/ 1 w 58"/>
                  <a:gd name="T31" fmla="*/ 6 h 59"/>
                  <a:gd name="T32" fmla="*/ 1 w 58"/>
                  <a:gd name="T33" fmla="*/ 7 h 59"/>
                  <a:gd name="T34" fmla="*/ 2 w 58"/>
                  <a:gd name="T35" fmla="*/ 7 h 59"/>
                  <a:gd name="T36" fmla="*/ 3 w 58"/>
                  <a:gd name="T37" fmla="*/ 8 h 59"/>
                  <a:gd name="T38" fmla="*/ 3 w 58"/>
                  <a:gd name="T39" fmla="*/ 8 h 59"/>
                  <a:gd name="T40" fmla="*/ 4 w 58"/>
                  <a:gd name="T41" fmla="*/ 8 h 59"/>
                  <a:gd name="T42" fmla="*/ 5 w 58"/>
                  <a:gd name="T43" fmla="*/ 8 h 59"/>
                  <a:gd name="T44" fmla="*/ 6 w 58"/>
                  <a:gd name="T45" fmla="*/ 8 h 59"/>
                  <a:gd name="T46" fmla="*/ 6 w 58"/>
                  <a:gd name="T47" fmla="*/ 7 h 59"/>
                  <a:gd name="T48" fmla="*/ 7 w 58"/>
                  <a:gd name="T49" fmla="*/ 7 h 59"/>
                  <a:gd name="T50" fmla="*/ 7 w 58"/>
                  <a:gd name="T51" fmla="*/ 6 h 59"/>
                  <a:gd name="T52" fmla="*/ 8 w 58"/>
                  <a:gd name="T53" fmla="*/ 6 h 59"/>
                  <a:gd name="T54" fmla="*/ 8 w 58"/>
                  <a:gd name="T55" fmla="*/ 5 h 59"/>
                  <a:gd name="T56" fmla="*/ 8 w 58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1" name="Freeform 277"/>
              <p:cNvSpPr>
                <a:spLocks/>
              </p:cNvSpPr>
              <p:nvPr/>
            </p:nvSpPr>
            <p:spPr bwMode="auto">
              <a:xfrm>
                <a:off x="3701" y="3390"/>
                <a:ext cx="14" cy="14"/>
              </a:xfrm>
              <a:custGeom>
                <a:avLst/>
                <a:gdLst>
                  <a:gd name="T0" fmla="*/ 2 w 28"/>
                  <a:gd name="T1" fmla="*/ 3 h 29"/>
                  <a:gd name="T2" fmla="*/ 2 w 28"/>
                  <a:gd name="T3" fmla="*/ 3 h 29"/>
                  <a:gd name="T4" fmla="*/ 2 w 28"/>
                  <a:gd name="T5" fmla="*/ 3 h 29"/>
                  <a:gd name="T6" fmla="*/ 1 w 28"/>
                  <a:gd name="T7" fmla="*/ 3 h 29"/>
                  <a:gd name="T8" fmla="*/ 1 w 28"/>
                  <a:gd name="T9" fmla="*/ 3 h 29"/>
                  <a:gd name="T10" fmla="*/ 1 w 28"/>
                  <a:gd name="T11" fmla="*/ 2 h 29"/>
                  <a:gd name="T12" fmla="*/ 1 w 28"/>
                  <a:gd name="T13" fmla="*/ 2 h 29"/>
                  <a:gd name="T14" fmla="*/ 0 w 28"/>
                  <a:gd name="T15" fmla="*/ 2 h 29"/>
                  <a:gd name="T16" fmla="*/ 0 w 28"/>
                  <a:gd name="T17" fmla="*/ 1 h 29"/>
                  <a:gd name="T18" fmla="*/ 0 w 28"/>
                  <a:gd name="T19" fmla="*/ 1 h 29"/>
                  <a:gd name="T20" fmla="*/ 1 w 28"/>
                  <a:gd name="T21" fmla="*/ 1 h 29"/>
                  <a:gd name="T22" fmla="*/ 1 w 28"/>
                  <a:gd name="T23" fmla="*/ 0 h 29"/>
                  <a:gd name="T24" fmla="*/ 1 w 28"/>
                  <a:gd name="T25" fmla="*/ 0 h 29"/>
                  <a:gd name="T26" fmla="*/ 1 w 28"/>
                  <a:gd name="T27" fmla="*/ 0 h 29"/>
                  <a:gd name="T28" fmla="*/ 2 w 28"/>
                  <a:gd name="T29" fmla="*/ 0 h 29"/>
                  <a:gd name="T30" fmla="*/ 2 w 28"/>
                  <a:gd name="T31" fmla="*/ 0 h 29"/>
                  <a:gd name="T32" fmla="*/ 2 w 28"/>
                  <a:gd name="T33" fmla="*/ 0 h 29"/>
                  <a:gd name="T34" fmla="*/ 3 w 28"/>
                  <a:gd name="T35" fmla="*/ 0 h 29"/>
                  <a:gd name="T36" fmla="*/ 3 w 28"/>
                  <a:gd name="T37" fmla="*/ 0 h 29"/>
                  <a:gd name="T38" fmla="*/ 3 w 28"/>
                  <a:gd name="T39" fmla="*/ 0 h 29"/>
                  <a:gd name="T40" fmla="*/ 4 w 28"/>
                  <a:gd name="T41" fmla="*/ 0 h 29"/>
                  <a:gd name="T42" fmla="*/ 4 w 28"/>
                  <a:gd name="T43" fmla="*/ 0 h 29"/>
                  <a:gd name="T44" fmla="*/ 4 w 28"/>
                  <a:gd name="T45" fmla="*/ 1 h 29"/>
                  <a:gd name="T46" fmla="*/ 4 w 28"/>
                  <a:gd name="T47" fmla="*/ 1 h 29"/>
                  <a:gd name="T48" fmla="*/ 4 w 28"/>
                  <a:gd name="T49" fmla="*/ 1 h 29"/>
                  <a:gd name="T50" fmla="*/ 4 w 28"/>
                  <a:gd name="T51" fmla="*/ 2 h 29"/>
                  <a:gd name="T52" fmla="*/ 4 w 28"/>
                  <a:gd name="T53" fmla="*/ 3 h 29"/>
                  <a:gd name="T54" fmla="*/ 3 w 28"/>
                  <a:gd name="T55" fmla="*/ 3 h 29"/>
                  <a:gd name="T56" fmla="*/ 2 w 28"/>
                  <a:gd name="T57" fmla="*/ 3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2" name="Freeform 278"/>
              <p:cNvSpPr>
                <a:spLocks/>
              </p:cNvSpPr>
              <p:nvPr/>
            </p:nvSpPr>
            <p:spPr bwMode="auto">
              <a:xfrm>
                <a:off x="3842" y="3409"/>
                <a:ext cx="30" cy="30"/>
              </a:xfrm>
              <a:custGeom>
                <a:avLst/>
                <a:gdLst>
                  <a:gd name="T0" fmla="*/ 8 w 60"/>
                  <a:gd name="T1" fmla="*/ 4 h 58"/>
                  <a:gd name="T2" fmla="*/ 8 w 60"/>
                  <a:gd name="T3" fmla="*/ 3 h 58"/>
                  <a:gd name="T4" fmla="*/ 8 w 60"/>
                  <a:gd name="T5" fmla="*/ 3 h 58"/>
                  <a:gd name="T6" fmla="*/ 7 w 60"/>
                  <a:gd name="T7" fmla="*/ 2 h 58"/>
                  <a:gd name="T8" fmla="*/ 7 w 60"/>
                  <a:gd name="T9" fmla="*/ 1 h 58"/>
                  <a:gd name="T10" fmla="*/ 6 w 60"/>
                  <a:gd name="T11" fmla="*/ 1 h 58"/>
                  <a:gd name="T12" fmla="*/ 6 w 60"/>
                  <a:gd name="T13" fmla="*/ 1 h 58"/>
                  <a:gd name="T14" fmla="*/ 5 w 60"/>
                  <a:gd name="T15" fmla="*/ 0 h 58"/>
                  <a:gd name="T16" fmla="*/ 4 w 60"/>
                  <a:gd name="T17" fmla="*/ 0 h 58"/>
                  <a:gd name="T18" fmla="*/ 3 w 60"/>
                  <a:gd name="T19" fmla="*/ 1 h 58"/>
                  <a:gd name="T20" fmla="*/ 1 w 60"/>
                  <a:gd name="T21" fmla="*/ 1 h 58"/>
                  <a:gd name="T22" fmla="*/ 1 w 60"/>
                  <a:gd name="T23" fmla="*/ 3 h 58"/>
                  <a:gd name="T24" fmla="*/ 0 w 60"/>
                  <a:gd name="T25" fmla="*/ 4 h 58"/>
                  <a:gd name="T26" fmla="*/ 1 w 60"/>
                  <a:gd name="T27" fmla="*/ 5 h 58"/>
                  <a:gd name="T28" fmla="*/ 1 w 60"/>
                  <a:gd name="T29" fmla="*/ 6 h 58"/>
                  <a:gd name="T30" fmla="*/ 1 w 60"/>
                  <a:gd name="T31" fmla="*/ 6 h 58"/>
                  <a:gd name="T32" fmla="*/ 1 w 60"/>
                  <a:gd name="T33" fmla="*/ 7 h 58"/>
                  <a:gd name="T34" fmla="*/ 2 w 60"/>
                  <a:gd name="T35" fmla="*/ 7 h 58"/>
                  <a:gd name="T36" fmla="*/ 3 w 60"/>
                  <a:gd name="T37" fmla="*/ 8 h 58"/>
                  <a:gd name="T38" fmla="*/ 3 w 60"/>
                  <a:gd name="T39" fmla="*/ 8 h 58"/>
                  <a:gd name="T40" fmla="*/ 4 w 60"/>
                  <a:gd name="T41" fmla="*/ 8 h 58"/>
                  <a:gd name="T42" fmla="*/ 5 w 60"/>
                  <a:gd name="T43" fmla="*/ 8 h 58"/>
                  <a:gd name="T44" fmla="*/ 6 w 60"/>
                  <a:gd name="T45" fmla="*/ 8 h 58"/>
                  <a:gd name="T46" fmla="*/ 6 w 60"/>
                  <a:gd name="T47" fmla="*/ 7 h 58"/>
                  <a:gd name="T48" fmla="*/ 7 w 60"/>
                  <a:gd name="T49" fmla="*/ 7 h 58"/>
                  <a:gd name="T50" fmla="*/ 7 w 60"/>
                  <a:gd name="T51" fmla="*/ 6 h 58"/>
                  <a:gd name="T52" fmla="*/ 8 w 60"/>
                  <a:gd name="T53" fmla="*/ 6 h 58"/>
                  <a:gd name="T54" fmla="*/ 8 w 60"/>
                  <a:gd name="T55" fmla="*/ 5 h 58"/>
                  <a:gd name="T56" fmla="*/ 8 w 60"/>
                  <a:gd name="T57" fmla="*/ 4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3" name="Freeform 279"/>
              <p:cNvSpPr>
                <a:spLocks/>
              </p:cNvSpPr>
              <p:nvPr/>
            </p:nvSpPr>
            <p:spPr bwMode="auto">
              <a:xfrm>
                <a:off x="3850" y="3417"/>
                <a:ext cx="15" cy="14"/>
              </a:xfrm>
              <a:custGeom>
                <a:avLst/>
                <a:gdLst>
                  <a:gd name="T0" fmla="*/ 2 w 30"/>
                  <a:gd name="T1" fmla="*/ 4 h 28"/>
                  <a:gd name="T2" fmla="*/ 2 w 30"/>
                  <a:gd name="T3" fmla="*/ 4 h 28"/>
                  <a:gd name="T4" fmla="*/ 2 w 30"/>
                  <a:gd name="T5" fmla="*/ 4 h 28"/>
                  <a:gd name="T6" fmla="*/ 1 w 30"/>
                  <a:gd name="T7" fmla="*/ 4 h 28"/>
                  <a:gd name="T8" fmla="*/ 1 w 30"/>
                  <a:gd name="T9" fmla="*/ 4 h 28"/>
                  <a:gd name="T10" fmla="*/ 1 w 30"/>
                  <a:gd name="T11" fmla="*/ 3 h 28"/>
                  <a:gd name="T12" fmla="*/ 1 w 30"/>
                  <a:gd name="T13" fmla="*/ 3 h 28"/>
                  <a:gd name="T14" fmla="*/ 0 w 30"/>
                  <a:gd name="T15" fmla="*/ 3 h 28"/>
                  <a:gd name="T16" fmla="*/ 0 w 30"/>
                  <a:gd name="T17" fmla="*/ 2 h 28"/>
                  <a:gd name="T18" fmla="*/ 0 w 30"/>
                  <a:gd name="T19" fmla="*/ 2 h 28"/>
                  <a:gd name="T20" fmla="*/ 1 w 30"/>
                  <a:gd name="T21" fmla="*/ 2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2 w 30"/>
                  <a:gd name="T29" fmla="*/ 1 h 28"/>
                  <a:gd name="T30" fmla="*/ 2 w 30"/>
                  <a:gd name="T31" fmla="*/ 0 h 28"/>
                  <a:gd name="T32" fmla="*/ 2 w 30"/>
                  <a:gd name="T33" fmla="*/ 0 h 28"/>
                  <a:gd name="T34" fmla="*/ 3 w 30"/>
                  <a:gd name="T35" fmla="*/ 0 h 28"/>
                  <a:gd name="T36" fmla="*/ 3 w 30"/>
                  <a:gd name="T37" fmla="*/ 1 h 28"/>
                  <a:gd name="T38" fmla="*/ 3 w 30"/>
                  <a:gd name="T39" fmla="*/ 1 h 28"/>
                  <a:gd name="T40" fmla="*/ 4 w 30"/>
                  <a:gd name="T41" fmla="*/ 1 h 28"/>
                  <a:gd name="T42" fmla="*/ 4 w 30"/>
                  <a:gd name="T43" fmla="*/ 1 h 28"/>
                  <a:gd name="T44" fmla="*/ 4 w 30"/>
                  <a:gd name="T45" fmla="*/ 2 h 28"/>
                  <a:gd name="T46" fmla="*/ 4 w 30"/>
                  <a:gd name="T47" fmla="*/ 2 h 28"/>
                  <a:gd name="T48" fmla="*/ 4 w 30"/>
                  <a:gd name="T49" fmla="*/ 2 h 28"/>
                  <a:gd name="T50" fmla="*/ 4 w 30"/>
                  <a:gd name="T51" fmla="*/ 3 h 28"/>
                  <a:gd name="T52" fmla="*/ 4 w 30"/>
                  <a:gd name="T53" fmla="*/ 4 h 28"/>
                  <a:gd name="T54" fmla="*/ 3 w 30"/>
                  <a:gd name="T55" fmla="*/ 4 h 28"/>
                  <a:gd name="T56" fmla="*/ 2 w 30"/>
                  <a:gd name="T57" fmla="*/ 4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4" name="Freeform 280"/>
              <p:cNvSpPr>
                <a:spLocks/>
              </p:cNvSpPr>
              <p:nvPr/>
            </p:nvSpPr>
            <p:spPr bwMode="auto">
              <a:xfrm>
                <a:off x="3869" y="3310"/>
                <a:ext cx="30" cy="30"/>
              </a:xfrm>
              <a:custGeom>
                <a:avLst/>
                <a:gdLst>
                  <a:gd name="T0" fmla="*/ 8 w 60"/>
                  <a:gd name="T1" fmla="*/ 4 h 59"/>
                  <a:gd name="T2" fmla="*/ 8 w 60"/>
                  <a:gd name="T3" fmla="*/ 3 h 59"/>
                  <a:gd name="T4" fmla="*/ 8 w 60"/>
                  <a:gd name="T5" fmla="*/ 3 h 59"/>
                  <a:gd name="T6" fmla="*/ 7 w 60"/>
                  <a:gd name="T7" fmla="*/ 2 h 59"/>
                  <a:gd name="T8" fmla="*/ 7 w 60"/>
                  <a:gd name="T9" fmla="*/ 2 h 59"/>
                  <a:gd name="T10" fmla="*/ 6 w 60"/>
                  <a:gd name="T11" fmla="*/ 1 h 59"/>
                  <a:gd name="T12" fmla="*/ 6 w 60"/>
                  <a:gd name="T13" fmla="*/ 1 h 59"/>
                  <a:gd name="T14" fmla="*/ 5 w 60"/>
                  <a:gd name="T15" fmla="*/ 0 h 59"/>
                  <a:gd name="T16" fmla="*/ 4 w 60"/>
                  <a:gd name="T17" fmla="*/ 0 h 59"/>
                  <a:gd name="T18" fmla="*/ 3 w 60"/>
                  <a:gd name="T19" fmla="*/ 1 h 59"/>
                  <a:gd name="T20" fmla="*/ 2 w 60"/>
                  <a:gd name="T21" fmla="*/ 2 h 59"/>
                  <a:gd name="T22" fmla="*/ 1 w 60"/>
                  <a:gd name="T23" fmla="*/ 3 h 59"/>
                  <a:gd name="T24" fmla="*/ 0 w 60"/>
                  <a:gd name="T25" fmla="*/ 4 h 59"/>
                  <a:gd name="T26" fmla="*/ 1 w 60"/>
                  <a:gd name="T27" fmla="*/ 5 h 59"/>
                  <a:gd name="T28" fmla="*/ 1 w 60"/>
                  <a:gd name="T29" fmla="*/ 6 h 59"/>
                  <a:gd name="T30" fmla="*/ 1 w 60"/>
                  <a:gd name="T31" fmla="*/ 6 h 59"/>
                  <a:gd name="T32" fmla="*/ 2 w 60"/>
                  <a:gd name="T33" fmla="*/ 7 h 59"/>
                  <a:gd name="T34" fmla="*/ 2 w 60"/>
                  <a:gd name="T35" fmla="*/ 7 h 59"/>
                  <a:gd name="T36" fmla="*/ 3 w 60"/>
                  <a:gd name="T37" fmla="*/ 8 h 59"/>
                  <a:gd name="T38" fmla="*/ 3 w 60"/>
                  <a:gd name="T39" fmla="*/ 8 h 59"/>
                  <a:gd name="T40" fmla="*/ 4 w 60"/>
                  <a:gd name="T41" fmla="*/ 8 h 59"/>
                  <a:gd name="T42" fmla="*/ 5 w 60"/>
                  <a:gd name="T43" fmla="*/ 8 h 59"/>
                  <a:gd name="T44" fmla="*/ 6 w 60"/>
                  <a:gd name="T45" fmla="*/ 8 h 59"/>
                  <a:gd name="T46" fmla="*/ 6 w 60"/>
                  <a:gd name="T47" fmla="*/ 7 h 59"/>
                  <a:gd name="T48" fmla="*/ 7 w 60"/>
                  <a:gd name="T49" fmla="*/ 7 h 59"/>
                  <a:gd name="T50" fmla="*/ 7 w 60"/>
                  <a:gd name="T51" fmla="*/ 6 h 59"/>
                  <a:gd name="T52" fmla="*/ 8 w 60"/>
                  <a:gd name="T53" fmla="*/ 6 h 59"/>
                  <a:gd name="T54" fmla="*/ 8 w 60"/>
                  <a:gd name="T55" fmla="*/ 5 h 59"/>
                  <a:gd name="T56" fmla="*/ 8 w 60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5" name="Freeform 281"/>
              <p:cNvSpPr>
                <a:spLocks/>
              </p:cNvSpPr>
              <p:nvPr/>
            </p:nvSpPr>
            <p:spPr bwMode="auto">
              <a:xfrm>
                <a:off x="3876" y="3318"/>
                <a:ext cx="15" cy="14"/>
              </a:xfrm>
              <a:custGeom>
                <a:avLst/>
                <a:gdLst>
                  <a:gd name="T0" fmla="*/ 2 w 30"/>
                  <a:gd name="T1" fmla="*/ 3 h 29"/>
                  <a:gd name="T2" fmla="*/ 2 w 30"/>
                  <a:gd name="T3" fmla="*/ 3 h 29"/>
                  <a:gd name="T4" fmla="*/ 2 w 30"/>
                  <a:gd name="T5" fmla="*/ 3 h 29"/>
                  <a:gd name="T6" fmla="*/ 1 w 30"/>
                  <a:gd name="T7" fmla="*/ 3 h 29"/>
                  <a:gd name="T8" fmla="*/ 1 w 30"/>
                  <a:gd name="T9" fmla="*/ 3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2 w 30"/>
                  <a:gd name="T29" fmla="*/ 0 h 29"/>
                  <a:gd name="T30" fmla="*/ 2 w 30"/>
                  <a:gd name="T31" fmla="*/ 0 h 29"/>
                  <a:gd name="T32" fmla="*/ 2 w 30"/>
                  <a:gd name="T33" fmla="*/ 0 h 29"/>
                  <a:gd name="T34" fmla="*/ 3 w 30"/>
                  <a:gd name="T35" fmla="*/ 0 h 29"/>
                  <a:gd name="T36" fmla="*/ 3 w 30"/>
                  <a:gd name="T37" fmla="*/ 0 h 29"/>
                  <a:gd name="T38" fmla="*/ 3 w 30"/>
                  <a:gd name="T39" fmla="*/ 0 h 29"/>
                  <a:gd name="T40" fmla="*/ 4 w 30"/>
                  <a:gd name="T41" fmla="*/ 0 h 29"/>
                  <a:gd name="T42" fmla="*/ 4 w 30"/>
                  <a:gd name="T43" fmla="*/ 0 h 29"/>
                  <a:gd name="T44" fmla="*/ 4 w 30"/>
                  <a:gd name="T45" fmla="*/ 1 h 29"/>
                  <a:gd name="T46" fmla="*/ 4 w 30"/>
                  <a:gd name="T47" fmla="*/ 1 h 29"/>
                  <a:gd name="T48" fmla="*/ 4 w 30"/>
                  <a:gd name="T49" fmla="*/ 1 h 29"/>
                  <a:gd name="T50" fmla="*/ 4 w 30"/>
                  <a:gd name="T51" fmla="*/ 2 h 29"/>
                  <a:gd name="T52" fmla="*/ 4 w 30"/>
                  <a:gd name="T53" fmla="*/ 3 h 29"/>
                  <a:gd name="T54" fmla="*/ 3 w 30"/>
                  <a:gd name="T55" fmla="*/ 3 h 29"/>
                  <a:gd name="T56" fmla="*/ 2 w 30"/>
                  <a:gd name="T57" fmla="*/ 3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6" name="Freeform 282"/>
              <p:cNvSpPr>
                <a:spLocks/>
              </p:cNvSpPr>
              <p:nvPr/>
            </p:nvSpPr>
            <p:spPr bwMode="auto">
              <a:xfrm>
                <a:off x="3869" y="3182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3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2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1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2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7" name="Freeform 283"/>
              <p:cNvSpPr>
                <a:spLocks/>
              </p:cNvSpPr>
              <p:nvPr/>
            </p:nvSpPr>
            <p:spPr bwMode="auto">
              <a:xfrm>
                <a:off x="3876" y="3189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8" name="Freeform 284"/>
              <p:cNvSpPr>
                <a:spLocks/>
              </p:cNvSpPr>
              <p:nvPr/>
            </p:nvSpPr>
            <p:spPr bwMode="auto">
              <a:xfrm>
                <a:off x="2809" y="3310"/>
                <a:ext cx="29" cy="30"/>
              </a:xfrm>
              <a:custGeom>
                <a:avLst/>
                <a:gdLst>
                  <a:gd name="T0" fmla="*/ 8 w 58"/>
                  <a:gd name="T1" fmla="*/ 4 h 59"/>
                  <a:gd name="T2" fmla="*/ 8 w 58"/>
                  <a:gd name="T3" fmla="*/ 3 h 59"/>
                  <a:gd name="T4" fmla="*/ 7 w 58"/>
                  <a:gd name="T5" fmla="*/ 3 h 59"/>
                  <a:gd name="T6" fmla="*/ 7 w 58"/>
                  <a:gd name="T7" fmla="*/ 2 h 59"/>
                  <a:gd name="T8" fmla="*/ 7 w 58"/>
                  <a:gd name="T9" fmla="*/ 2 h 59"/>
                  <a:gd name="T10" fmla="*/ 6 w 58"/>
                  <a:gd name="T11" fmla="*/ 1 h 59"/>
                  <a:gd name="T12" fmla="*/ 5 w 58"/>
                  <a:gd name="T13" fmla="*/ 1 h 59"/>
                  <a:gd name="T14" fmla="*/ 5 w 58"/>
                  <a:gd name="T15" fmla="*/ 0 h 59"/>
                  <a:gd name="T16" fmla="*/ 4 w 58"/>
                  <a:gd name="T17" fmla="*/ 0 h 59"/>
                  <a:gd name="T18" fmla="*/ 3 w 58"/>
                  <a:gd name="T19" fmla="*/ 1 h 59"/>
                  <a:gd name="T20" fmla="*/ 1 w 58"/>
                  <a:gd name="T21" fmla="*/ 2 h 59"/>
                  <a:gd name="T22" fmla="*/ 1 w 58"/>
                  <a:gd name="T23" fmla="*/ 3 h 59"/>
                  <a:gd name="T24" fmla="*/ 0 w 58"/>
                  <a:gd name="T25" fmla="*/ 4 h 59"/>
                  <a:gd name="T26" fmla="*/ 0 w 58"/>
                  <a:gd name="T27" fmla="*/ 5 h 59"/>
                  <a:gd name="T28" fmla="*/ 1 w 58"/>
                  <a:gd name="T29" fmla="*/ 6 h 59"/>
                  <a:gd name="T30" fmla="*/ 1 w 58"/>
                  <a:gd name="T31" fmla="*/ 6 h 59"/>
                  <a:gd name="T32" fmla="*/ 1 w 58"/>
                  <a:gd name="T33" fmla="*/ 7 h 59"/>
                  <a:gd name="T34" fmla="*/ 2 w 58"/>
                  <a:gd name="T35" fmla="*/ 7 h 59"/>
                  <a:gd name="T36" fmla="*/ 3 w 58"/>
                  <a:gd name="T37" fmla="*/ 8 h 59"/>
                  <a:gd name="T38" fmla="*/ 3 w 58"/>
                  <a:gd name="T39" fmla="*/ 8 h 59"/>
                  <a:gd name="T40" fmla="*/ 4 w 58"/>
                  <a:gd name="T41" fmla="*/ 8 h 59"/>
                  <a:gd name="T42" fmla="*/ 5 w 58"/>
                  <a:gd name="T43" fmla="*/ 8 h 59"/>
                  <a:gd name="T44" fmla="*/ 5 w 58"/>
                  <a:gd name="T45" fmla="*/ 8 h 59"/>
                  <a:gd name="T46" fmla="*/ 6 w 58"/>
                  <a:gd name="T47" fmla="*/ 7 h 59"/>
                  <a:gd name="T48" fmla="*/ 7 w 58"/>
                  <a:gd name="T49" fmla="*/ 7 h 59"/>
                  <a:gd name="T50" fmla="*/ 7 w 58"/>
                  <a:gd name="T51" fmla="*/ 6 h 59"/>
                  <a:gd name="T52" fmla="*/ 7 w 58"/>
                  <a:gd name="T53" fmla="*/ 6 h 59"/>
                  <a:gd name="T54" fmla="*/ 8 w 58"/>
                  <a:gd name="T55" fmla="*/ 5 h 59"/>
                  <a:gd name="T56" fmla="*/ 8 w 58"/>
                  <a:gd name="T57" fmla="*/ 4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9" name="Freeform 285"/>
              <p:cNvSpPr>
                <a:spLocks/>
              </p:cNvSpPr>
              <p:nvPr/>
            </p:nvSpPr>
            <p:spPr bwMode="auto">
              <a:xfrm>
                <a:off x="2816" y="3318"/>
                <a:ext cx="15" cy="14"/>
              </a:xfrm>
              <a:custGeom>
                <a:avLst/>
                <a:gdLst>
                  <a:gd name="T0" fmla="*/ 2 w 29"/>
                  <a:gd name="T1" fmla="*/ 3 h 29"/>
                  <a:gd name="T2" fmla="*/ 2 w 29"/>
                  <a:gd name="T3" fmla="*/ 3 h 29"/>
                  <a:gd name="T4" fmla="*/ 2 w 29"/>
                  <a:gd name="T5" fmla="*/ 3 h 29"/>
                  <a:gd name="T6" fmla="*/ 1 w 29"/>
                  <a:gd name="T7" fmla="*/ 3 h 29"/>
                  <a:gd name="T8" fmla="*/ 1 w 29"/>
                  <a:gd name="T9" fmla="*/ 3 h 29"/>
                  <a:gd name="T10" fmla="*/ 1 w 29"/>
                  <a:gd name="T11" fmla="*/ 2 h 29"/>
                  <a:gd name="T12" fmla="*/ 1 w 29"/>
                  <a:gd name="T13" fmla="*/ 2 h 29"/>
                  <a:gd name="T14" fmla="*/ 0 w 29"/>
                  <a:gd name="T15" fmla="*/ 2 h 29"/>
                  <a:gd name="T16" fmla="*/ 0 w 29"/>
                  <a:gd name="T17" fmla="*/ 1 h 29"/>
                  <a:gd name="T18" fmla="*/ 0 w 29"/>
                  <a:gd name="T19" fmla="*/ 1 h 29"/>
                  <a:gd name="T20" fmla="*/ 1 w 29"/>
                  <a:gd name="T21" fmla="*/ 1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2 w 29"/>
                  <a:gd name="T29" fmla="*/ 0 h 29"/>
                  <a:gd name="T30" fmla="*/ 2 w 29"/>
                  <a:gd name="T31" fmla="*/ 0 h 29"/>
                  <a:gd name="T32" fmla="*/ 2 w 29"/>
                  <a:gd name="T33" fmla="*/ 0 h 29"/>
                  <a:gd name="T34" fmla="*/ 3 w 29"/>
                  <a:gd name="T35" fmla="*/ 0 h 29"/>
                  <a:gd name="T36" fmla="*/ 3 w 29"/>
                  <a:gd name="T37" fmla="*/ 0 h 29"/>
                  <a:gd name="T38" fmla="*/ 3 w 29"/>
                  <a:gd name="T39" fmla="*/ 0 h 29"/>
                  <a:gd name="T40" fmla="*/ 4 w 29"/>
                  <a:gd name="T41" fmla="*/ 0 h 29"/>
                  <a:gd name="T42" fmla="*/ 4 w 29"/>
                  <a:gd name="T43" fmla="*/ 0 h 29"/>
                  <a:gd name="T44" fmla="*/ 4 w 29"/>
                  <a:gd name="T45" fmla="*/ 1 h 29"/>
                  <a:gd name="T46" fmla="*/ 4 w 29"/>
                  <a:gd name="T47" fmla="*/ 1 h 29"/>
                  <a:gd name="T48" fmla="*/ 4 w 29"/>
                  <a:gd name="T49" fmla="*/ 1 h 29"/>
                  <a:gd name="T50" fmla="*/ 4 w 29"/>
                  <a:gd name="T51" fmla="*/ 2 h 29"/>
                  <a:gd name="T52" fmla="*/ 4 w 29"/>
                  <a:gd name="T53" fmla="*/ 3 h 29"/>
                  <a:gd name="T54" fmla="*/ 3 w 29"/>
                  <a:gd name="T55" fmla="*/ 3 h 29"/>
                  <a:gd name="T56" fmla="*/ 2 w 29"/>
                  <a:gd name="T57" fmla="*/ 3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0" name="Freeform 286"/>
              <p:cNvSpPr>
                <a:spLocks/>
              </p:cNvSpPr>
              <p:nvPr/>
            </p:nvSpPr>
            <p:spPr bwMode="auto">
              <a:xfrm>
                <a:off x="2947" y="2236"/>
                <a:ext cx="30" cy="30"/>
              </a:xfrm>
              <a:custGeom>
                <a:avLst/>
                <a:gdLst>
                  <a:gd name="T0" fmla="*/ 8 w 60"/>
                  <a:gd name="T1" fmla="*/ 4 h 60"/>
                  <a:gd name="T2" fmla="*/ 8 w 60"/>
                  <a:gd name="T3" fmla="*/ 4 h 60"/>
                  <a:gd name="T4" fmla="*/ 8 w 60"/>
                  <a:gd name="T5" fmla="*/ 3 h 60"/>
                  <a:gd name="T6" fmla="*/ 7 w 60"/>
                  <a:gd name="T7" fmla="*/ 2 h 60"/>
                  <a:gd name="T8" fmla="*/ 7 w 60"/>
                  <a:gd name="T9" fmla="*/ 1 h 60"/>
                  <a:gd name="T10" fmla="*/ 6 w 60"/>
                  <a:gd name="T11" fmla="*/ 1 h 60"/>
                  <a:gd name="T12" fmla="*/ 6 w 60"/>
                  <a:gd name="T13" fmla="*/ 1 h 60"/>
                  <a:gd name="T14" fmla="*/ 5 w 60"/>
                  <a:gd name="T15" fmla="*/ 0 h 60"/>
                  <a:gd name="T16" fmla="*/ 4 w 60"/>
                  <a:gd name="T17" fmla="*/ 0 h 60"/>
                  <a:gd name="T18" fmla="*/ 3 w 60"/>
                  <a:gd name="T19" fmla="*/ 1 h 60"/>
                  <a:gd name="T20" fmla="*/ 2 w 60"/>
                  <a:gd name="T21" fmla="*/ 1 h 60"/>
                  <a:gd name="T22" fmla="*/ 1 w 60"/>
                  <a:gd name="T23" fmla="*/ 3 h 60"/>
                  <a:gd name="T24" fmla="*/ 0 w 60"/>
                  <a:gd name="T25" fmla="*/ 4 h 60"/>
                  <a:gd name="T26" fmla="*/ 1 w 60"/>
                  <a:gd name="T27" fmla="*/ 5 h 60"/>
                  <a:gd name="T28" fmla="*/ 1 w 60"/>
                  <a:gd name="T29" fmla="*/ 6 h 60"/>
                  <a:gd name="T30" fmla="*/ 1 w 60"/>
                  <a:gd name="T31" fmla="*/ 6 h 60"/>
                  <a:gd name="T32" fmla="*/ 2 w 60"/>
                  <a:gd name="T33" fmla="*/ 7 h 60"/>
                  <a:gd name="T34" fmla="*/ 2 w 60"/>
                  <a:gd name="T35" fmla="*/ 7 h 60"/>
                  <a:gd name="T36" fmla="*/ 3 w 60"/>
                  <a:gd name="T37" fmla="*/ 8 h 60"/>
                  <a:gd name="T38" fmla="*/ 3 w 60"/>
                  <a:gd name="T39" fmla="*/ 8 h 60"/>
                  <a:gd name="T40" fmla="*/ 4 w 60"/>
                  <a:gd name="T41" fmla="*/ 8 h 60"/>
                  <a:gd name="T42" fmla="*/ 5 w 60"/>
                  <a:gd name="T43" fmla="*/ 8 h 60"/>
                  <a:gd name="T44" fmla="*/ 6 w 60"/>
                  <a:gd name="T45" fmla="*/ 8 h 60"/>
                  <a:gd name="T46" fmla="*/ 6 w 60"/>
                  <a:gd name="T47" fmla="*/ 7 h 60"/>
                  <a:gd name="T48" fmla="*/ 7 w 60"/>
                  <a:gd name="T49" fmla="*/ 7 h 60"/>
                  <a:gd name="T50" fmla="*/ 7 w 60"/>
                  <a:gd name="T51" fmla="*/ 6 h 60"/>
                  <a:gd name="T52" fmla="*/ 8 w 60"/>
                  <a:gd name="T53" fmla="*/ 6 h 60"/>
                  <a:gd name="T54" fmla="*/ 8 w 60"/>
                  <a:gd name="T55" fmla="*/ 5 h 60"/>
                  <a:gd name="T56" fmla="*/ 8 w 60"/>
                  <a:gd name="T57" fmla="*/ 4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1" name="Freeform 287"/>
              <p:cNvSpPr>
                <a:spLocks/>
              </p:cNvSpPr>
              <p:nvPr/>
            </p:nvSpPr>
            <p:spPr bwMode="auto">
              <a:xfrm>
                <a:off x="2954" y="2244"/>
                <a:ext cx="15" cy="15"/>
              </a:xfrm>
              <a:custGeom>
                <a:avLst/>
                <a:gdLst>
                  <a:gd name="T0" fmla="*/ 2 w 30"/>
                  <a:gd name="T1" fmla="*/ 4 h 30"/>
                  <a:gd name="T2" fmla="*/ 2 w 30"/>
                  <a:gd name="T3" fmla="*/ 4 h 30"/>
                  <a:gd name="T4" fmla="*/ 2 w 30"/>
                  <a:gd name="T5" fmla="*/ 4 h 30"/>
                  <a:gd name="T6" fmla="*/ 1 w 30"/>
                  <a:gd name="T7" fmla="*/ 4 h 30"/>
                  <a:gd name="T8" fmla="*/ 1 w 30"/>
                  <a:gd name="T9" fmla="*/ 4 h 30"/>
                  <a:gd name="T10" fmla="*/ 1 w 30"/>
                  <a:gd name="T11" fmla="*/ 3 h 30"/>
                  <a:gd name="T12" fmla="*/ 1 w 30"/>
                  <a:gd name="T13" fmla="*/ 3 h 30"/>
                  <a:gd name="T14" fmla="*/ 0 w 30"/>
                  <a:gd name="T15" fmla="*/ 3 h 30"/>
                  <a:gd name="T16" fmla="*/ 0 w 30"/>
                  <a:gd name="T17" fmla="*/ 2 h 30"/>
                  <a:gd name="T18" fmla="*/ 0 w 30"/>
                  <a:gd name="T19" fmla="*/ 2 h 30"/>
                  <a:gd name="T20" fmla="*/ 1 w 30"/>
                  <a:gd name="T21" fmla="*/ 2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2 w 30"/>
                  <a:gd name="T29" fmla="*/ 1 h 30"/>
                  <a:gd name="T30" fmla="*/ 2 w 30"/>
                  <a:gd name="T31" fmla="*/ 0 h 30"/>
                  <a:gd name="T32" fmla="*/ 2 w 30"/>
                  <a:gd name="T33" fmla="*/ 0 h 30"/>
                  <a:gd name="T34" fmla="*/ 3 w 30"/>
                  <a:gd name="T35" fmla="*/ 0 h 30"/>
                  <a:gd name="T36" fmla="*/ 3 w 30"/>
                  <a:gd name="T37" fmla="*/ 1 h 30"/>
                  <a:gd name="T38" fmla="*/ 3 w 30"/>
                  <a:gd name="T39" fmla="*/ 1 h 30"/>
                  <a:gd name="T40" fmla="*/ 4 w 30"/>
                  <a:gd name="T41" fmla="*/ 1 h 30"/>
                  <a:gd name="T42" fmla="*/ 4 w 30"/>
                  <a:gd name="T43" fmla="*/ 1 h 30"/>
                  <a:gd name="T44" fmla="*/ 4 w 30"/>
                  <a:gd name="T45" fmla="*/ 2 h 30"/>
                  <a:gd name="T46" fmla="*/ 4 w 30"/>
                  <a:gd name="T47" fmla="*/ 2 h 30"/>
                  <a:gd name="T48" fmla="*/ 4 w 30"/>
                  <a:gd name="T49" fmla="*/ 2 h 30"/>
                  <a:gd name="T50" fmla="*/ 4 w 30"/>
                  <a:gd name="T51" fmla="*/ 3 h 30"/>
                  <a:gd name="T52" fmla="*/ 4 w 30"/>
                  <a:gd name="T53" fmla="*/ 4 h 30"/>
                  <a:gd name="T54" fmla="*/ 3 w 30"/>
                  <a:gd name="T55" fmla="*/ 4 h 30"/>
                  <a:gd name="T56" fmla="*/ 2 w 30"/>
                  <a:gd name="T57" fmla="*/ 4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4311297" y="1232277"/>
            <a:ext cx="1028700" cy="1545426"/>
            <a:chOff x="8049127" y="-1426691"/>
            <a:chExt cx="1371600" cy="1545426"/>
          </a:xfrm>
        </p:grpSpPr>
        <p:pic>
          <p:nvPicPr>
            <p:cNvPr id="294" name="Picture 5" descr="flower0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9127" y="-1426691"/>
              <a:ext cx="1371600" cy="1371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" name="Text Box 42"/>
            <p:cNvSpPr txBox="1">
              <a:spLocks noChangeArrowheads="1"/>
            </p:cNvSpPr>
            <p:nvPr/>
          </p:nvSpPr>
          <p:spPr bwMode="auto">
            <a:xfrm>
              <a:off x="8442606" y="-1081594"/>
              <a:ext cx="6858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6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 5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89928" y="916608"/>
            <a:ext cx="1028700" cy="1505130"/>
            <a:chOff x="3581400" y="1676399"/>
            <a:chExt cx="1371600" cy="1505130"/>
          </a:xfrm>
        </p:grpSpPr>
        <p:pic>
          <p:nvPicPr>
            <p:cNvPr id="300" name="Picture 32" descr="flower0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1400" y="1676399"/>
              <a:ext cx="1371600" cy="1371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" name="Text Box 43"/>
            <p:cNvSpPr txBox="1">
              <a:spLocks noChangeArrowheads="1"/>
            </p:cNvSpPr>
            <p:nvPr/>
          </p:nvSpPr>
          <p:spPr bwMode="auto">
            <a:xfrm>
              <a:off x="3962400" y="1981200"/>
              <a:ext cx="6858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6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 9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22223" y="4430055"/>
            <a:ext cx="1028700" cy="1505130"/>
            <a:chOff x="7239000" y="1676399"/>
            <a:chExt cx="1371600" cy="1505130"/>
          </a:xfrm>
        </p:grpSpPr>
        <p:pic>
          <p:nvPicPr>
            <p:cNvPr id="302" name="Picture 34" descr="flower0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9000" y="1676399"/>
              <a:ext cx="1371600" cy="1371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" name="Text Box 44"/>
            <p:cNvSpPr txBox="1">
              <a:spLocks noChangeArrowheads="1"/>
            </p:cNvSpPr>
            <p:nvPr/>
          </p:nvSpPr>
          <p:spPr bwMode="auto">
            <a:xfrm>
              <a:off x="7467600" y="1981200"/>
              <a:ext cx="7620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6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  3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63495" y="2665799"/>
            <a:ext cx="1028700" cy="1371600"/>
            <a:chOff x="228600" y="3109913"/>
            <a:chExt cx="1371600" cy="1371600"/>
          </a:xfrm>
        </p:grpSpPr>
        <p:pic>
          <p:nvPicPr>
            <p:cNvPr id="304" name="Picture 36" descr="flower0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3109913"/>
              <a:ext cx="1371600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" name="Text Box 45"/>
            <p:cNvSpPr txBox="1">
              <a:spLocks noChangeArrowheads="1"/>
            </p:cNvSpPr>
            <p:nvPr/>
          </p:nvSpPr>
          <p:spPr bwMode="auto">
            <a:xfrm>
              <a:off x="609600" y="3414713"/>
              <a:ext cx="7620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6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 6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340153" y="2841244"/>
            <a:ext cx="1028700" cy="1371600"/>
            <a:chOff x="3657600" y="3109913"/>
            <a:chExt cx="1371600" cy="1371600"/>
          </a:xfrm>
        </p:grpSpPr>
        <p:pic>
          <p:nvPicPr>
            <p:cNvPr id="301" name="Picture 33" descr="flower0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7600" y="3109913"/>
              <a:ext cx="1371600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1" name="Text Box 47"/>
            <p:cNvSpPr txBox="1">
              <a:spLocks noChangeArrowheads="1"/>
            </p:cNvSpPr>
            <p:nvPr/>
          </p:nvSpPr>
          <p:spPr bwMode="auto">
            <a:xfrm>
              <a:off x="4038600" y="3414713"/>
              <a:ext cx="7620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6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 8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488815" y="1046140"/>
            <a:ext cx="1877616" cy="1716266"/>
            <a:chOff x="0" y="4481513"/>
            <a:chExt cx="2503488" cy="1716266"/>
          </a:xfrm>
        </p:grpSpPr>
        <p:pic>
          <p:nvPicPr>
            <p:cNvPr id="299" name="Picture 24" descr="i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07791">
              <a:off x="404813" y="4076700"/>
              <a:ext cx="1693862" cy="2503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3" name="Text Box 49"/>
            <p:cNvSpPr txBox="1">
              <a:spLocks noChangeArrowheads="1"/>
            </p:cNvSpPr>
            <p:nvPr/>
          </p:nvSpPr>
          <p:spPr bwMode="auto">
            <a:xfrm>
              <a:off x="381000" y="4997450"/>
              <a:ext cx="15240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6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15 : 3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813355" y="976235"/>
            <a:ext cx="1877616" cy="1716266"/>
            <a:chOff x="2666723" y="4380609"/>
            <a:chExt cx="2503488" cy="1716266"/>
          </a:xfrm>
        </p:grpSpPr>
        <p:pic>
          <p:nvPicPr>
            <p:cNvPr id="319" name="Picture 24" descr="i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07791">
              <a:off x="3071536" y="3975796"/>
              <a:ext cx="1693862" cy="2503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0" name="Text Box 49"/>
            <p:cNvSpPr txBox="1">
              <a:spLocks noChangeArrowheads="1"/>
            </p:cNvSpPr>
            <p:nvPr/>
          </p:nvSpPr>
          <p:spPr bwMode="auto">
            <a:xfrm>
              <a:off x="3047723" y="4896546"/>
              <a:ext cx="15240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6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27 : 3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673508" y="4333336"/>
            <a:ext cx="1877616" cy="1693862"/>
            <a:chOff x="5575557" y="4287125"/>
            <a:chExt cx="2503488" cy="1693862"/>
          </a:xfrm>
        </p:grpSpPr>
        <p:pic>
          <p:nvPicPr>
            <p:cNvPr id="321" name="Picture 24" descr="i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07791">
              <a:off x="5980370" y="3882312"/>
              <a:ext cx="1693862" cy="2503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2" name="Text Box 49"/>
            <p:cNvSpPr txBox="1">
              <a:spLocks noChangeArrowheads="1"/>
            </p:cNvSpPr>
            <p:nvPr/>
          </p:nvSpPr>
          <p:spPr bwMode="auto">
            <a:xfrm>
              <a:off x="5956557" y="4803062"/>
              <a:ext cx="15240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6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9 : 3</a:t>
              </a: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1779734" y="2502702"/>
            <a:ext cx="1877616" cy="1693862"/>
            <a:chOff x="-644140" y="4151739"/>
            <a:chExt cx="2503488" cy="1693862"/>
          </a:xfrm>
        </p:grpSpPr>
        <p:pic>
          <p:nvPicPr>
            <p:cNvPr id="324" name="Picture 24" descr="i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07791">
              <a:off x="-239327" y="3746926"/>
              <a:ext cx="1693862" cy="2503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5" name="Text Box 49"/>
            <p:cNvSpPr txBox="1">
              <a:spLocks noChangeArrowheads="1"/>
            </p:cNvSpPr>
            <p:nvPr/>
          </p:nvSpPr>
          <p:spPr bwMode="auto">
            <a:xfrm>
              <a:off x="-193103" y="4619636"/>
              <a:ext cx="15240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6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18 : 3</a:t>
              </a:r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5443443" y="2708388"/>
            <a:ext cx="1877616" cy="1716266"/>
            <a:chOff x="2666723" y="4380609"/>
            <a:chExt cx="2503488" cy="1716266"/>
          </a:xfrm>
        </p:grpSpPr>
        <p:pic>
          <p:nvPicPr>
            <p:cNvPr id="327" name="Picture 24" descr="i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07791">
              <a:off x="3071536" y="3975796"/>
              <a:ext cx="1693862" cy="2503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8" name="Text Box 49"/>
            <p:cNvSpPr txBox="1">
              <a:spLocks noChangeArrowheads="1"/>
            </p:cNvSpPr>
            <p:nvPr/>
          </p:nvSpPr>
          <p:spPr bwMode="auto">
            <a:xfrm>
              <a:off x="3047723" y="4896546"/>
              <a:ext cx="15240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6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24 : 3</a:t>
              </a:r>
            </a:p>
          </p:txBody>
        </p:sp>
      </p:grpSp>
      <p:sp>
        <p:nvSpPr>
          <p:cNvPr id="332" name="WordArt 4"/>
          <p:cNvSpPr>
            <a:spLocks noChangeArrowheads="1" noChangeShapeType="1" noTextEdit="1"/>
          </p:cNvSpPr>
          <p:nvPr/>
        </p:nvSpPr>
        <p:spPr bwMode="auto">
          <a:xfrm>
            <a:off x="755826" y="28642"/>
            <a:ext cx="5759274" cy="109800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en-US" sz="3600" b="1" kern="10" spc="-360" dirty="0">
                <a:ln w="12700" cap="rnd">
                  <a:solidFill>
                    <a:srgbClr val="339966"/>
                  </a:solidFill>
                  <a:prstDash val="sysDot"/>
                  <a:round/>
                  <a:headEnd/>
                  <a:tailEnd/>
                </a:ln>
                <a:solidFill>
                  <a:srgbClr val="C00000"/>
                </a:solidFill>
                <a:latin typeface=".VnTimeH"/>
              </a:rPr>
              <a:t> * </a:t>
            </a:r>
            <a:r>
              <a:rPr lang="en-US" sz="3600" b="1" kern="10" spc="-360" dirty="0" smtClean="0">
                <a:ln w="12700" cap="rnd">
                  <a:solidFill>
                    <a:srgbClr val="339966"/>
                  </a:solidFill>
                  <a:prstDash val="sysDot"/>
                  <a:round/>
                  <a:headEnd/>
                  <a:tailEnd/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ĐI TÌM KẾT QUẢ</a:t>
            </a:r>
            <a:r>
              <a:rPr lang="en-US" sz="3600" b="1" kern="10" spc="-360" dirty="0" smtClean="0">
                <a:ln w="12700" cap="rnd">
                  <a:solidFill>
                    <a:srgbClr val="339966"/>
                  </a:solidFill>
                  <a:prstDash val="sysDot"/>
                  <a:round/>
                  <a:headEnd/>
                  <a:tailEnd/>
                </a:ln>
                <a:solidFill>
                  <a:srgbClr val="C00000"/>
                </a:solidFill>
                <a:latin typeface=".VnTimeH"/>
              </a:rPr>
              <a:t>*</a:t>
            </a:r>
            <a:endParaRPr lang="en-US" sz="3600" b="1" kern="10" spc="-360" dirty="0">
              <a:ln w="12700" cap="rnd">
                <a:solidFill>
                  <a:srgbClr val="339966"/>
                </a:solidFill>
                <a:prstDash val="sysDot"/>
                <a:round/>
                <a:headEnd/>
                <a:tailEnd/>
              </a:ln>
              <a:solidFill>
                <a:srgbClr val="C00000"/>
              </a:solidFill>
              <a:latin typeface=".VnTimeH"/>
            </a:endParaRPr>
          </a:p>
        </p:txBody>
      </p:sp>
    </p:spTree>
    <p:extLst>
      <p:ext uri="{BB962C8B-B14F-4D97-AF65-F5344CB8AC3E}">
        <p14:creationId xmlns:p14="http://schemas.microsoft.com/office/powerpoint/2010/main" val="211278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3.33333E-6 L -0.025 0.8171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3" y="4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212</Words>
  <Application>Microsoft Office PowerPoint</Application>
  <PresentationFormat>On-screen Show (4:3)</PresentationFormat>
  <Paragraphs>63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2020-04-26T07:29:40Z</dcterms:created>
  <dcterms:modified xsi:type="dcterms:W3CDTF">2020-04-26T07:42:16Z</dcterms:modified>
</cp:coreProperties>
</file>