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15279-F98C-4130-A826-8320A4D2322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273D2-CA46-4748-AEDD-6C9DF871E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73D2-CA46-4748-AEDD-6C9DF871E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7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3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0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2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8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F01D6-1E4F-4AF2-AC85-59F460E6969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1464-6BB8-4407-AC2E-9D76FDD9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809" y="2078181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059" y="2611073"/>
            <a:ext cx="272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6 : 3 = 	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9 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12 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27 : 3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645709"/>
            <a:ext cx="20002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15: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24 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30 : 3 = 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18 : 3 =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1334" y="2645709"/>
            <a:ext cx="8572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2611073"/>
            <a:ext cx="24106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52400"/>
            <a:ext cx="6915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tư ngày 29 tháng 4 năm 2020</a:t>
            </a:r>
          </a:p>
          <a:p>
            <a:pPr algn="ctr"/>
            <a:r>
              <a:rPr lang="en-US" sz="36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" y="2000603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950" y="2617819"/>
            <a:ext cx="31432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 x 6  = 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18 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 x 9 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27 : 3 =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2644838"/>
            <a:ext cx="33623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 x 3 = 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9 : 3 =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 x 1 =</a:t>
            </a:r>
          </a:p>
          <a:p>
            <a:pPr>
              <a:lnSpc>
                <a:spcPct val="150000"/>
              </a:lnSpc>
            </a:pP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3 : 3 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6736" y="2644838"/>
            <a:ext cx="8572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2618509"/>
            <a:ext cx="628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52400"/>
            <a:ext cx="6915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tư ngày 29 tháng 4 năm 2020</a:t>
            </a:r>
          </a:p>
          <a:p>
            <a:pPr algn="ctr"/>
            <a:r>
              <a:rPr lang="en-US" sz="36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989" y="23622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41" y="4087482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Tóm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tắt</a:t>
            </a:r>
            <a:r>
              <a:rPr lang="en-US" sz="3600" dirty="0" smtClean="0">
                <a:solidFill>
                  <a:srgbClr val="0070C0"/>
                </a:solidFill>
              </a:rPr>
              <a:t>: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8611" y="4064698"/>
            <a:ext cx="2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34194"/>
            <a:ext cx="3028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15 kg</a:t>
            </a:r>
          </a:p>
          <a:p>
            <a:r>
              <a:rPr lang="en-US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? kg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4700" y="4711029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gam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9862" y="5410200"/>
            <a:ext cx="5314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: 3 = 5 (kg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 kg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52400"/>
            <a:ext cx="6915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tư ngày 29 tháng 4 năm 2020</a:t>
            </a:r>
          </a:p>
          <a:p>
            <a:pPr algn="ctr"/>
            <a:r>
              <a:rPr lang="en-US" sz="36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+mj-lt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4406" y="-79367"/>
            <a:ext cx="9144000" cy="6858000"/>
            <a:chOff x="0" y="0"/>
            <a:chExt cx="5760" cy="4320"/>
          </a:xfrm>
        </p:grpSpPr>
        <p:pic>
          <p:nvPicPr>
            <p:cNvPr id="1024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0" name="Group 6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1039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3" name="Freeform 8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3 w 61"/>
                  <a:gd name="T1" fmla="*/ 8 h 60"/>
                  <a:gd name="T2" fmla="*/ 2 w 61"/>
                  <a:gd name="T3" fmla="*/ 8 h 60"/>
                  <a:gd name="T4" fmla="*/ 1 w 61"/>
                  <a:gd name="T5" fmla="*/ 7 h 60"/>
                  <a:gd name="T6" fmla="*/ 0 w 61"/>
                  <a:gd name="T7" fmla="*/ 6 h 60"/>
                  <a:gd name="T8" fmla="*/ 0 w 61"/>
                  <a:gd name="T9" fmla="*/ 4 h 60"/>
                  <a:gd name="T10" fmla="*/ 0 w 61"/>
                  <a:gd name="T11" fmla="*/ 3 h 60"/>
                  <a:gd name="T12" fmla="*/ 1 w 61"/>
                  <a:gd name="T13" fmla="*/ 1 h 60"/>
                  <a:gd name="T14" fmla="*/ 2 w 61"/>
                  <a:gd name="T15" fmla="*/ 1 h 60"/>
                  <a:gd name="T16" fmla="*/ 3 w 61"/>
                  <a:gd name="T17" fmla="*/ 0 h 60"/>
                  <a:gd name="T18" fmla="*/ 5 w 61"/>
                  <a:gd name="T19" fmla="*/ 1 h 60"/>
                  <a:gd name="T20" fmla="*/ 6 w 61"/>
                  <a:gd name="T21" fmla="*/ 1 h 60"/>
                  <a:gd name="T22" fmla="*/ 7 w 61"/>
                  <a:gd name="T23" fmla="*/ 3 h 60"/>
                  <a:gd name="T24" fmla="*/ 7 w 61"/>
                  <a:gd name="T25" fmla="*/ 4 h 60"/>
                  <a:gd name="T26" fmla="*/ 7 w 61"/>
                  <a:gd name="T27" fmla="*/ 6 h 60"/>
                  <a:gd name="T28" fmla="*/ 6 w 61"/>
                  <a:gd name="T29" fmla="*/ 7 h 60"/>
                  <a:gd name="T30" fmla="*/ 5 w 61"/>
                  <a:gd name="T31" fmla="*/ 8 h 60"/>
                  <a:gd name="T32" fmla="*/ 3 w 61"/>
                  <a:gd name="T33" fmla="*/ 8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4" name="Freeform 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7 w 132"/>
                  <a:gd name="T1" fmla="*/ 23 h 182"/>
                  <a:gd name="T2" fmla="*/ 11 w 132"/>
                  <a:gd name="T3" fmla="*/ 23 h 182"/>
                  <a:gd name="T4" fmla="*/ 11 w 132"/>
                  <a:gd name="T5" fmla="*/ 22 h 182"/>
                  <a:gd name="T6" fmla="*/ 13 w 132"/>
                  <a:gd name="T7" fmla="*/ 20 h 182"/>
                  <a:gd name="T8" fmla="*/ 15 w 132"/>
                  <a:gd name="T9" fmla="*/ 16 h 182"/>
                  <a:gd name="T10" fmla="*/ 16 w 132"/>
                  <a:gd name="T11" fmla="*/ 12 h 182"/>
                  <a:gd name="T12" fmla="*/ 17 w 132"/>
                  <a:gd name="T13" fmla="*/ 8 h 182"/>
                  <a:gd name="T14" fmla="*/ 17 w 132"/>
                  <a:gd name="T15" fmla="*/ 4 h 182"/>
                  <a:gd name="T16" fmla="*/ 14 w 132"/>
                  <a:gd name="T17" fmla="*/ 2 h 182"/>
                  <a:gd name="T18" fmla="*/ 9 w 132"/>
                  <a:gd name="T19" fmla="*/ 0 h 182"/>
                  <a:gd name="T20" fmla="*/ 4 w 132"/>
                  <a:gd name="T21" fmla="*/ 2 h 182"/>
                  <a:gd name="T22" fmla="*/ 1 w 132"/>
                  <a:gd name="T23" fmla="*/ 4 h 182"/>
                  <a:gd name="T24" fmla="*/ 0 w 132"/>
                  <a:gd name="T25" fmla="*/ 8 h 182"/>
                  <a:gd name="T26" fmla="*/ 1 w 132"/>
                  <a:gd name="T27" fmla="*/ 12 h 182"/>
                  <a:gd name="T28" fmla="*/ 3 w 132"/>
                  <a:gd name="T29" fmla="*/ 16 h 182"/>
                  <a:gd name="T30" fmla="*/ 5 w 132"/>
                  <a:gd name="T31" fmla="*/ 20 h 182"/>
                  <a:gd name="T32" fmla="*/ 6 w 132"/>
                  <a:gd name="T33" fmla="*/ 22 h 182"/>
                  <a:gd name="T34" fmla="*/ 7 w 132"/>
                  <a:gd name="T35" fmla="*/ 23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5" name="Freeform 1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7 w 132"/>
                  <a:gd name="T1" fmla="*/ 23 h 182"/>
                  <a:gd name="T2" fmla="*/ 11 w 132"/>
                  <a:gd name="T3" fmla="*/ 23 h 182"/>
                  <a:gd name="T4" fmla="*/ 11 w 132"/>
                  <a:gd name="T5" fmla="*/ 22 h 182"/>
                  <a:gd name="T6" fmla="*/ 13 w 132"/>
                  <a:gd name="T7" fmla="*/ 20 h 182"/>
                  <a:gd name="T8" fmla="*/ 15 w 132"/>
                  <a:gd name="T9" fmla="*/ 16 h 182"/>
                  <a:gd name="T10" fmla="*/ 16 w 132"/>
                  <a:gd name="T11" fmla="*/ 12 h 182"/>
                  <a:gd name="T12" fmla="*/ 17 w 132"/>
                  <a:gd name="T13" fmla="*/ 8 h 182"/>
                  <a:gd name="T14" fmla="*/ 17 w 132"/>
                  <a:gd name="T15" fmla="*/ 4 h 182"/>
                  <a:gd name="T16" fmla="*/ 14 w 132"/>
                  <a:gd name="T17" fmla="*/ 2 h 182"/>
                  <a:gd name="T18" fmla="*/ 9 w 132"/>
                  <a:gd name="T19" fmla="*/ 0 h 182"/>
                  <a:gd name="T20" fmla="*/ 4 w 132"/>
                  <a:gd name="T21" fmla="*/ 2 h 182"/>
                  <a:gd name="T22" fmla="*/ 1 w 132"/>
                  <a:gd name="T23" fmla="*/ 4 h 182"/>
                  <a:gd name="T24" fmla="*/ 0 w 132"/>
                  <a:gd name="T25" fmla="*/ 8 h 182"/>
                  <a:gd name="T26" fmla="*/ 1 w 132"/>
                  <a:gd name="T27" fmla="*/ 12 h 182"/>
                  <a:gd name="T28" fmla="*/ 3 w 132"/>
                  <a:gd name="T29" fmla="*/ 16 h 182"/>
                  <a:gd name="T30" fmla="*/ 5 w 132"/>
                  <a:gd name="T31" fmla="*/ 20 h 182"/>
                  <a:gd name="T32" fmla="*/ 6 w 132"/>
                  <a:gd name="T33" fmla="*/ 22 h 182"/>
                  <a:gd name="T34" fmla="*/ 7 w 132"/>
                  <a:gd name="T35" fmla="*/ 23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6" name="Freeform 11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21 w 177"/>
                  <a:gd name="T1" fmla="*/ 18 h 146"/>
                  <a:gd name="T2" fmla="*/ 23 w 177"/>
                  <a:gd name="T3" fmla="*/ 15 h 146"/>
                  <a:gd name="T4" fmla="*/ 22 w 177"/>
                  <a:gd name="T5" fmla="*/ 14 h 146"/>
                  <a:gd name="T6" fmla="*/ 21 w 177"/>
                  <a:gd name="T7" fmla="*/ 12 h 146"/>
                  <a:gd name="T8" fmla="*/ 18 w 177"/>
                  <a:gd name="T9" fmla="*/ 8 h 146"/>
                  <a:gd name="T10" fmla="*/ 16 w 177"/>
                  <a:gd name="T11" fmla="*/ 5 h 146"/>
                  <a:gd name="T12" fmla="*/ 12 w 177"/>
                  <a:gd name="T13" fmla="*/ 2 h 146"/>
                  <a:gd name="T14" fmla="*/ 9 w 177"/>
                  <a:gd name="T15" fmla="*/ 0 h 146"/>
                  <a:gd name="T16" fmla="*/ 5 w 177"/>
                  <a:gd name="T17" fmla="*/ 1 h 146"/>
                  <a:gd name="T18" fmla="*/ 2 w 177"/>
                  <a:gd name="T19" fmla="*/ 5 h 146"/>
                  <a:gd name="T20" fmla="*/ 1 w 177"/>
                  <a:gd name="T21" fmla="*/ 8 h 146"/>
                  <a:gd name="T22" fmla="*/ 0 w 177"/>
                  <a:gd name="T23" fmla="*/ 10 h 146"/>
                  <a:gd name="T24" fmla="*/ 1 w 177"/>
                  <a:gd name="T25" fmla="*/ 12 h 146"/>
                  <a:gd name="T26" fmla="*/ 1 w 177"/>
                  <a:gd name="T27" fmla="*/ 14 h 146"/>
                  <a:gd name="T28" fmla="*/ 3 w 177"/>
                  <a:gd name="T29" fmla="*/ 15 h 146"/>
                  <a:gd name="T30" fmla="*/ 4 w 177"/>
                  <a:gd name="T31" fmla="*/ 16 h 146"/>
                  <a:gd name="T32" fmla="*/ 6 w 177"/>
                  <a:gd name="T33" fmla="*/ 17 h 146"/>
                  <a:gd name="T34" fmla="*/ 8 w 177"/>
                  <a:gd name="T35" fmla="*/ 18 h 146"/>
                  <a:gd name="T36" fmla="*/ 10 w 177"/>
                  <a:gd name="T37" fmla="*/ 18 h 146"/>
                  <a:gd name="T38" fmla="*/ 13 w 177"/>
                  <a:gd name="T39" fmla="*/ 18 h 146"/>
                  <a:gd name="T40" fmla="*/ 15 w 177"/>
                  <a:gd name="T41" fmla="*/ 18 h 146"/>
                  <a:gd name="T42" fmla="*/ 17 w 177"/>
                  <a:gd name="T43" fmla="*/ 19 h 146"/>
                  <a:gd name="T44" fmla="*/ 18 w 177"/>
                  <a:gd name="T45" fmla="*/ 19 h 146"/>
                  <a:gd name="T46" fmla="*/ 20 w 177"/>
                  <a:gd name="T47" fmla="*/ 18 h 146"/>
                  <a:gd name="T48" fmla="*/ 21 w 177"/>
                  <a:gd name="T49" fmla="*/ 18 h 146"/>
                  <a:gd name="T50" fmla="*/ 21 w 177"/>
                  <a:gd name="T51" fmla="*/ 18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7" name="Freeform 12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23 w 178"/>
                  <a:gd name="T1" fmla="*/ 3 h 143"/>
                  <a:gd name="T2" fmla="*/ 21 w 178"/>
                  <a:gd name="T3" fmla="*/ 0 h 143"/>
                  <a:gd name="T4" fmla="*/ 21 w 178"/>
                  <a:gd name="T5" fmla="*/ 0 h 143"/>
                  <a:gd name="T6" fmla="*/ 20 w 178"/>
                  <a:gd name="T7" fmla="*/ 0 h 143"/>
                  <a:gd name="T8" fmla="*/ 19 w 178"/>
                  <a:gd name="T9" fmla="*/ 0 h 143"/>
                  <a:gd name="T10" fmla="*/ 17 w 178"/>
                  <a:gd name="T11" fmla="*/ 0 h 143"/>
                  <a:gd name="T12" fmla="*/ 15 w 178"/>
                  <a:gd name="T13" fmla="*/ 0 h 143"/>
                  <a:gd name="T14" fmla="*/ 13 w 178"/>
                  <a:gd name="T15" fmla="*/ 0 h 143"/>
                  <a:gd name="T16" fmla="*/ 10 w 178"/>
                  <a:gd name="T17" fmla="*/ 0 h 143"/>
                  <a:gd name="T18" fmla="*/ 8 w 178"/>
                  <a:gd name="T19" fmla="*/ 0 h 143"/>
                  <a:gd name="T20" fmla="*/ 6 w 178"/>
                  <a:gd name="T21" fmla="*/ 1 h 143"/>
                  <a:gd name="T22" fmla="*/ 4 w 178"/>
                  <a:gd name="T23" fmla="*/ 2 h 143"/>
                  <a:gd name="T24" fmla="*/ 3 w 178"/>
                  <a:gd name="T25" fmla="*/ 3 h 143"/>
                  <a:gd name="T26" fmla="*/ 1 w 178"/>
                  <a:gd name="T27" fmla="*/ 4 h 143"/>
                  <a:gd name="T28" fmla="*/ 1 w 178"/>
                  <a:gd name="T29" fmla="*/ 6 h 143"/>
                  <a:gd name="T30" fmla="*/ 0 w 178"/>
                  <a:gd name="T31" fmla="*/ 8 h 143"/>
                  <a:gd name="T32" fmla="*/ 1 w 178"/>
                  <a:gd name="T33" fmla="*/ 10 h 143"/>
                  <a:gd name="T34" fmla="*/ 2 w 178"/>
                  <a:gd name="T35" fmla="*/ 13 h 143"/>
                  <a:gd name="T36" fmla="*/ 6 w 178"/>
                  <a:gd name="T37" fmla="*/ 16 h 143"/>
                  <a:gd name="T38" fmla="*/ 9 w 178"/>
                  <a:gd name="T39" fmla="*/ 17 h 143"/>
                  <a:gd name="T40" fmla="*/ 12 w 178"/>
                  <a:gd name="T41" fmla="*/ 16 h 143"/>
                  <a:gd name="T42" fmla="*/ 16 w 178"/>
                  <a:gd name="T43" fmla="*/ 13 h 143"/>
                  <a:gd name="T44" fmla="*/ 19 w 178"/>
                  <a:gd name="T45" fmla="*/ 10 h 143"/>
                  <a:gd name="T46" fmla="*/ 21 w 178"/>
                  <a:gd name="T47" fmla="*/ 6 h 143"/>
                  <a:gd name="T48" fmla="*/ 22 w 178"/>
                  <a:gd name="T49" fmla="*/ 4 h 143"/>
                  <a:gd name="T50" fmla="*/ 23 w 178"/>
                  <a:gd name="T51" fmla="*/ 3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8" name="Freeform 13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11 w 132"/>
                  <a:gd name="T1" fmla="*/ 0 h 181"/>
                  <a:gd name="T2" fmla="*/ 7 w 132"/>
                  <a:gd name="T3" fmla="*/ 0 h 181"/>
                  <a:gd name="T4" fmla="*/ 6 w 132"/>
                  <a:gd name="T5" fmla="*/ 1 h 181"/>
                  <a:gd name="T6" fmla="*/ 5 w 132"/>
                  <a:gd name="T7" fmla="*/ 3 h 181"/>
                  <a:gd name="T8" fmla="*/ 3 w 132"/>
                  <a:gd name="T9" fmla="*/ 7 h 181"/>
                  <a:gd name="T10" fmla="*/ 1 w 132"/>
                  <a:gd name="T11" fmla="*/ 11 h 181"/>
                  <a:gd name="T12" fmla="*/ 0 w 132"/>
                  <a:gd name="T13" fmla="*/ 15 h 181"/>
                  <a:gd name="T14" fmla="*/ 1 w 132"/>
                  <a:gd name="T15" fmla="*/ 19 h 181"/>
                  <a:gd name="T16" fmla="*/ 3 w 132"/>
                  <a:gd name="T17" fmla="*/ 21 h 181"/>
                  <a:gd name="T18" fmla="*/ 8 w 132"/>
                  <a:gd name="T19" fmla="*/ 22 h 181"/>
                  <a:gd name="T20" fmla="*/ 14 w 132"/>
                  <a:gd name="T21" fmla="*/ 21 h 181"/>
                  <a:gd name="T22" fmla="*/ 16 w 132"/>
                  <a:gd name="T23" fmla="*/ 19 h 181"/>
                  <a:gd name="T24" fmla="*/ 17 w 132"/>
                  <a:gd name="T25" fmla="*/ 15 h 181"/>
                  <a:gd name="T26" fmla="*/ 16 w 132"/>
                  <a:gd name="T27" fmla="*/ 11 h 181"/>
                  <a:gd name="T28" fmla="*/ 15 w 132"/>
                  <a:gd name="T29" fmla="*/ 7 h 181"/>
                  <a:gd name="T30" fmla="*/ 13 w 132"/>
                  <a:gd name="T31" fmla="*/ 3 h 181"/>
                  <a:gd name="T32" fmla="*/ 11 w 132"/>
                  <a:gd name="T33" fmla="*/ 1 h 181"/>
                  <a:gd name="T34" fmla="*/ 11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9" name="Freeform 14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1 w 177"/>
                  <a:gd name="T1" fmla="*/ 1 h 144"/>
                  <a:gd name="T2" fmla="*/ 0 w 177"/>
                  <a:gd name="T3" fmla="*/ 4 h 144"/>
                  <a:gd name="T4" fmla="*/ 0 w 177"/>
                  <a:gd name="T5" fmla="*/ 5 h 144"/>
                  <a:gd name="T6" fmla="*/ 2 w 177"/>
                  <a:gd name="T7" fmla="*/ 7 h 144"/>
                  <a:gd name="T8" fmla="*/ 4 w 177"/>
                  <a:gd name="T9" fmla="*/ 11 h 144"/>
                  <a:gd name="T10" fmla="*/ 7 w 177"/>
                  <a:gd name="T11" fmla="*/ 14 h 144"/>
                  <a:gd name="T12" fmla="*/ 10 w 177"/>
                  <a:gd name="T13" fmla="*/ 17 h 144"/>
                  <a:gd name="T14" fmla="*/ 13 w 177"/>
                  <a:gd name="T15" fmla="*/ 18 h 144"/>
                  <a:gd name="T16" fmla="*/ 17 w 177"/>
                  <a:gd name="T17" fmla="*/ 18 h 144"/>
                  <a:gd name="T18" fmla="*/ 20 w 177"/>
                  <a:gd name="T19" fmla="*/ 14 h 144"/>
                  <a:gd name="T20" fmla="*/ 21 w 177"/>
                  <a:gd name="T21" fmla="*/ 11 h 144"/>
                  <a:gd name="T22" fmla="*/ 22 w 177"/>
                  <a:gd name="T23" fmla="*/ 9 h 144"/>
                  <a:gd name="T24" fmla="*/ 22 w 177"/>
                  <a:gd name="T25" fmla="*/ 7 h 144"/>
                  <a:gd name="T26" fmla="*/ 21 w 177"/>
                  <a:gd name="T27" fmla="*/ 5 h 144"/>
                  <a:gd name="T28" fmla="*/ 20 w 177"/>
                  <a:gd name="T29" fmla="*/ 4 h 144"/>
                  <a:gd name="T30" fmla="*/ 18 w 177"/>
                  <a:gd name="T31" fmla="*/ 3 h 144"/>
                  <a:gd name="T32" fmla="*/ 16 w 177"/>
                  <a:gd name="T33" fmla="*/ 2 h 144"/>
                  <a:gd name="T34" fmla="*/ 14 w 177"/>
                  <a:gd name="T35" fmla="*/ 1 h 144"/>
                  <a:gd name="T36" fmla="*/ 12 w 177"/>
                  <a:gd name="T37" fmla="*/ 1 h 144"/>
                  <a:gd name="T38" fmla="*/ 10 w 177"/>
                  <a:gd name="T39" fmla="*/ 1 h 144"/>
                  <a:gd name="T40" fmla="*/ 7 w 177"/>
                  <a:gd name="T41" fmla="*/ 1 h 144"/>
                  <a:gd name="T42" fmla="*/ 6 w 177"/>
                  <a:gd name="T43" fmla="*/ 0 h 144"/>
                  <a:gd name="T44" fmla="*/ 4 w 177"/>
                  <a:gd name="T45" fmla="*/ 0 h 144"/>
                  <a:gd name="T46" fmla="*/ 3 w 177"/>
                  <a:gd name="T47" fmla="*/ 1 h 144"/>
                  <a:gd name="T48" fmla="*/ 2 w 177"/>
                  <a:gd name="T49" fmla="*/ 1 h 144"/>
                  <a:gd name="T50" fmla="*/ 1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0" name="Freeform 15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15 h 143"/>
                  <a:gd name="T2" fmla="*/ 2 w 180"/>
                  <a:gd name="T3" fmla="*/ 18 h 143"/>
                  <a:gd name="T4" fmla="*/ 3 w 180"/>
                  <a:gd name="T5" fmla="*/ 18 h 143"/>
                  <a:gd name="T6" fmla="*/ 3 w 180"/>
                  <a:gd name="T7" fmla="*/ 18 h 143"/>
                  <a:gd name="T8" fmla="*/ 5 w 180"/>
                  <a:gd name="T9" fmla="*/ 18 h 143"/>
                  <a:gd name="T10" fmla="*/ 6 w 180"/>
                  <a:gd name="T11" fmla="*/ 18 h 143"/>
                  <a:gd name="T12" fmla="*/ 8 w 180"/>
                  <a:gd name="T13" fmla="*/ 18 h 143"/>
                  <a:gd name="T14" fmla="*/ 10 w 180"/>
                  <a:gd name="T15" fmla="*/ 18 h 143"/>
                  <a:gd name="T16" fmla="*/ 13 w 180"/>
                  <a:gd name="T17" fmla="*/ 18 h 143"/>
                  <a:gd name="T18" fmla="*/ 15 w 180"/>
                  <a:gd name="T19" fmla="*/ 17 h 143"/>
                  <a:gd name="T20" fmla="*/ 17 w 180"/>
                  <a:gd name="T21" fmla="*/ 17 h 143"/>
                  <a:gd name="T22" fmla="*/ 19 w 180"/>
                  <a:gd name="T23" fmla="*/ 16 h 143"/>
                  <a:gd name="T24" fmla="*/ 21 w 180"/>
                  <a:gd name="T25" fmla="*/ 15 h 143"/>
                  <a:gd name="T26" fmla="*/ 22 w 180"/>
                  <a:gd name="T27" fmla="*/ 14 h 143"/>
                  <a:gd name="T28" fmla="*/ 23 w 180"/>
                  <a:gd name="T29" fmla="*/ 12 h 143"/>
                  <a:gd name="T30" fmla="*/ 23 w 180"/>
                  <a:gd name="T31" fmla="*/ 10 h 143"/>
                  <a:gd name="T32" fmla="*/ 22 w 180"/>
                  <a:gd name="T33" fmla="*/ 8 h 143"/>
                  <a:gd name="T34" fmla="*/ 21 w 180"/>
                  <a:gd name="T35" fmla="*/ 5 h 143"/>
                  <a:gd name="T36" fmla="*/ 18 w 180"/>
                  <a:gd name="T37" fmla="*/ 1 h 143"/>
                  <a:gd name="T38" fmla="*/ 14 w 180"/>
                  <a:gd name="T39" fmla="*/ 0 h 143"/>
                  <a:gd name="T40" fmla="*/ 11 w 180"/>
                  <a:gd name="T41" fmla="*/ 2 h 143"/>
                  <a:gd name="T42" fmla="*/ 7 w 180"/>
                  <a:gd name="T43" fmla="*/ 4 h 143"/>
                  <a:gd name="T44" fmla="*/ 5 w 180"/>
                  <a:gd name="T45" fmla="*/ 8 h 143"/>
                  <a:gd name="T46" fmla="*/ 2 w 180"/>
                  <a:gd name="T47" fmla="*/ 11 h 143"/>
                  <a:gd name="T48" fmla="*/ 1 w 180"/>
                  <a:gd name="T49" fmla="*/ 14 h 143"/>
                  <a:gd name="T50" fmla="*/ 0 w 180"/>
                  <a:gd name="T51" fmla="*/ 15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1" name="Freeform 16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2 w 24"/>
                  <a:gd name="T1" fmla="*/ 3 h 24"/>
                  <a:gd name="T2" fmla="*/ 1 w 24"/>
                  <a:gd name="T3" fmla="*/ 3 h 24"/>
                  <a:gd name="T4" fmla="*/ 1 w 24"/>
                  <a:gd name="T5" fmla="*/ 3 h 24"/>
                  <a:gd name="T6" fmla="*/ 1 w 24"/>
                  <a:gd name="T7" fmla="*/ 2 h 24"/>
                  <a:gd name="T8" fmla="*/ 0 w 24"/>
                  <a:gd name="T9" fmla="*/ 2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2 w 24"/>
                  <a:gd name="T17" fmla="*/ 0 h 24"/>
                  <a:gd name="T18" fmla="*/ 3 w 24"/>
                  <a:gd name="T19" fmla="*/ 1 h 24"/>
                  <a:gd name="T20" fmla="*/ 3 w 24"/>
                  <a:gd name="T21" fmla="*/ 1 h 24"/>
                  <a:gd name="T22" fmla="*/ 3 w 24"/>
                  <a:gd name="T23" fmla="*/ 1 h 24"/>
                  <a:gd name="T24" fmla="*/ 3 w 24"/>
                  <a:gd name="T25" fmla="*/ 2 h 24"/>
                  <a:gd name="T26" fmla="*/ 3 w 24"/>
                  <a:gd name="T27" fmla="*/ 2 h 24"/>
                  <a:gd name="T28" fmla="*/ 3 w 24"/>
                  <a:gd name="T29" fmla="*/ 3 h 24"/>
                  <a:gd name="T30" fmla="*/ 3 w 24"/>
                  <a:gd name="T31" fmla="*/ 3 h 24"/>
                  <a:gd name="T32" fmla="*/ 2 w 24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2" name="Freeform 1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3 w 52"/>
                  <a:gd name="T1" fmla="*/ 10 h 73"/>
                  <a:gd name="T2" fmla="*/ 4 w 52"/>
                  <a:gd name="T3" fmla="*/ 10 h 73"/>
                  <a:gd name="T4" fmla="*/ 5 w 52"/>
                  <a:gd name="T5" fmla="*/ 9 h 73"/>
                  <a:gd name="T6" fmla="*/ 5 w 52"/>
                  <a:gd name="T7" fmla="*/ 8 h 73"/>
                  <a:gd name="T8" fmla="*/ 6 w 52"/>
                  <a:gd name="T9" fmla="*/ 7 h 73"/>
                  <a:gd name="T10" fmla="*/ 7 w 52"/>
                  <a:gd name="T11" fmla="*/ 5 h 73"/>
                  <a:gd name="T12" fmla="*/ 7 w 52"/>
                  <a:gd name="T13" fmla="*/ 3 h 73"/>
                  <a:gd name="T14" fmla="*/ 7 w 52"/>
                  <a:gd name="T15" fmla="*/ 2 h 73"/>
                  <a:gd name="T16" fmla="*/ 6 w 52"/>
                  <a:gd name="T17" fmla="*/ 1 h 73"/>
                  <a:gd name="T18" fmla="*/ 4 w 52"/>
                  <a:gd name="T19" fmla="*/ 0 h 73"/>
                  <a:gd name="T20" fmla="*/ 2 w 52"/>
                  <a:gd name="T21" fmla="*/ 1 h 73"/>
                  <a:gd name="T22" fmla="*/ 1 w 52"/>
                  <a:gd name="T23" fmla="*/ 2 h 73"/>
                  <a:gd name="T24" fmla="*/ 0 w 52"/>
                  <a:gd name="T25" fmla="*/ 3 h 73"/>
                  <a:gd name="T26" fmla="*/ 1 w 52"/>
                  <a:gd name="T27" fmla="*/ 5 h 73"/>
                  <a:gd name="T28" fmla="*/ 1 w 52"/>
                  <a:gd name="T29" fmla="*/ 7 h 73"/>
                  <a:gd name="T30" fmla="*/ 2 w 52"/>
                  <a:gd name="T31" fmla="*/ 8 h 73"/>
                  <a:gd name="T32" fmla="*/ 3 w 52"/>
                  <a:gd name="T33" fmla="*/ 9 h 73"/>
                  <a:gd name="T34" fmla="*/ 3 w 52"/>
                  <a:gd name="T35" fmla="*/ 1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3" name="Freeform 1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3 w 52"/>
                  <a:gd name="T1" fmla="*/ 10 h 73"/>
                  <a:gd name="T2" fmla="*/ 4 w 52"/>
                  <a:gd name="T3" fmla="*/ 10 h 73"/>
                  <a:gd name="T4" fmla="*/ 5 w 52"/>
                  <a:gd name="T5" fmla="*/ 9 h 73"/>
                  <a:gd name="T6" fmla="*/ 5 w 52"/>
                  <a:gd name="T7" fmla="*/ 8 h 73"/>
                  <a:gd name="T8" fmla="*/ 6 w 52"/>
                  <a:gd name="T9" fmla="*/ 7 h 73"/>
                  <a:gd name="T10" fmla="*/ 7 w 52"/>
                  <a:gd name="T11" fmla="*/ 5 h 73"/>
                  <a:gd name="T12" fmla="*/ 7 w 52"/>
                  <a:gd name="T13" fmla="*/ 3 h 73"/>
                  <a:gd name="T14" fmla="*/ 7 w 52"/>
                  <a:gd name="T15" fmla="*/ 2 h 73"/>
                  <a:gd name="T16" fmla="*/ 6 w 52"/>
                  <a:gd name="T17" fmla="*/ 1 h 73"/>
                  <a:gd name="T18" fmla="*/ 4 w 52"/>
                  <a:gd name="T19" fmla="*/ 0 h 73"/>
                  <a:gd name="T20" fmla="*/ 2 w 52"/>
                  <a:gd name="T21" fmla="*/ 1 h 73"/>
                  <a:gd name="T22" fmla="*/ 1 w 52"/>
                  <a:gd name="T23" fmla="*/ 2 h 73"/>
                  <a:gd name="T24" fmla="*/ 0 w 52"/>
                  <a:gd name="T25" fmla="*/ 3 h 73"/>
                  <a:gd name="T26" fmla="*/ 1 w 52"/>
                  <a:gd name="T27" fmla="*/ 5 h 73"/>
                  <a:gd name="T28" fmla="*/ 1 w 52"/>
                  <a:gd name="T29" fmla="*/ 7 h 73"/>
                  <a:gd name="T30" fmla="*/ 2 w 52"/>
                  <a:gd name="T31" fmla="*/ 8 h 73"/>
                  <a:gd name="T32" fmla="*/ 3 w 52"/>
                  <a:gd name="T33" fmla="*/ 9 h 73"/>
                  <a:gd name="T34" fmla="*/ 3 w 52"/>
                  <a:gd name="T35" fmla="*/ 1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4" name="Freeform 19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9 w 71"/>
                  <a:gd name="T1" fmla="*/ 8 h 58"/>
                  <a:gd name="T2" fmla="*/ 9 w 71"/>
                  <a:gd name="T3" fmla="*/ 6 h 58"/>
                  <a:gd name="T4" fmla="*/ 9 w 71"/>
                  <a:gd name="T5" fmla="*/ 6 h 58"/>
                  <a:gd name="T6" fmla="*/ 8 w 71"/>
                  <a:gd name="T7" fmla="*/ 5 h 58"/>
                  <a:gd name="T8" fmla="*/ 8 w 71"/>
                  <a:gd name="T9" fmla="*/ 4 h 58"/>
                  <a:gd name="T10" fmla="*/ 7 w 71"/>
                  <a:gd name="T11" fmla="*/ 2 h 58"/>
                  <a:gd name="T12" fmla="*/ 5 w 71"/>
                  <a:gd name="T13" fmla="*/ 1 h 58"/>
                  <a:gd name="T14" fmla="*/ 4 w 71"/>
                  <a:gd name="T15" fmla="*/ 0 h 58"/>
                  <a:gd name="T16" fmla="*/ 2 w 71"/>
                  <a:gd name="T17" fmla="*/ 1 h 58"/>
                  <a:gd name="T18" fmla="*/ 1 w 71"/>
                  <a:gd name="T19" fmla="*/ 3 h 58"/>
                  <a:gd name="T20" fmla="*/ 0 w 71"/>
                  <a:gd name="T21" fmla="*/ 5 h 58"/>
                  <a:gd name="T22" fmla="*/ 1 w 71"/>
                  <a:gd name="T23" fmla="*/ 6 h 58"/>
                  <a:gd name="T24" fmla="*/ 2 w 71"/>
                  <a:gd name="T25" fmla="*/ 7 h 58"/>
                  <a:gd name="T26" fmla="*/ 4 w 71"/>
                  <a:gd name="T27" fmla="*/ 7 h 58"/>
                  <a:gd name="T28" fmla="*/ 5 w 71"/>
                  <a:gd name="T29" fmla="*/ 8 h 58"/>
                  <a:gd name="T30" fmla="*/ 7 w 71"/>
                  <a:gd name="T31" fmla="*/ 8 h 58"/>
                  <a:gd name="T32" fmla="*/ 8 w 71"/>
                  <a:gd name="T33" fmla="*/ 8 h 58"/>
                  <a:gd name="T34" fmla="*/ 9 w 71"/>
                  <a:gd name="T35" fmla="*/ 8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5" name="Freeform 20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9 w 71"/>
                  <a:gd name="T1" fmla="*/ 1 h 57"/>
                  <a:gd name="T2" fmla="*/ 9 w 71"/>
                  <a:gd name="T3" fmla="*/ 0 h 57"/>
                  <a:gd name="T4" fmla="*/ 8 w 71"/>
                  <a:gd name="T5" fmla="*/ 0 h 57"/>
                  <a:gd name="T6" fmla="*/ 7 w 71"/>
                  <a:gd name="T7" fmla="*/ 0 h 57"/>
                  <a:gd name="T8" fmla="*/ 5 w 71"/>
                  <a:gd name="T9" fmla="*/ 0 h 57"/>
                  <a:gd name="T10" fmla="*/ 4 w 71"/>
                  <a:gd name="T11" fmla="*/ 0 h 57"/>
                  <a:gd name="T12" fmla="*/ 2 w 71"/>
                  <a:gd name="T13" fmla="*/ 0 h 57"/>
                  <a:gd name="T14" fmla="*/ 1 w 71"/>
                  <a:gd name="T15" fmla="*/ 1 h 57"/>
                  <a:gd name="T16" fmla="*/ 0 w 71"/>
                  <a:gd name="T17" fmla="*/ 3 h 57"/>
                  <a:gd name="T18" fmla="*/ 1 w 71"/>
                  <a:gd name="T19" fmla="*/ 5 h 57"/>
                  <a:gd name="T20" fmla="*/ 2 w 71"/>
                  <a:gd name="T21" fmla="*/ 6 h 57"/>
                  <a:gd name="T22" fmla="*/ 4 w 71"/>
                  <a:gd name="T23" fmla="*/ 7 h 57"/>
                  <a:gd name="T24" fmla="*/ 5 w 71"/>
                  <a:gd name="T25" fmla="*/ 6 h 57"/>
                  <a:gd name="T26" fmla="*/ 7 w 71"/>
                  <a:gd name="T27" fmla="*/ 5 h 57"/>
                  <a:gd name="T28" fmla="*/ 8 w 71"/>
                  <a:gd name="T29" fmla="*/ 4 h 57"/>
                  <a:gd name="T30" fmla="*/ 8 w 71"/>
                  <a:gd name="T31" fmla="*/ 2 h 57"/>
                  <a:gd name="T32" fmla="*/ 9 w 71"/>
                  <a:gd name="T33" fmla="*/ 1 h 57"/>
                  <a:gd name="T34" fmla="*/ 9 w 71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6" name="Freeform 21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4 w 52"/>
                  <a:gd name="T1" fmla="*/ 0 h 73"/>
                  <a:gd name="T2" fmla="*/ 3 w 52"/>
                  <a:gd name="T3" fmla="*/ 0 h 73"/>
                  <a:gd name="T4" fmla="*/ 3 w 52"/>
                  <a:gd name="T5" fmla="*/ 0 h 73"/>
                  <a:gd name="T6" fmla="*/ 2 w 52"/>
                  <a:gd name="T7" fmla="*/ 1 h 73"/>
                  <a:gd name="T8" fmla="*/ 1 w 52"/>
                  <a:gd name="T9" fmla="*/ 2 h 73"/>
                  <a:gd name="T10" fmla="*/ 1 w 52"/>
                  <a:gd name="T11" fmla="*/ 4 h 73"/>
                  <a:gd name="T12" fmla="*/ 0 w 52"/>
                  <a:gd name="T13" fmla="*/ 6 h 73"/>
                  <a:gd name="T14" fmla="*/ 1 w 52"/>
                  <a:gd name="T15" fmla="*/ 7 h 73"/>
                  <a:gd name="T16" fmla="*/ 2 w 52"/>
                  <a:gd name="T17" fmla="*/ 8 h 73"/>
                  <a:gd name="T18" fmla="*/ 4 w 52"/>
                  <a:gd name="T19" fmla="*/ 9 h 73"/>
                  <a:gd name="T20" fmla="*/ 6 w 52"/>
                  <a:gd name="T21" fmla="*/ 8 h 73"/>
                  <a:gd name="T22" fmla="*/ 7 w 52"/>
                  <a:gd name="T23" fmla="*/ 7 h 73"/>
                  <a:gd name="T24" fmla="*/ 7 w 52"/>
                  <a:gd name="T25" fmla="*/ 6 h 73"/>
                  <a:gd name="T26" fmla="*/ 7 w 52"/>
                  <a:gd name="T27" fmla="*/ 4 h 73"/>
                  <a:gd name="T28" fmla="*/ 6 w 52"/>
                  <a:gd name="T29" fmla="*/ 2 h 73"/>
                  <a:gd name="T30" fmla="*/ 5 w 52"/>
                  <a:gd name="T31" fmla="*/ 1 h 73"/>
                  <a:gd name="T32" fmla="*/ 5 w 52"/>
                  <a:gd name="T33" fmla="*/ 0 h 73"/>
                  <a:gd name="T34" fmla="*/ 4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7" name="Freeform 22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1 h 57"/>
                  <a:gd name="T4" fmla="*/ 1 w 71"/>
                  <a:gd name="T5" fmla="*/ 1 h 57"/>
                  <a:gd name="T6" fmla="*/ 1 w 71"/>
                  <a:gd name="T7" fmla="*/ 2 h 57"/>
                  <a:gd name="T8" fmla="*/ 2 w 71"/>
                  <a:gd name="T9" fmla="*/ 4 h 57"/>
                  <a:gd name="T10" fmla="*/ 3 w 71"/>
                  <a:gd name="T11" fmla="*/ 5 h 57"/>
                  <a:gd name="T12" fmla="*/ 4 w 71"/>
                  <a:gd name="T13" fmla="*/ 6 h 57"/>
                  <a:gd name="T14" fmla="*/ 6 w 71"/>
                  <a:gd name="T15" fmla="*/ 7 h 57"/>
                  <a:gd name="T16" fmla="*/ 7 w 71"/>
                  <a:gd name="T17" fmla="*/ 6 h 57"/>
                  <a:gd name="T18" fmla="*/ 9 w 71"/>
                  <a:gd name="T19" fmla="*/ 5 h 57"/>
                  <a:gd name="T20" fmla="*/ 9 w 71"/>
                  <a:gd name="T21" fmla="*/ 3 h 57"/>
                  <a:gd name="T22" fmla="*/ 9 w 71"/>
                  <a:gd name="T23" fmla="*/ 1 h 57"/>
                  <a:gd name="T24" fmla="*/ 8 w 71"/>
                  <a:gd name="T25" fmla="*/ 0 h 57"/>
                  <a:gd name="T26" fmla="*/ 6 w 71"/>
                  <a:gd name="T27" fmla="*/ 0 h 57"/>
                  <a:gd name="T28" fmla="*/ 4 w 71"/>
                  <a:gd name="T29" fmla="*/ 0 h 57"/>
                  <a:gd name="T30" fmla="*/ 3 w 71"/>
                  <a:gd name="T31" fmla="*/ 0 h 57"/>
                  <a:gd name="T32" fmla="*/ 2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8" name="Freeform 23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5 h 57"/>
                  <a:gd name="T2" fmla="*/ 1 w 71"/>
                  <a:gd name="T3" fmla="*/ 7 h 57"/>
                  <a:gd name="T4" fmla="*/ 2 w 71"/>
                  <a:gd name="T5" fmla="*/ 7 h 57"/>
                  <a:gd name="T6" fmla="*/ 3 w 71"/>
                  <a:gd name="T7" fmla="*/ 7 h 57"/>
                  <a:gd name="T8" fmla="*/ 4 w 71"/>
                  <a:gd name="T9" fmla="*/ 7 h 57"/>
                  <a:gd name="T10" fmla="*/ 6 w 71"/>
                  <a:gd name="T11" fmla="*/ 6 h 57"/>
                  <a:gd name="T12" fmla="*/ 8 w 71"/>
                  <a:gd name="T13" fmla="*/ 6 h 57"/>
                  <a:gd name="T14" fmla="*/ 9 w 71"/>
                  <a:gd name="T15" fmla="*/ 5 h 57"/>
                  <a:gd name="T16" fmla="*/ 9 w 71"/>
                  <a:gd name="T17" fmla="*/ 4 h 57"/>
                  <a:gd name="T18" fmla="*/ 9 w 71"/>
                  <a:gd name="T19" fmla="*/ 2 h 57"/>
                  <a:gd name="T20" fmla="*/ 7 w 71"/>
                  <a:gd name="T21" fmla="*/ 0 h 57"/>
                  <a:gd name="T22" fmla="*/ 6 w 71"/>
                  <a:gd name="T23" fmla="*/ 0 h 57"/>
                  <a:gd name="T24" fmla="*/ 4 w 71"/>
                  <a:gd name="T25" fmla="*/ 0 h 57"/>
                  <a:gd name="T26" fmla="*/ 3 w 71"/>
                  <a:gd name="T27" fmla="*/ 1 h 57"/>
                  <a:gd name="T28" fmla="*/ 2 w 71"/>
                  <a:gd name="T29" fmla="*/ 2 h 57"/>
                  <a:gd name="T30" fmla="*/ 1 w 71"/>
                  <a:gd name="T31" fmla="*/ 4 h 57"/>
                  <a:gd name="T32" fmla="*/ 1 w 71"/>
                  <a:gd name="T33" fmla="*/ 5 h 57"/>
                  <a:gd name="T34" fmla="*/ 0 w 71"/>
                  <a:gd name="T35" fmla="*/ 5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9" name="Freeform 24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2 w 24"/>
                  <a:gd name="T1" fmla="*/ 3 h 24"/>
                  <a:gd name="T2" fmla="*/ 1 w 24"/>
                  <a:gd name="T3" fmla="*/ 3 h 24"/>
                  <a:gd name="T4" fmla="*/ 1 w 24"/>
                  <a:gd name="T5" fmla="*/ 3 h 24"/>
                  <a:gd name="T6" fmla="*/ 1 w 24"/>
                  <a:gd name="T7" fmla="*/ 2 h 24"/>
                  <a:gd name="T8" fmla="*/ 0 w 24"/>
                  <a:gd name="T9" fmla="*/ 2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2 w 24"/>
                  <a:gd name="T17" fmla="*/ 0 h 24"/>
                  <a:gd name="T18" fmla="*/ 2 w 24"/>
                  <a:gd name="T19" fmla="*/ 1 h 24"/>
                  <a:gd name="T20" fmla="*/ 3 w 24"/>
                  <a:gd name="T21" fmla="*/ 1 h 24"/>
                  <a:gd name="T22" fmla="*/ 3 w 24"/>
                  <a:gd name="T23" fmla="*/ 1 h 24"/>
                  <a:gd name="T24" fmla="*/ 3 w 24"/>
                  <a:gd name="T25" fmla="*/ 2 h 24"/>
                  <a:gd name="T26" fmla="*/ 3 w 24"/>
                  <a:gd name="T27" fmla="*/ 2 h 24"/>
                  <a:gd name="T28" fmla="*/ 3 w 24"/>
                  <a:gd name="T29" fmla="*/ 3 h 24"/>
                  <a:gd name="T30" fmla="*/ 2 w 24"/>
                  <a:gd name="T31" fmla="*/ 3 h 24"/>
                  <a:gd name="T32" fmla="*/ 2 w 24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0" name="Freeform 2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2 w 53"/>
                  <a:gd name="T1" fmla="*/ 9 h 73"/>
                  <a:gd name="T2" fmla="*/ 4 w 53"/>
                  <a:gd name="T3" fmla="*/ 9 h 73"/>
                  <a:gd name="T4" fmla="*/ 4 w 53"/>
                  <a:gd name="T5" fmla="*/ 8 h 73"/>
                  <a:gd name="T6" fmla="*/ 4 w 53"/>
                  <a:gd name="T7" fmla="*/ 7 h 73"/>
                  <a:gd name="T8" fmla="*/ 5 w 53"/>
                  <a:gd name="T9" fmla="*/ 6 h 73"/>
                  <a:gd name="T10" fmla="*/ 6 w 53"/>
                  <a:gd name="T11" fmla="*/ 4 h 73"/>
                  <a:gd name="T12" fmla="*/ 6 w 53"/>
                  <a:gd name="T13" fmla="*/ 2 h 73"/>
                  <a:gd name="T14" fmla="*/ 6 w 53"/>
                  <a:gd name="T15" fmla="*/ 1 h 73"/>
                  <a:gd name="T16" fmla="*/ 5 w 53"/>
                  <a:gd name="T17" fmla="*/ 0 h 73"/>
                  <a:gd name="T18" fmla="*/ 3 w 53"/>
                  <a:gd name="T19" fmla="*/ 0 h 73"/>
                  <a:gd name="T20" fmla="*/ 1 w 53"/>
                  <a:gd name="T21" fmla="*/ 0 h 73"/>
                  <a:gd name="T22" fmla="*/ 0 w 53"/>
                  <a:gd name="T23" fmla="*/ 1 h 73"/>
                  <a:gd name="T24" fmla="*/ 0 w 53"/>
                  <a:gd name="T25" fmla="*/ 2 h 73"/>
                  <a:gd name="T26" fmla="*/ 0 w 53"/>
                  <a:gd name="T27" fmla="*/ 4 h 73"/>
                  <a:gd name="T28" fmla="*/ 0 w 53"/>
                  <a:gd name="T29" fmla="*/ 6 h 73"/>
                  <a:gd name="T30" fmla="*/ 1 w 53"/>
                  <a:gd name="T31" fmla="*/ 7 h 73"/>
                  <a:gd name="T32" fmla="*/ 2 w 53"/>
                  <a:gd name="T33" fmla="*/ 8 h 73"/>
                  <a:gd name="T34" fmla="*/ 2 w 53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1" name="Freeform 2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2 w 53"/>
                  <a:gd name="T1" fmla="*/ 9 h 73"/>
                  <a:gd name="T2" fmla="*/ 4 w 53"/>
                  <a:gd name="T3" fmla="*/ 9 h 73"/>
                  <a:gd name="T4" fmla="*/ 4 w 53"/>
                  <a:gd name="T5" fmla="*/ 8 h 73"/>
                  <a:gd name="T6" fmla="*/ 4 w 53"/>
                  <a:gd name="T7" fmla="*/ 7 h 73"/>
                  <a:gd name="T8" fmla="*/ 5 w 53"/>
                  <a:gd name="T9" fmla="*/ 6 h 73"/>
                  <a:gd name="T10" fmla="*/ 6 w 53"/>
                  <a:gd name="T11" fmla="*/ 4 h 73"/>
                  <a:gd name="T12" fmla="*/ 6 w 53"/>
                  <a:gd name="T13" fmla="*/ 2 h 73"/>
                  <a:gd name="T14" fmla="*/ 6 w 53"/>
                  <a:gd name="T15" fmla="*/ 1 h 73"/>
                  <a:gd name="T16" fmla="*/ 5 w 53"/>
                  <a:gd name="T17" fmla="*/ 0 h 73"/>
                  <a:gd name="T18" fmla="*/ 3 w 53"/>
                  <a:gd name="T19" fmla="*/ 0 h 73"/>
                  <a:gd name="T20" fmla="*/ 1 w 53"/>
                  <a:gd name="T21" fmla="*/ 0 h 73"/>
                  <a:gd name="T22" fmla="*/ 0 w 53"/>
                  <a:gd name="T23" fmla="*/ 1 h 73"/>
                  <a:gd name="T24" fmla="*/ 0 w 53"/>
                  <a:gd name="T25" fmla="*/ 2 h 73"/>
                  <a:gd name="T26" fmla="*/ 0 w 53"/>
                  <a:gd name="T27" fmla="*/ 4 h 73"/>
                  <a:gd name="T28" fmla="*/ 0 w 53"/>
                  <a:gd name="T29" fmla="*/ 6 h 73"/>
                  <a:gd name="T30" fmla="*/ 1 w 53"/>
                  <a:gd name="T31" fmla="*/ 7 h 73"/>
                  <a:gd name="T32" fmla="*/ 2 w 53"/>
                  <a:gd name="T33" fmla="*/ 8 h 73"/>
                  <a:gd name="T34" fmla="*/ 2 w 53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2" name="Freeform 27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9 w 71"/>
                  <a:gd name="T1" fmla="*/ 8 h 58"/>
                  <a:gd name="T2" fmla="*/ 9 w 71"/>
                  <a:gd name="T3" fmla="*/ 6 h 58"/>
                  <a:gd name="T4" fmla="*/ 9 w 71"/>
                  <a:gd name="T5" fmla="*/ 6 h 58"/>
                  <a:gd name="T6" fmla="*/ 8 w 71"/>
                  <a:gd name="T7" fmla="*/ 5 h 58"/>
                  <a:gd name="T8" fmla="*/ 8 w 71"/>
                  <a:gd name="T9" fmla="*/ 3 h 58"/>
                  <a:gd name="T10" fmla="*/ 7 w 71"/>
                  <a:gd name="T11" fmla="*/ 2 h 58"/>
                  <a:gd name="T12" fmla="*/ 5 w 71"/>
                  <a:gd name="T13" fmla="*/ 1 h 58"/>
                  <a:gd name="T14" fmla="*/ 4 w 71"/>
                  <a:gd name="T15" fmla="*/ 0 h 58"/>
                  <a:gd name="T16" fmla="*/ 2 w 71"/>
                  <a:gd name="T17" fmla="*/ 1 h 58"/>
                  <a:gd name="T18" fmla="*/ 1 w 71"/>
                  <a:gd name="T19" fmla="*/ 2 h 58"/>
                  <a:gd name="T20" fmla="*/ 0 w 71"/>
                  <a:gd name="T21" fmla="*/ 4 h 58"/>
                  <a:gd name="T22" fmla="*/ 1 w 71"/>
                  <a:gd name="T23" fmla="*/ 6 h 58"/>
                  <a:gd name="T24" fmla="*/ 2 w 71"/>
                  <a:gd name="T25" fmla="*/ 7 h 58"/>
                  <a:gd name="T26" fmla="*/ 4 w 71"/>
                  <a:gd name="T27" fmla="*/ 7 h 58"/>
                  <a:gd name="T28" fmla="*/ 5 w 71"/>
                  <a:gd name="T29" fmla="*/ 8 h 58"/>
                  <a:gd name="T30" fmla="*/ 7 w 71"/>
                  <a:gd name="T31" fmla="*/ 8 h 58"/>
                  <a:gd name="T32" fmla="*/ 8 w 71"/>
                  <a:gd name="T33" fmla="*/ 8 h 58"/>
                  <a:gd name="T34" fmla="*/ 9 w 71"/>
                  <a:gd name="T35" fmla="*/ 8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3" name="Freeform 28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10 w 72"/>
                  <a:gd name="T1" fmla="*/ 2 h 56"/>
                  <a:gd name="T2" fmla="*/ 9 w 72"/>
                  <a:gd name="T3" fmla="*/ 0 h 56"/>
                  <a:gd name="T4" fmla="*/ 8 w 72"/>
                  <a:gd name="T5" fmla="*/ 0 h 56"/>
                  <a:gd name="T6" fmla="*/ 7 w 72"/>
                  <a:gd name="T7" fmla="*/ 0 h 56"/>
                  <a:gd name="T8" fmla="*/ 6 w 72"/>
                  <a:gd name="T9" fmla="*/ 0 h 56"/>
                  <a:gd name="T10" fmla="*/ 4 w 72"/>
                  <a:gd name="T11" fmla="*/ 1 h 56"/>
                  <a:gd name="T12" fmla="*/ 2 w 72"/>
                  <a:gd name="T13" fmla="*/ 1 h 56"/>
                  <a:gd name="T14" fmla="*/ 1 w 72"/>
                  <a:gd name="T15" fmla="*/ 2 h 56"/>
                  <a:gd name="T16" fmla="*/ 0 w 72"/>
                  <a:gd name="T17" fmla="*/ 4 h 56"/>
                  <a:gd name="T18" fmla="*/ 1 w 72"/>
                  <a:gd name="T19" fmla="*/ 6 h 56"/>
                  <a:gd name="T20" fmla="*/ 3 w 72"/>
                  <a:gd name="T21" fmla="*/ 7 h 56"/>
                  <a:gd name="T22" fmla="*/ 4 w 72"/>
                  <a:gd name="T23" fmla="*/ 7 h 56"/>
                  <a:gd name="T24" fmla="*/ 5 w 72"/>
                  <a:gd name="T25" fmla="*/ 7 h 56"/>
                  <a:gd name="T26" fmla="*/ 7 w 72"/>
                  <a:gd name="T27" fmla="*/ 6 h 56"/>
                  <a:gd name="T28" fmla="*/ 8 w 72"/>
                  <a:gd name="T29" fmla="*/ 5 h 56"/>
                  <a:gd name="T30" fmla="*/ 9 w 72"/>
                  <a:gd name="T31" fmla="*/ 3 h 56"/>
                  <a:gd name="T32" fmla="*/ 10 w 72"/>
                  <a:gd name="T33" fmla="*/ 2 h 56"/>
                  <a:gd name="T34" fmla="*/ 10 w 72"/>
                  <a:gd name="T35" fmla="*/ 2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4" name="Freeform 29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4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2 h 72"/>
                  <a:gd name="T8" fmla="*/ 1 w 53"/>
                  <a:gd name="T9" fmla="*/ 3 h 72"/>
                  <a:gd name="T10" fmla="*/ 0 w 53"/>
                  <a:gd name="T11" fmla="*/ 5 h 72"/>
                  <a:gd name="T12" fmla="*/ 0 w 53"/>
                  <a:gd name="T13" fmla="*/ 7 h 72"/>
                  <a:gd name="T14" fmla="*/ 0 w 53"/>
                  <a:gd name="T15" fmla="*/ 8 h 72"/>
                  <a:gd name="T16" fmla="*/ 1 w 53"/>
                  <a:gd name="T17" fmla="*/ 9 h 72"/>
                  <a:gd name="T18" fmla="*/ 3 w 53"/>
                  <a:gd name="T19" fmla="*/ 10 h 72"/>
                  <a:gd name="T20" fmla="*/ 5 w 53"/>
                  <a:gd name="T21" fmla="*/ 9 h 72"/>
                  <a:gd name="T22" fmla="*/ 6 w 53"/>
                  <a:gd name="T23" fmla="*/ 8 h 72"/>
                  <a:gd name="T24" fmla="*/ 6 w 53"/>
                  <a:gd name="T25" fmla="*/ 7 h 72"/>
                  <a:gd name="T26" fmla="*/ 6 w 53"/>
                  <a:gd name="T27" fmla="*/ 5 h 72"/>
                  <a:gd name="T28" fmla="*/ 5 w 53"/>
                  <a:gd name="T29" fmla="*/ 3 h 72"/>
                  <a:gd name="T30" fmla="*/ 5 w 53"/>
                  <a:gd name="T31" fmla="*/ 2 h 72"/>
                  <a:gd name="T32" fmla="*/ 4 w 53"/>
                  <a:gd name="T33" fmla="*/ 1 h 72"/>
                  <a:gd name="T34" fmla="*/ 4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5" name="Freeform 30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2 h 56"/>
                  <a:gd name="T4" fmla="*/ 1 w 71"/>
                  <a:gd name="T5" fmla="*/ 2 h 56"/>
                  <a:gd name="T6" fmla="*/ 1 w 71"/>
                  <a:gd name="T7" fmla="*/ 3 h 56"/>
                  <a:gd name="T8" fmla="*/ 2 w 71"/>
                  <a:gd name="T9" fmla="*/ 5 h 56"/>
                  <a:gd name="T10" fmla="*/ 3 w 71"/>
                  <a:gd name="T11" fmla="*/ 6 h 56"/>
                  <a:gd name="T12" fmla="*/ 4 w 71"/>
                  <a:gd name="T13" fmla="*/ 7 h 56"/>
                  <a:gd name="T14" fmla="*/ 6 w 71"/>
                  <a:gd name="T15" fmla="*/ 7 h 56"/>
                  <a:gd name="T16" fmla="*/ 7 w 71"/>
                  <a:gd name="T17" fmla="*/ 7 h 56"/>
                  <a:gd name="T18" fmla="*/ 9 w 71"/>
                  <a:gd name="T19" fmla="*/ 6 h 56"/>
                  <a:gd name="T20" fmla="*/ 9 w 71"/>
                  <a:gd name="T21" fmla="*/ 4 h 56"/>
                  <a:gd name="T22" fmla="*/ 9 w 71"/>
                  <a:gd name="T23" fmla="*/ 2 h 56"/>
                  <a:gd name="T24" fmla="*/ 8 w 71"/>
                  <a:gd name="T25" fmla="*/ 1 h 56"/>
                  <a:gd name="T26" fmla="*/ 6 w 71"/>
                  <a:gd name="T27" fmla="*/ 1 h 56"/>
                  <a:gd name="T28" fmla="*/ 4 w 71"/>
                  <a:gd name="T29" fmla="*/ 0 h 56"/>
                  <a:gd name="T30" fmla="*/ 3 w 71"/>
                  <a:gd name="T31" fmla="*/ 0 h 56"/>
                  <a:gd name="T32" fmla="*/ 2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6" name="Freeform 31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5 h 57"/>
                  <a:gd name="T2" fmla="*/ 1 w 72"/>
                  <a:gd name="T3" fmla="*/ 7 h 57"/>
                  <a:gd name="T4" fmla="*/ 2 w 72"/>
                  <a:gd name="T5" fmla="*/ 7 h 57"/>
                  <a:gd name="T6" fmla="*/ 3 w 72"/>
                  <a:gd name="T7" fmla="*/ 7 h 57"/>
                  <a:gd name="T8" fmla="*/ 4 w 72"/>
                  <a:gd name="T9" fmla="*/ 7 h 57"/>
                  <a:gd name="T10" fmla="*/ 6 w 72"/>
                  <a:gd name="T11" fmla="*/ 6 h 57"/>
                  <a:gd name="T12" fmla="*/ 8 w 72"/>
                  <a:gd name="T13" fmla="*/ 6 h 57"/>
                  <a:gd name="T14" fmla="*/ 9 w 72"/>
                  <a:gd name="T15" fmla="*/ 5 h 57"/>
                  <a:gd name="T16" fmla="*/ 10 w 72"/>
                  <a:gd name="T17" fmla="*/ 3 h 57"/>
                  <a:gd name="T18" fmla="*/ 9 w 72"/>
                  <a:gd name="T19" fmla="*/ 2 h 57"/>
                  <a:gd name="T20" fmla="*/ 7 w 72"/>
                  <a:gd name="T21" fmla="*/ 0 h 57"/>
                  <a:gd name="T22" fmla="*/ 6 w 72"/>
                  <a:gd name="T23" fmla="*/ 0 h 57"/>
                  <a:gd name="T24" fmla="*/ 5 w 72"/>
                  <a:gd name="T25" fmla="*/ 0 h 57"/>
                  <a:gd name="T26" fmla="*/ 3 w 72"/>
                  <a:gd name="T27" fmla="*/ 1 h 57"/>
                  <a:gd name="T28" fmla="*/ 2 w 72"/>
                  <a:gd name="T29" fmla="*/ 2 h 57"/>
                  <a:gd name="T30" fmla="*/ 1 w 72"/>
                  <a:gd name="T31" fmla="*/ 4 h 57"/>
                  <a:gd name="T32" fmla="*/ 1 w 72"/>
                  <a:gd name="T33" fmla="*/ 5 h 57"/>
                  <a:gd name="T34" fmla="*/ 0 w 72"/>
                  <a:gd name="T35" fmla="*/ 5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7" name="Freeform 32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1 w 23"/>
                  <a:gd name="T1" fmla="*/ 3 h 24"/>
                  <a:gd name="T2" fmla="*/ 0 w 23"/>
                  <a:gd name="T3" fmla="*/ 3 h 24"/>
                  <a:gd name="T4" fmla="*/ 0 w 23"/>
                  <a:gd name="T5" fmla="*/ 3 h 24"/>
                  <a:gd name="T6" fmla="*/ 0 w 23"/>
                  <a:gd name="T7" fmla="*/ 3 h 24"/>
                  <a:gd name="T8" fmla="*/ 0 w 23"/>
                  <a:gd name="T9" fmla="*/ 2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1 w 23"/>
                  <a:gd name="T17" fmla="*/ 0 h 24"/>
                  <a:gd name="T18" fmla="*/ 2 w 23"/>
                  <a:gd name="T19" fmla="*/ 1 h 24"/>
                  <a:gd name="T20" fmla="*/ 2 w 23"/>
                  <a:gd name="T21" fmla="*/ 1 h 24"/>
                  <a:gd name="T22" fmla="*/ 2 w 23"/>
                  <a:gd name="T23" fmla="*/ 1 h 24"/>
                  <a:gd name="T24" fmla="*/ 2 w 23"/>
                  <a:gd name="T25" fmla="*/ 2 h 24"/>
                  <a:gd name="T26" fmla="*/ 2 w 23"/>
                  <a:gd name="T27" fmla="*/ 3 h 24"/>
                  <a:gd name="T28" fmla="*/ 2 w 23"/>
                  <a:gd name="T29" fmla="*/ 3 h 24"/>
                  <a:gd name="T30" fmla="*/ 2 w 23"/>
                  <a:gd name="T31" fmla="*/ 3 h 24"/>
                  <a:gd name="T32" fmla="*/ 1 w 23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8" name="Freeform 3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3 w 52"/>
                  <a:gd name="T1" fmla="*/ 9 h 73"/>
                  <a:gd name="T2" fmla="*/ 4 w 52"/>
                  <a:gd name="T3" fmla="*/ 9 h 73"/>
                  <a:gd name="T4" fmla="*/ 5 w 52"/>
                  <a:gd name="T5" fmla="*/ 8 h 73"/>
                  <a:gd name="T6" fmla="*/ 5 w 52"/>
                  <a:gd name="T7" fmla="*/ 7 h 73"/>
                  <a:gd name="T8" fmla="*/ 6 w 52"/>
                  <a:gd name="T9" fmla="*/ 6 h 73"/>
                  <a:gd name="T10" fmla="*/ 7 w 52"/>
                  <a:gd name="T11" fmla="*/ 4 h 73"/>
                  <a:gd name="T12" fmla="*/ 7 w 52"/>
                  <a:gd name="T13" fmla="*/ 2 h 73"/>
                  <a:gd name="T14" fmla="*/ 7 w 52"/>
                  <a:gd name="T15" fmla="*/ 1 h 73"/>
                  <a:gd name="T16" fmla="*/ 6 w 52"/>
                  <a:gd name="T17" fmla="*/ 0 h 73"/>
                  <a:gd name="T18" fmla="*/ 4 w 52"/>
                  <a:gd name="T19" fmla="*/ 0 h 73"/>
                  <a:gd name="T20" fmla="*/ 2 w 52"/>
                  <a:gd name="T21" fmla="*/ 0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4 h 73"/>
                  <a:gd name="T28" fmla="*/ 1 w 52"/>
                  <a:gd name="T29" fmla="*/ 6 h 73"/>
                  <a:gd name="T30" fmla="*/ 2 w 52"/>
                  <a:gd name="T31" fmla="*/ 7 h 73"/>
                  <a:gd name="T32" fmla="*/ 3 w 52"/>
                  <a:gd name="T33" fmla="*/ 8 h 73"/>
                  <a:gd name="T34" fmla="*/ 3 w 52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9" name="Freeform 3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3 w 52"/>
                  <a:gd name="T1" fmla="*/ 9 h 73"/>
                  <a:gd name="T2" fmla="*/ 4 w 52"/>
                  <a:gd name="T3" fmla="*/ 9 h 73"/>
                  <a:gd name="T4" fmla="*/ 5 w 52"/>
                  <a:gd name="T5" fmla="*/ 8 h 73"/>
                  <a:gd name="T6" fmla="*/ 5 w 52"/>
                  <a:gd name="T7" fmla="*/ 7 h 73"/>
                  <a:gd name="T8" fmla="*/ 6 w 52"/>
                  <a:gd name="T9" fmla="*/ 6 h 73"/>
                  <a:gd name="T10" fmla="*/ 7 w 52"/>
                  <a:gd name="T11" fmla="*/ 4 h 73"/>
                  <a:gd name="T12" fmla="*/ 7 w 52"/>
                  <a:gd name="T13" fmla="*/ 2 h 73"/>
                  <a:gd name="T14" fmla="*/ 7 w 52"/>
                  <a:gd name="T15" fmla="*/ 1 h 73"/>
                  <a:gd name="T16" fmla="*/ 6 w 52"/>
                  <a:gd name="T17" fmla="*/ 0 h 73"/>
                  <a:gd name="T18" fmla="*/ 4 w 52"/>
                  <a:gd name="T19" fmla="*/ 0 h 73"/>
                  <a:gd name="T20" fmla="*/ 2 w 52"/>
                  <a:gd name="T21" fmla="*/ 0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4 h 73"/>
                  <a:gd name="T28" fmla="*/ 1 w 52"/>
                  <a:gd name="T29" fmla="*/ 6 h 73"/>
                  <a:gd name="T30" fmla="*/ 2 w 52"/>
                  <a:gd name="T31" fmla="*/ 7 h 73"/>
                  <a:gd name="T32" fmla="*/ 3 w 52"/>
                  <a:gd name="T33" fmla="*/ 8 h 73"/>
                  <a:gd name="T34" fmla="*/ 3 w 52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0" name="Freeform 35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8 w 72"/>
                  <a:gd name="T1" fmla="*/ 7 h 58"/>
                  <a:gd name="T2" fmla="*/ 8 w 72"/>
                  <a:gd name="T3" fmla="*/ 5 h 58"/>
                  <a:gd name="T4" fmla="*/ 8 w 72"/>
                  <a:gd name="T5" fmla="*/ 5 h 58"/>
                  <a:gd name="T6" fmla="*/ 8 w 72"/>
                  <a:gd name="T7" fmla="*/ 4 h 58"/>
                  <a:gd name="T8" fmla="*/ 7 w 72"/>
                  <a:gd name="T9" fmla="*/ 3 h 58"/>
                  <a:gd name="T10" fmla="*/ 6 w 72"/>
                  <a:gd name="T11" fmla="*/ 1 h 58"/>
                  <a:gd name="T12" fmla="*/ 4 w 72"/>
                  <a:gd name="T13" fmla="*/ 0 h 58"/>
                  <a:gd name="T14" fmla="*/ 3 w 72"/>
                  <a:gd name="T15" fmla="*/ 0 h 58"/>
                  <a:gd name="T16" fmla="*/ 2 w 72"/>
                  <a:gd name="T17" fmla="*/ 0 h 58"/>
                  <a:gd name="T18" fmla="*/ 0 w 72"/>
                  <a:gd name="T19" fmla="*/ 1 h 58"/>
                  <a:gd name="T20" fmla="*/ 0 w 72"/>
                  <a:gd name="T21" fmla="*/ 3 h 58"/>
                  <a:gd name="T22" fmla="*/ 0 w 72"/>
                  <a:gd name="T23" fmla="*/ 5 h 58"/>
                  <a:gd name="T24" fmla="*/ 1 w 72"/>
                  <a:gd name="T25" fmla="*/ 6 h 58"/>
                  <a:gd name="T26" fmla="*/ 3 w 72"/>
                  <a:gd name="T27" fmla="*/ 6 h 58"/>
                  <a:gd name="T28" fmla="*/ 4 w 72"/>
                  <a:gd name="T29" fmla="*/ 7 h 58"/>
                  <a:gd name="T30" fmla="*/ 6 w 72"/>
                  <a:gd name="T31" fmla="*/ 7 h 58"/>
                  <a:gd name="T32" fmla="*/ 7 w 72"/>
                  <a:gd name="T33" fmla="*/ 7 h 58"/>
                  <a:gd name="T34" fmla="*/ 8 w 72"/>
                  <a:gd name="T35" fmla="*/ 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1" name="Freeform 36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8 w 72"/>
                  <a:gd name="T1" fmla="*/ 2 h 56"/>
                  <a:gd name="T2" fmla="*/ 8 w 72"/>
                  <a:gd name="T3" fmla="*/ 0 h 56"/>
                  <a:gd name="T4" fmla="*/ 7 w 72"/>
                  <a:gd name="T5" fmla="*/ 0 h 56"/>
                  <a:gd name="T6" fmla="*/ 6 w 72"/>
                  <a:gd name="T7" fmla="*/ 0 h 56"/>
                  <a:gd name="T8" fmla="*/ 4 w 72"/>
                  <a:gd name="T9" fmla="*/ 0 h 56"/>
                  <a:gd name="T10" fmla="*/ 3 w 72"/>
                  <a:gd name="T11" fmla="*/ 1 h 56"/>
                  <a:gd name="T12" fmla="*/ 1 w 72"/>
                  <a:gd name="T13" fmla="*/ 1 h 56"/>
                  <a:gd name="T14" fmla="*/ 0 w 72"/>
                  <a:gd name="T15" fmla="*/ 2 h 56"/>
                  <a:gd name="T16" fmla="*/ 0 w 72"/>
                  <a:gd name="T17" fmla="*/ 4 h 56"/>
                  <a:gd name="T18" fmla="*/ 0 w 72"/>
                  <a:gd name="T19" fmla="*/ 6 h 56"/>
                  <a:gd name="T20" fmla="*/ 2 w 72"/>
                  <a:gd name="T21" fmla="*/ 7 h 56"/>
                  <a:gd name="T22" fmla="*/ 3 w 72"/>
                  <a:gd name="T23" fmla="*/ 8 h 56"/>
                  <a:gd name="T24" fmla="*/ 4 w 72"/>
                  <a:gd name="T25" fmla="*/ 7 h 56"/>
                  <a:gd name="T26" fmla="*/ 6 w 72"/>
                  <a:gd name="T27" fmla="*/ 6 h 56"/>
                  <a:gd name="T28" fmla="*/ 7 w 72"/>
                  <a:gd name="T29" fmla="*/ 5 h 56"/>
                  <a:gd name="T30" fmla="*/ 8 w 72"/>
                  <a:gd name="T31" fmla="*/ 3 h 56"/>
                  <a:gd name="T32" fmla="*/ 8 w 72"/>
                  <a:gd name="T33" fmla="*/ 2 h 56"/>
                  <a:gd name="T34" fmla="*/ 8 w 72"/>
                  <a:gd name="T35" fmla="*/ 2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2" name="Freeform 37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4 w 53"/>
                  <a:gd name="T1" fmla="*/ 0 h 72"/>
                  <a:gd name="T2" fmla="*/ 3 w 53"/>
                  <a:gd name="T3" fmla="*/ 0 h 72"/>
                  <a:gd name="T4" fmla="*/ 3 w 53"/>
                  <a:gd name="T5" fmla="*/ 1 h 72"/>
                  <a:gd name="T6" fmla="*/ 2 w 53"/>
                  <a:gd name="T7" fmla="*/ 2 h 72"/>
                  <a:gd name="T8" fmla="*/ 1 w 53"/>
                  <a:gd name="T9" fmla="*/ 3 h 72"/>
                  <a:gd name="T10" fmla="*/ 1 w 53"/>
                  <a:gd name="T11" fmla="*/ 5 h 72"/>
                  <a:gd name="T12" fmla="*/ 0 w 53"/>
                  <a:gd name="T13" fmla="*/ 7 h 72"/>
                  <a:gd name="T14" fmla="*/ 1 w 53"/>
                  <a:gd name="T15" fmla="*/ 8 h 72"/>
                  <a:gd name="T16" fmla="*/ 2 w 53"/>
                  <a:gd name="T17" fmla="*/ 9 h 72"/>
                  <a:gd name="T18" fmla="*/ 4 w 53"/>
                  <a:gd name="T19" fmla="*/ 10 h 72"/>
                  <a:gd name="T20" fmla="*/ 6 w 53"/>
                  <a:gd name="T21" fmla="*/ 9 h 72"/>
                  <a:gd name="T22" fmla="*/ 7 w 53"/>
                  <a:gd name="T23" fmla="*/ 8 h 72"/>
                  <a:gd name="T24" fmla="*/ 7 w 53"/>
                  <a:gd name="T25" fmla="*/ 7 h 72"/>
                  <a:gd name="T26" fmla="*/ 7 w 53"/>
                  <a:gd name="T27" fmla="*/ 5 h 72"/>
                  <a:gd name="T28" fmla="*/ 6 w 53"/>
                  <a:gd name="T29" fmla="*/ 3 h 72"/>
                  <a:gd name="T30" fmla="*/ 5 w 53"/>
                  <a:gd name="T31" fmla="*/ 2 h 72"/>
                  <a:gd name="T32" fmla="*/ 5 w 53"/>
                  <a:gd name="T33" fmla="*/ 1 h 72"/>
                  <a:gd name="T34" fmla="*/ 4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3" name="Freeform 38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2 h 57"/>
                  <a:gd name="T4" fmla="*/ 0 w 72"/>
                  <a:gd name="T5" fmla="*/ 2 h 57"/>
                  <a:gd name="T6" fmla="*/ 0 w 72"/>
                  <a:gd name="T7" fmla="*/ 3 h 57"/>
                  <a:gd name="T8" fmla="*/ 1 w 72"/>
                  <a:gd name="T9" fmla="*/ 5 h 57"/>
                  <a:gd name="T10" fmla="*/ 2 w 72"/>
                  <a:gd name="T11" fmla="*/ 6 h 57"/>
                  <a:gd name="T12" fmla="*/ 4 w 72"/>
                  <a:gd name="T13" fmla="*/ 7 h 57"/>
                  <a:gd name="T14" fmla="*/ 5 w 72"/>
                  <a:gd name="T15" fmla="*/ 8 h 57"/>
                  <a:gd name="T16" fmla="*/ 6 w 72"/>
                  <a:gd name="T17" fmla="*/ 7 h 57"/>
                  <a:gd name="T18" fmla="*/ 8 w 72"/>
                  <a:gd name="T19" fmla="*/ 6 h 57"/>
                  <a:gd name="T20" fmla="*/ 8 w 72"/>
                  <a:gd name="T21" fmla="*/ 4 h 57"/>
                  <a:gd name="T22" fmla="*/ 8 w 72"/>
                  <a:gd name="T23" fmla="*/ 2 h 57"/>
                  <a:gd name="T24" fmla="*/ 7 w 72"/>
                  <a:gd name="T25" fmla="*/ 1 h 57"/>
                  <a:gd name="T26" fmla="*/ 5 w 72"/>
                  <a:gd name="T27" fmla="*/ 1 h 57"/>
                  <a:gd name="T28" fmla="*/ 4 w 72"/>
                  <a:gd name="T29" fmla="*/ 0 h 57"/>
                  <a:gd name="T30" fmla="*/ 2 w 72"/>
                  <a:gd name="T31" fmla="*/ 0 h 57"/>
                  <a:gd name="T32" fmla="*/ 1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4" name="Freeform 39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6 h 58"/>
                  <a:gd name="T2" fmla="*/ 0 w 72"/>
                  <a:gd name="T3" fmla="*/ 8 h 58"/>
                  <a:gd name="T4" fmla="*/ 1 w 72"/>
                  <a:gd name="T5" fmla="*/ 8 h 58"/>
                  <a:gd name="T6" fmla="*/ 2 w 72"/>
                  <a:gd name="T7" fmla="*/ 8 h 58"/>
                  <a:gd name="T8" fmla="*/ 4 w 72"/>
                  <a:gd name="T9" fmla="*/ 8 h 58"/>
                  <a:gd name="T10" fmla="*/ 5 w 72"/>
                  <a:gd name="T11" fmla="*/ 7 h 58"/>
                  <a:gd name="T12" fmla="*/ 7 w 72"/>
                  <a:gd name="T13" fmla="*/ 7 h 58"/>
                  <a:gd name="T14" fmla="*/ 8 w 72"/>
                  <a:gd name="T15" fmla="*/ 6 h 58"/>
                  <a:gd name="T16" fmla="*/ 8 w 72"/>
                  <a:gd name="T17" fmla="*/ 4 h 58"/>
                  <a:gd name="T18" fmla="*/ 8 w 72"/>
                  <a:gd name="T19" fmla="*/ 2 h 58"/>
                  <a:gd name="T20" fmla="*/ 6 w 72"/>
                  <a:gd name="T21" fmla="*/ 1 h 58"/>
                  <a:gd name="T22" fmla="*/ 5 w 72"/>
                  <a:gd name="T23" fmla="*/ 0 h 58"/>
                  <a:gd name="T24" fmla="*/ 4 w 72"/>
                  <a:gd name="T25" fmla="*/ 1 h 58"/>
                  <a:gd name="T26" fmla="*/ 2 w 72"/>
                  <a:gd name="T27" fmla="*/ 2 h 58"/>
                  <a:gd name="T28" fmla="*/ 1 w 72"/>
                  <a:gd name="T29" fmla="*/ 3 h 58"/>
                  <a:gd name="T30" fmla="*/ 0 w 72"/>
                  <a:gd name="T31" fmla="*/ 5 h 58"/>
                  <a:gd name="T32" fmla="*/ 0 w 72"/>
                  <a:gd name="T33" fmla="*/ 6 h 58"/>
                  <a:gd name="T34" fmla="*/ 0 w 72"/>
                  <a:gd name="T35" fmla="*/ 6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5" name="Freeform 40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18 w 144"/>
                  <a:gd name="T1" fmla="*/ 0 h 167"/>
                  <a:gd name="T2" fmla="*/ 18 w 144"/>
                  <a:gd name="T3" fmla="*/ 4 h 167"/>
                  <a:gd name="T4" fmla="*/ 18 w 144"/>
                  <a:gd name="T5" fmla="*/ 8 h 167"/>
                  <a:gd name="T6" fmla="*/ 17 w 144"/>
                  <a:gd name="T7" fmla="*/ 11 h 167"/>
                  <a:gd name="T8" fmla="*/ 15 w 144"/>
                  <a:gd name="T9" fmla="*/ 14 h 167"/>
                  <a:gd name="T10" fmla="*/ 13 w 144"/>
                  <a:gd name="T11" fmla="*/ 17 h 167"/>
                  <a:gd name="T12" fmla="*/ 11 w 144"/>
                  <a:gd name="T13" fmla="*/ 19 h 167"/>
                  <a:gd name="T14" fmla="*/ 8 w 144"/>
                  <a:gd name="T15" fmla="*/ 21 h 167"/>
                  <a:gd name="T16" fmla="*/ 5 w 144"/>
                  <a:gd name="T17" fmla="*/ 21 h 167"/>
                  <a:gd name="T18" fmla="*/ 2 w 144"/>
                  <a:gd name="T19" fmla="*/ 21 h 167"/>
                  <a:gd name="T20" fmla="*/ 1 w 144"/>
                  <a:gd name="T21" fmla="*/ 19 h 167"/>
                  <a:gd name="T22" fmla="*/ 0 w 144"/>
                  <a:gd name="T23" fmla="*/ 18 h 167"/>
                  <a:gd name="T24" fmla="*/ 1 w 144"/>
                  <a:gd name="T25" fmla="*/ 16 h 167"/>
                  <a:gd name="T26" fmla="*/ 2 w 144"/>
                  <a:gd name="T27" fmla="*/ 14 h 167"/>
                  <a:gd name="T28" fmla="*/ 3 w 144"/>
                  <a:gd name="T29" fmla="*/ 12 h 167"/>
                  <a:gd name="T30" fmla="*/ 6 w 144"/>
                  <a:gd name="T31" fmla="*/ 11 h 167"/>
                  <a:gd name="T32" fmla="*/ 8 w 144"/>
                  <a:gd name="T33" fmla="*/ 11 h 167"/>
                  <a:gd name="T34" fmla="*/ 10 w 144"/>
                  <a:gd name="T35" fmla="*/ 10 h 167"/>
                  <a:gd name="T36" fmla="*/ 12 w 144"/>
                  <a:gd name="T37" fmla="*/ 9 h 167"/>
                  <a:gd name="T38" fmla="*/ 14 w 144"/>
                  <a:gd name="T39" fmla="*/ 8 h 167"/>
                  <a:gd name="T40" fmla="*/ 16 w 144"/>
                  <a:gd name="T41" fmla="*/ 6 h 167"/>
                  <a:gd name="T42" fmla="*/ 17 w 144"/>
                  <a:gd name="T43" fmla="*/ 4 h 167"/>
                  <a:gd name="T44" fmla="*/ 18 w 144"/>
                  <a:gd name="T45" fmla="*/ 2 h 167"/>
                  <a:gd name="T46" fmla="*/ 18 w 144"/>
                  <a:gd name="T47" fmla="*/ 1 h 167"/>
                  <a:gd name="T48" fmla="*/ 18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6" name="Freeform 41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26 w 204"/>
                  <a:gd name="T1" fmla="*/ 0 h 82"/>
                  <a:gd name="T2" fmla="*/ 25 w 204"/>
                  <a:gd name="T3" fmla="*/ 1 h 82"/>
                  <a:gd name="T4" fmla="*/ 24 w 204"/>
                  <a:gd name="T5" fmla="*/ 2 h 82"/>
                  <a:gd name="T6" fmla="*/ 22 w 204"/>
                  <a:gd name="T7" fmla="*/ 3 h 82"/>
                  <a:gd name="T8" fmla="*/ 21 w 204"/>
                  <a:gd name="T9" fmla="*/ 5 h 82"/>
                  <a:gd name="T10" fmla="*/ 19 w 204"/>
                  <a:gd name="T11" fmla="*/ 6 h 82"/>
                  <a:gd name="T12" fmla="*/ 18 w 204"/>
                  <a:gd name="T13" fmla="*/ 7 h 82"/>
                  <a:gd name="T14" fmla="*/ 16 w 204"/>
                  <a:gd name="T15" fmla="*/ 8 h 82"/>
                  <a:gd name="T16" fmla="*/ 15 w 204"/>
                  <a:gd name="T17" fmla="*/ 8 h 82"/>
                  <a:gd name="T18" fmla="*/ 13 w 204"/>
                  <a:gd name="T19" fmla="*/ 9 h 82"/>
                  <a:gd name="T20" fmla="*/ 11 w 204"/>
                  <a:gd name="T21" fmla="*/ 9 h 82"/>
                  <a:gd name="T22" fmla="*/ 10 w 204"/>
                  <a:gd name="T23" fmla="*/ 10 h 82"/>
                  <a:gd name="T24" fmla="*/ 8 w 204"/>
                  <a:gd name="T25" fmla="*/ 10 h 82"/>
                  <a:gd name="T26" fmla="*/ 6 w 204"/>
                  <a:gd name="T27" fmla="*/ 10 h 82"/>
                  <a:gd name="T28" fmla="*/ 5 w 204"/>
                  <a:gd name="T29" fmla="*/ 9 h 82"/>
                  <a:gd name="T30" fmla="*/ 4 w 204"/>
                  <a:gd name="T31" fmla="*/ 8 h 82"/>
                  <a:gd name="T32" fmla="*/ 2 w 204"/>
                  <a:gd name="T33" fmla="*/ 8 h 82"/>
                  <a:gd name="T34" fmla="*/ 1 w 204"/>
                  <a:gd name="T35" fmla="*/ 5 h 82"/>
                  <a:gd name="T36" fmla="*/ 0 w 204"/>
                  <a:gd name="T37" fmla="*/ 4 h 82"/>
                  <a:gd name="T38" fmla="*/ 1 w 204"/>
                  <a:gd name="T39" fmla="*/ 2 h 82"/>
                  <a:gd name="T40" fmla="*/ 3 w 204"/>
                  <a:gd name="T41" fmla="*/ 1 h 82"/>
                  <a:gd name="T42" fmla="*/ 5 w 204"/>
                  <a:gd name="T43" fmla="*/ 0 h 82"/>
                  <a:gd name="T44" fmla="*/ 7 w 204"/>
                  <a:gd name="T45" fmla="*/ 0 h 82"/>
                  <a:gd name="T46" fmla="*/ 9 w 204"/>
                  <a:gd name="T47" fmla="*/ 0 h 82"/>
                  <a:gd name="T48" fmla="*/ 12 w 204"/>
                  <a:gd name="T49" fmla="*/ 1 h 82"/>
                  <a:gd name="T50" fmla="*/ 14 w 204"/>
                  <a:gd name="T51" fmla="*/ 2 h 82"/>
                  <a:gd name="T52" fmla="*/ 16 w 204"/>
                  <a:gd name="T53" fmla="*/ 3 h 82"/>
                  <a:gd name="T54" fmla="*/ 18 w 204"/>
                  <a:gd name="T55" fmla="*/ 2 h 82"/>
                  <a:gd name="T56" fmla="*/ 20 w 204"/>
                  <a:gd name="T57" fmla="*/ 2 h 82"/>
                  <a:gd name="T58" fmla="*/ 23 w 204"/>
                  <a:gd name="T59" fmla="*/ 1 h 82"/>
                  <a:gd name="T60" fmla="*/ 24 w 204"/>
                  <a:gd name="T61" fmla="*/ 0 h 82"/>
                  <a:gd name="T62" fmla="*/ 25 w 204"/>
                  <a:gd name="T63" fmla="*/ 0 h 82"/>
                  <a:gd name="T64" fmla="*/ 26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7" name="Freeform 42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3 w 84"/>
                  <a:gd name="T1" fmla="*/ 0 h 208"/>
                  <a:gd name="T2" fmla="*/ 6 w 84"/>
                  <a:gd name="T3" fmla="*/ 3 h 208"/>
                  <a:gd name="T4" fmla="*/ 8 w 84"/>
                  <a:gd name="T5" fmla="*/ 6 h 208"/>
                  <a:gd name="T6" fmla="*/ 9 w 84"/>
                  <a:gd name="T7" fmla="*/ 10 h 208"/>
                  <a:gd name="T8" fmla="*/ 10 w 84"/>
                  <a:gd name="T9" fmla="*/ 13 h 208"/>
                  <a:gd name="T10" fmla="*/ 11 w 84"/>
                  <a:gd name="T11" fmla="*/ 16 h 208"/>
                  <a:gd name="T12" fmla="*/ 11 w 84"/>
                  <a:gd name="T13" fmla="*/ 20 h 208"/>
                  <a:gd name="T14" fmla="*/ 10 w 84"/>
                  <a:gd name="T15" fmla="*/ 23 h 208"/>
                  <a:gd name="T16" fmla="*/ 8 w 84"/>
                  <a:gd name="T17" fmla="*/ 25 h 208"/>
                  <a:gd name="T18" fmla="*/ 5 w 84"/>
                  <a:gd name="T19" fmla="*/ 26 h 208"/>
                  <a:gd name="T20" fmla="*/ 4 w 84"/>
                  <a:gd name="T21" fmla="*/ 26 h 208"/>
                  <a:gd name="T22" fmla="*/ 2 w 84"/>
                  <a:gd name="T23" fmla="*/ 26 h 208"/>
                  <a:gd name="T24" fmla="*/ 1 w 84"/>
                  <a:gd name="T25" fmla="*/ 24 h 208"/>
                  <a:gd name="T26" fmla="*/ 0 w 84"/>
                  <a:gd name="T27" fmla="*/ 22 h 208"/>
                  <a:gd name="T28" fmla="*/ 1 w 84"/>
                  <a:gd name="T29" fmla="*/ 19 h 208"/>
                  <a:gd name="T30" fmla="*/ 1 w 84"/>
                  <a:gd name="T31" fmla="*/ 17 h 208"/>
                  <a:gd name="T32" fmla="*/ 3 w 84"/>
                  <a:gd name="T33" fmla="*/ 15 h 208"/>
                  <a:gd name="T34" fmla="*/ 5 w 84"/>
                  <a:gd name="T35" fmla="*/ 11 h 208"/>
                  <a:gd name="T36" fmla="*/ 5 w 84"/>
                  <a:gd name="T37" fmla="*/ 6 h 208"/>
                  <a:gd name="T38" fmla="*/ 4 w 84"/>
                  <a:gd name="T39" fmla="*/ 2 h 208"/>
                  <a:gd name="T40" fmla="*/ 3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8" name="Freeform 43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4 w 144"/>
                  <a:gd name="T3" fmla="*/ 0 h 170"/>
                  <a:gd name="T4" fmla="*/ 7 w 144"/>
                  <a:gd name="T5" fmla="*/ 2 h 170"/>
                  <a:gd name="T6" fmla="*/ 11 w 144"/>
                  <a:gd name="T7" fmla="*/ 4 h 170"/>
                  <a:gd name="T8" fmla="*/ 13 w 144"/>
                  <a:gd name="T9" fmla="*/ 6 h 170"/>
                  <a:gd name="T10" fmla="*/ 16 w 144"/>
                  <a:gd name="T11" fmla="*/ 8 h 170"/>
                  <a:gd name="T12" fmla="*/ 18 w 144"/>
                  <a:gd name="T13" fmla="*/ 11 h 170"/>
                  <a:gd name="T14" fmla="*/ 18 w 144"/>
                  <a:gd name="T15" fmla="*/ 14 h 170"/>
                  <a:gd name="T16" fmla="*/ 18 w 144"/>
                  <a:gd name="T17" fmla="*/ 17 h 170"/>
                  <a:gd name="T18" fmla="*/ 17 w 144"/>
                  <a:gd name="T19" fmla="*/ 19 h 170"/>
                  <a:gd name="T20" fmla="*/ 16 w 144"/>
                  <a:gd name="T21" fmla="*/ 20 h 170"/>
                  <a:gd name="T22" fmla="*/ 14 w 144"/>
                  <a:gd name="T23" fmla="*/ 21 h 170"/>
                  <a:gd name="T24" fmla="*/ 12 w 144"/>
                  <a:gd name="T25" fmla="*/ 20 h 170"/>
                  <a:gd name="T26" fmla="*/ 10 w 144"/>
                  <a:gd name="T27" fmla="*/ 18 h 170"/>
                  <a:gd name="T28" fmla="*/ 9 w 144"/>
                  <a:gd name="T29" fmla="*/ 16 h 170"/>
                  <a:gd name="T30" fmla="*/ 8 w 144"/>
                  <a:gd name="T31" fmla="*/ 14 h 170"/>
                  <a:gd name="T32" fmla="*/ 9 w 144"/>
                  <a:gd name="T33" fmla="*/ 12 h 170"/>
                  <a:gd name="T34" fmla="*/ 9 w 144"/>
                  <a:gd name="T35" fmla="*/ 10 h 170"/>
                  <a:gd name="T36" fmla="*/ 8 w 144"/>
                  <a:gd name="T37" fmla="*/ 7 h 170"/>
                  <a:gd name="T38" fmla="*/ 7 w 144"/>
                  <a:gd name="T39" fmla="*/ 5 h 170"/>
                  <a:gd name="T40" fmla="*/ 5 w 144"/>
                  <a:gd name="T41" fmla="*/ 3 h 170"/>
                  <a:gd name="T42" fmla="*/ 3 w 144"/>
                  <a:gd name="T43" fmla="*/ 2 h 170"/>
                  <a:gd name="T44" fmla="*/ 2 w 144"/>
                  <a:gd name="T45" fmla="*/ 1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9" name="Freeform 44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2 h 103"/>
                  <a:gd name="T2" fmla="*/ 1 w 199"/>
                  <a:gd name="T3" fmla="*/ 1 h 103"/>
                  <a:gd name="T4" fmla="*/ 3 w 199"/>
                  <a:gd name="T5" fmla="*/ 1 h 103"/>
                  <a:gd name="T6" fmla="*/ 5 w 199"/>
                  <a:gd name="T7" fmla="*/ 0 h 103"/>
                  <a:gd name="T8" fmla="*/ 6 w 199"/>
                  <a:gd name="T9" fmla="*/ 0 h 103"/>
                  <a:gd name="T10" fmla="*/ 8 w 199"/>
                  <a:gd name="T11" fmla="*/ 0 h 103"/>
                  <a:gd name="T12" fmla="*/ 10 w 199"/>
                  <a:gd name="T13" fmla="*/ 0 h 103"/>
                  <a:gd name="T14" fmla="*/ 12 w 199"/>
                  <a:gd name="T15" fmla="*/ 0 h 103"/>
                  <a:gd name="T16" fmla="*/ 14 w 199"/>
                  <a:gd name="T17" fmla="*/ 0 h 103"/>
                  <a:gd name="T18" fmla="*/ 16 w 199"/>
                  <a:gd name="T19" fmla="*/ 0 h 103"/>
                  <a:gd name="T20" fmla="*/ 17 w 199"/>
                  <a:gd name="T21" fmla="*/ 1 h 103"/>
                  <a:gd name="T22" fmla="*/ 19 w 199"/>
                  <a:gd name="T23" fmla="*/ 1 h 103"/>
                  <a:gd name="T24" fmla="*/ 20 w 199"/>
                  <a:gd name="T25" fmla="*/ 2 h 103"/>
                  <a:gd name="T26" fmla="*/ 21 w 199"/>
                  <a:gd name="T27" fmla="*/ 3 h 103"/>
                  <a:gd name="T28" fmla="*/ 22 w 199"/>
                  <a:gd name="T29" fmla="*/ 4 h 103"/>
                  <a:gd name="T30" fmla="*/ 23 w 199"/>
                  <a:gd name="T31" fmla="*/ 5 h 103"/>
                  <a:gd name="T32" fmla="*/ 24 w 199"/>
                  <a:gd name="T33" fmla="*/ 7 h 103"/>
                  <a:gd name="T34" fmla="*/ 24 w 199"/>
                  <a:gd name="T35" fmla="*/ 9 h 103"/>
                  <a:gd name="T36" fmla="*/ 24 w 199"/>
                  <a:gd name="T37" fmla="*/ 11 h 103"/>
                  <a:gd name="T38" fmla="*/ 22 w 199"/>
                  <a:gd name="T39" fmla="*/ 12 h 103"/>
                  <a:gd name="T40" fmla="*/ 20 w 199"/>
                  <a:gd name="T41" fmla="*/ 12 h 103"/>
                  <a:gd name="T42" fmla="*/ 18 w 199"/>
                  <a:gd name="T43" fmla="*/ 12 h 103"/>
                  <a:gd name="T44" fmla="*/ 16 w 199"/>
                  <a:gd name="T45" fmla="*/ 11 h 103"/>
                  <a:gd name="T46" fmla="*/ 14 w 199"/>
                  <a:gd name="T47" fmla="*/ 10 h 103"/>
                  <a:gd name="T48" fmla="*/ 13 w 199"/>
                  <a:gd name="T49" fmla="*/ 7 h 103"/>
                  <a:gd name="T50" fmla="*/ 12 w 199"/>
                  <a:gd name="T51" fmla="*/ 6 h 103"/>
                  <a:gd name="T52" fmla="*/ 10 w 199"/>
                  <a:gd name="T53" fmla="*/ 4 h 103"/>
                  <a:gd name="T54" fmla="*/ 8 w 199"/>
                  <a:gd name="T55" fmla="*/ 3 h 103"/>
                  <a:gd name="T56" fmla="*/ 5 w 199"/>
                  <a:gd name="T57" fmla="*/ 3 h 103"/>
                  <a:gd name="T58" fmla="*/ 3 w 199"/>
                  <a:gd name="T59" fmla="*/ 2 h 103"/>
                  <a:gd name="T60" fmla="*/ 1 w 199"/>
                  <a:gd name="T61" fmla="*/ 2 h 103"/>
                  <a:gd name="T62" fmla="*/ 0 w 199"/>
                  <a:gd name="T63" fmla="*/ 2 h 103"/>
                  <a:gd name="T64" fmla="*/ 0 w 199"/>
                  <a:gd name="T65" fmla="*/ 2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0" name="Freeform 45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11 w 107"/>
                  <a:gd name="T1" fmla="*/ 0 h 195"/>
                  <a:gd name="T2" fmla="*/ 12 w 107"/>
                  <a:gd name="T3" fmla="*/ 4 h 195"/>
                  <a:gd name="T4" fmla="*/ 13 w 107"/>
                  <a:gd name="T5" fmla="*/ 7 h 195"/>
                  <a:gd name="T6" fmla="*/ 13 w 107"/>
                  <a:gd name="T7" fmla="*/ 11 h 195"/>
                  <a:gd name="T8" fmla="*/ 13 w 107"/>
                  <a:gd name="T9" fmla="*/ 15 h 195"/>
                  <a:gd name="T10" fmla="*/ 12 w 107"/>
                  <a:gd name="T11" fmla="*/ 18 h 195"/>
                  <a:gd name="T12" fmla="*/ 10 w 107"/>
                  <a:gd name="T13" fmla="*/ 21 h 195"/>
                  <a:gd name="T14" fmla="*/ 8 w 107"/>
                  <a:gd name="T15" fmla="*/ 23 h 195"/>
                  <a:gd name="T16" fmla="*/ 5 w 107"/>
                  <a:gd name="T17" fmla="*/ 25 h 195"/>
                  <a:gd name="T18" fmla="*/ 3 w 107"/>
                  <a:gd name="T19" fmla="*/ 25 h 195"/>
                  <a:gd name="T20" fmla="*/ 1 w 107"/>
                  <a:gd name="T21" fmla="*/ 24 h 195"/>
                  <a:gd name="T22" fmla="*/ 0 w 107"/>
                  <a:gd name="T23" fmla="*/ 23 h 195"/>
                  <a:gd name="T24" fmla="*/ 0 w 107"/>
                  <a:gd name="T25" fmla="*/ 21 h 195"/>
                  <a:gd name="T26" fmla="*/ 0 w 107"/>
                  <a:gd name="T27" fmla="*/ 19 h 195"/>
                  <a:gd name="T28" fmla="*/ 1 w 107"/>
                  <a:gd name="T29" fmla="*/ 16 h 195"/>
                  <a:gd name="T30" fmla="*/ 3 w 107"/>
                  <a:gd name="T31" fmla="*/ 15 h 195"/>
                  <a:gd name="T32" fmla="*/ 5 w 107"/>
                  <a:gd name="T33" fmla="*/ 13 h 195"/>
                  <a:gd name="T34" fmla="*/ 7 w 107"/>
                  <a:gd name="T35" fmla="*/ 12 h 195"/>
                  <a:gd name="T36" fmla="*/ 8 w 107"/>
                  <a:gd name="T37" fmla="*/ 10 h 195"/>
                  <a:gd name="T38" fmla="*/ 9 w 107"/>
                  <a:gd name="T39" fmla="*/ 8 h 195"/>
                  <a:gd name="T40" fmla="*/ 10 w 107"/>
                  <a:gd name="T41" fmla="*/ 6 h 195"/>
                  <a:gd name="T42" fmla="*/ 11 w 107"/>
                  <a:gd name="T43" fmla="*/ 4 h 195"/>
                  <a:gd name="T44" fmla="*/ 11 w 107"/>
                  <a:gd name="T45" fmla="*/ 2 h 195"/>
                  <a:gd name="T46" fmla="*/ 11 w 107"/>
                  <a:gd name="T47" fmla="*/ 1 h 195"/>
                  <a:gd name="T48" fmla="*/ 11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1" name="Freeform 46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22 w 183"/>
                  <a:gd name="T1" fmla="*/ 0 h 126"/>
                  <a:gd name="T2" fmla="*/ 21 w 183"/>
                  <a:gd name="T3" fmla="*/ 4 h 126"/>
                  <a:gd name="T4" fmla="*/ 19 w 183"/>
                  <a:gd name="T5" fmla="*/ 7 h 126"/>
                  <a:gd name="T6" fmla="*/ 17 w 183"/>
                  <a:gd name="T7" fmla="*/ 10 h 126"/>
                  <a:gd name="T8" fmla="*/ 15 w 183"/>
                  <a:gd name="T9" fmla="*/ 12 h 126"/>
                  <a:gd name="T10" fmla="*/ 12 w 183"/>
                  <a:gd name="T11" fmla="*/ 14 h 126"/>
                  <a:gd name="T12" fmla="*/ 9 w 183"/>
                  <a:gd name="T13" fmla="*/ 16 h 126"/>
                  <a:gd name="T14" fmla="*/ 6 w 183"/>
                  <a:gd name="T15" fmla="*/ 16 h 126"/>
                  <a:gd name="T16" fmla="*/ 3 w 183"/>
                  <a:gd name="T17" fmla="*/ 15 h 126"/>
                  <a:gd name="T18" fmla="*/ 0 w 183"/>
                  <a:gd name="T19" fmla="*/ 14 h 126"/>
                  <a:gd name="T20" fmla="*/ 0 w 183"/>
                  <a:gd name="T21" fmla="*/ 12 h 126"/>
                  <a:gd name="T22" fmla="*/ 0 w 183"/>
                  <a:gd name="T23" fmla="*/ 11 h 126"/>
                  <a:gd name="T24" fmla="*/ 1 w 183"/>
                  <a:gd name="T25" fmla="*/ 9 h 126"/>
                  <a:gd name="T26" fmla="*/ 2 w 183"/>
                  <a:gd name="T27" fmla="*/ 8 h 126"/>
                  <a:gd name="T28" fmla="*/ 4 w 183"/>
                  <a:gd name="T29" fmla="*/ 7 h 126"/>
                  <a:gd name="T30" fmla="*/ 7 w 183"/>
                  <a:gd name="T31" fmla="*/ 6 h 126"/>
                  <a:gd name="T32" fmla="*/ 9 w 183"/>
                  <a:gd name="T33" fmla="*/ 7 h 126"/>
                  <a:gd name="T34" fmla="*/ 12 w 183"/>
                  <a:gd name="T35" fmla="*/ 7 h 126"/>
                  <a:gd name="T36" fmla="*/ 14 w 183"/>
                  <a:gd name="T37" fmla="*/ 6 h 126"/>
                  <a:gd name="T38" fmla="*/ 16 w 183"/>
                  <a:gd name="T39" fmla="*/ 5 h 126"/>
                  <a:gd name="T40" fmla="*/ 18 w 183"/>
                  <a:gd name="T41" fmla="*/ 4 h 126"/>
                  <a:gd name="T42" fmla="*/ 20 w 183"/>
                  <a:gd name="T43" fmla="*/ 3 h 126"/>
                  <a:gd name="T44" fmla="*/ 21 w 183"/>
                  <a:gd name="T45" fmla="*/ 2 h 126"/>
                  <a:gd name="T46" fmla="*/ 22 w 183"/>
                  <a:gd name="T47" fmla="*/ 1 h 126"/>
                  <a:gd name="T48" fmla="*/ 22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2" name="Freeform 47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3 w 102"/>
                  <a:gd name="T3" fmla="*/ 1 h 197"/>
                  <a:gd name="T4" fmla="*/ 6 w 102"/>
                  <a:gd name="T5" fmla="*/ 4 h 197"/>
                  <a:gd name="T6" fmla="*/ 9 w 102"/>
                  <a:gd name="T7" fmla="*/ 6 h 197"/>
                  <a:gd name="T8" fmla="*/ 11 w 102"/>
                  <a:gd name="T9" fmla="*/ 9 h 197"/>
                  <a:gd name="T10" fmla="*/ 12 w 102"/>
                  <a:gd name="T11" fmla="*/ 12 h 197"/>
                  <a:gd name="T12" fmla="*/ 14 w 102"/>
                  <a:gd name="T13" fmla="*/ 16 h 197"/>
                  <a:gd name="T14" fmla="*/ 14 w 102"/>
                  <a:gd name="T15" fmla="*/ 19 h 197"/>
                  <a:gd name="T16" fmla="*/ 12 w 102"/>
                  <a:gd name="T17" fmla="*/ 22 h 197"/>
                  <a:gd name="T18" fmla="*/ 10 w 102"/>
                  <a:gd name="T19" fmla="*/ 23 h 197"/>
                  <a:gd name="T20" fmla="*/ 9 w 102"/>
                  <a:gd name="T21" fmla="*/ 24 h 197"/>
                  <a:gd name="T22" fmla="*/ 7 w 102"/>
                  <a:gd name="T23" fmla="*/ 24 h 197"/>
                  <a:gd name="T24" fmla="*/ 5 w 102"/>
                  <a:gd name="T25" fmla="*/ 22 h 197"/>
                  <a:gd name="T26" fmla="*/ 4 w 102"/>
                  <a:gd name="T27" fmla="*/ 21 h 197"/>
                  <a:gd name="T28" fmla="*/ 4 w 102"/>
                  <a:gd name="T29" fmla="*/ 18 h 197"/>
                  <a:gd name="T30" fmla="*/ 4 w 102"/>
                  <a:gd name="T31" fmla="*/ 16 h 197"/>
                  <a:gd name="T32" fmla="*/ 4 w 102"/>
                  <a:gd name="T33" fmla="*/ 14 h 197"/>
                  <a:gd name="T34" fmla="*/ 5 w 102"/>
                  <a:gd name="T35" fmla="*/ 12 h 197"/>
                  <a:gd name="T36" fmla="*/ 5 w 102"/>
                  <a:gd name="T37" fmla="*/ 9 h 197"/>
                  <a:gd name="T38" fmla="*/ 4 w 102"/>
                  <a:gd name="T39" fmla="*/ 7 h 197"/>
                  <a:gd name="T40" fmla="*/ 3 w 102"/>
                  <a:gd name="T41" fmla="*/ 5 h 197"/>
                  <a:gd name="T42" fmla="*/ 2 w 102"/>
                  <a:gd name="T43" fmla="*/ 3 h 197"/>
                  <a:gd name="T44" fmla="*/ 1 w 102"/>
                  <a:gd name="T45" fmla="*/ 1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3" name="Freeform 48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4 w 180"/>
                  <a:gd name="T3" fmla="*/ 0 h 129"/>
                  <a:gd name="T4" fmla="*/ 8 w 180"/>
                  <a:gd name="T5" fmla="*/ 0 h 129"/>
                  <a:gd name="T6" fmla="*/ 11 w 180"/>
                  <a:gd name="T7" fmla="*/ 0 h 129"/>
                  <a:gd name="T8" fmla="*/ 15 w 180"/>
                  <a:gd name="T9" fmla="*/ 2 h 129"/>
                  <a:gd name="T10" fmla="*/ 18 w 180"/>
                  <a:gd name="T11" fmla="*/ 3 h 129"/>
                  <a:gd name="T12" fmla="*/ 20 w 180"/>
                  <a:gd name="T13" fmla="*/ 5 h 129"/>
                  <a:gd name="T14" fmla="*/ 22 w 180"/>
                  <a:gd name="T15" fmla="*/ 8 h 129"/>
                  <a:gd name="T16" fmla="*/ 23 w 180"/>
                  <a:gd name="T17" fmla="*/ 11 h 129"/>
                  <a:gd name="T18" fmla="*/ 23 w 180"/>
                  <a:gd name="T19" fmla="*/ 13 h 129"/>
                  <a:gd name="T20" fmla="*/ 22 w 180"/>
                  <a:gd name="T21" fmla="*/ 15 h 129"/>
                  <a:gd name="T22" fmla="*/ 20 w 180"/>
                  <a:gd name="T23" fmla="*/ 16 h 129"/>
                  <a:gd name="T24" fmla="*/ 18 w 180"/>
                  <a:gd name="T25" fmla="*/ 16 h 129"/>
                  <a:gd name="T26" fmla="*/ 16 w 180"/>
                  <a:gd name="T27" fmla="*/ 15 h 129"/>
                  <a:gd name="T28" fmla="*/ 14 w 180"/>
                  <a:gd name="T29" fmla="*/ 13 h 129"/>
                  <a:gd name="T30" fmla="*/ 13 w 180"/>
                  <a:gd name="T31" fmla="*/ 11 h 129"/>
                  <a:gd name="T32" fmla="*/ 12 w 180"/>
                  <a:gd name="T33" fmla="*/ 9 h 129"/>
                  <a:gd name="T34" fmla="*/ 11 w 180"/>
                  <a:gd name="T35" fmla="*/ 7 h 129"/>
                  <a:gd name="T36" fmla="*/ 10 w 180"/>
                  <a:gd name="T37" fmla="*/ 5 h 129"/>
                  <a:gd name="T38" fmla="*/ 8 w 180"/>
                  <a:gd name="T39" fmla="*/ 3 h 129"/>
                  <a:gd name="T40" fmla="*/ 6 w 180"/>
                  <a:gd name="T41" fmla="*/ 2 h 129"/>
                  <a:gd name="T42" fmla="*/ 4 w 180"/>
                  <a:gd name="T43" fmla="*/ 1 h 129"/>
                  <a:gd name="T44" fmla="*/ 2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4" name="Freeform 49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6 h 85"/>
                  <a:gd name="T2" fmla="*/ 2 w 206"/>
                  <a:gd name="T3" fmla="*/ 5 h 85"/>
                  <a:gd name="T4" fmla="*/ 3 w 206"/>
                  <a:gd name="T5" fmla="*/ 4 h 85"/>
                  <a:gd name="T6" fmla="*/ 5 w 206"/>
                  <a:gd name="T7" fmla="*/ 3 h 85"/>
                  <a:gd name="T8" fmla="*/ 6 w 206"/>
                  <a:gd name="T9" fmla="*/ 2 h 85"/>
                  <a:gd name="T10" fmla="*/ 8 w 206"/>
                  <a:gd name="T11" fmla="*/ 2 h 85"/>
                  <a:gd name="T12" fmla="*/ 10 w 206"/>
                  <a:gd name="T13" fmla="*/ 1 h 85"/>
                  <a:gd name="T14" fmla="*/ 11 w 206"/>
                  <a:gd name="T15" fmla="*/ 0 h 85"/>
                  <a:gd name="T16" fmla="*/ 13 w 206"/>
                  <a:gd name="T17" fmla="*/ 0 h 85"/>
                  <a:gd name="T18" fmla="*/ 15 w 206"/>
                  <a:gd name="T19" fmla="*/ 0 h 85"/>
                  <a:gd name="T20" fmla="*/ 17 w 206"/>
                  <a:gd name="T21" fmla="*/ 0 h 85"/>
                  <a:gd name="T22" fmla="*/ 18 w 206"/>
                  <a:gd name="T23" fmla="*/ 0 h 85"/>
                  <a:gd name="T24" fmla="*/ 20 w 206"/>
                  <a:gd name="T25" fmla="*/ 0 h 85"/>
                  <a:gd name="T26" fmla="*/ 21 w 206"/>
                  <a:gd name="T27" fmla="*/ 0 h 85"/>
                  <a:gd name="T28" fmla="*/ 23 w 206"/>
                  <a:gd name="T29" fmla="*/ 1 h 85"/>
                  <a:gd name="T30" fmla="*/ 24 w 206"/>
                  <a:gd name="T31" fmla="*/ 2 h 85"/>
                  <a:gd name="T32" fmla="*/ 25 w 206"/>
                  <a:gd name="T33" fmla="*/ 3 h 85"/>
                  <a:gd name="T34" fmla="*/ 26 w 206"/>
                  <a:gd name="T35" fmla="*/ 5 h 85"/>
                  <a:gd name="T36" fmla="*/ 26 w 206"/>
                  <a:gd name="T37" fmla="*/ 7 h 85"/>
                  <a:gd name="T38" fmla="*/ 25 w 206"/>
                  <a:gd name="T39" fmla="*/ 9 h 85"/>
                  <a:gd name="T40" fmla="*/ 24 w 206"/>
                  <a:gd name="T41" fmla="*/ 10 h 85"/>
                  <a:gd name="T42" fmla="*/ 21 w 206"/>
                  <a:gd name="T43" fmla="*/ 10 h 85"/>
                  <a:gd name="T44" fmla="*/ 19 w 206"/>
                  <a:gd name="T45" fmla="*/ 10 h 85"/>
                  <a:gd name="T46" fmla="*/ 17 w 206"/>
                  <a:gd name="T47" fmla="*/ 9 h 85"/>
                  <a:gd name="T48" fmla="*/ 15 w 206"/>
                  <a:gd name="T49" fmla="*/ 7 h 85"/>
                  <a:gd name="T50" fmla="*/ 13 w 206"/>
                  <a:gd name="T51" fmla="*/ 6 h 85"/>
                  <a:gd name="T52" fmla="*/ 11 w 206"/>
                  <a:gd name="T53" fmla="*/ 5 h 85"/>
                  <a:gd name="T54" fmla="*/ 9 w 206"/>
                  <a:gd name="T55" fmla="*/ 5 h 85"/>
                  <a:gd name="T56" fmla="*/ 6 w 206"/>
                  <a:gd name="T57" fmla="*/ 5 h 85"/>
                  <a:gd name="T58" fmla="*/ 4 w 206"/>
                  <a:gd name="T59" fmla="*/ 6 h 85"/>
                  <a:gd name="T60" fmla="*/ 2 w 206"/>
                  <a:gd name="T61" fmla="*/ 6 h 85"/>
                  <a:gd name="T62" fmla="*/ 1 w 206"/>
                  <a:gd name="T63" fmla="*/ 6 h 85"/>
                  <a:gd name="T64" fmla="*/ 0 w 206"/>
                  <a:gd name="T65" fmla="*/ 6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5" name="Freeform 50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3 w 147"/>
                  <a:gd name="T3" fmla="*/ 0 h 95"/>
                  <a:gd name="T4" fmla="*/ 6 w 147"/>
                  <a:gd name="T5" fmla="*/ 0 h 95"/>
                  <a:gd name="T6" fmla="*/ 9 w 147"/>
                  <a:gd name="T7" fmla="*/ 0 h 95"/>
                  <a:gd name="T8" fmla="*/ 12 w 147"/>
                  <a:gd name="T9" fmla="*/ 1 h 95"/>
                  <a:gd name="T10" fmla="*/ 14 w 147"/>
                  <a:gd name="T11" fmla="*/ 2 h 95"/>
                  <a:gd name="T12" fmla="*/ 16 w 147"/>
                  <a:gd name="T13" fmla="*/ 3 h 95"/>
                  <a:gd name="T14" fmla="*/ 18 w 147"/>
                  <a:gd name="T15" fmla="*/ 5 h 95"/>
                  <a:gd name="T16" fmla="*/ 19 w 147"/>
                  <a:gd name="T17" fmla="*/ 7 h 95"/>
                  <a:gd name="T18" fmla="*/ 19 w 147"/>
                  <a:gd name="T19" fmla="*/ 9 h 95"/>
                  <a:gd name="T20" fmla="*/ 18 w 147"/>
                  <a:gd name="T21" fmla="*/ 11 h 95"/>
                  <a:gd name="T22" fmla="*/ 17 w 147"/>
                  <a:gd name="T23" fmla="*/ 11 h 95"/>
                  <a:gd name="T24" fmla="*/ 15 w 147"/>
                  <a:gd name="T25" fmla="*/ 11 h 95"/>
                  <a:gd name="T26" fmla="*/ 14 w 147"/>
                  <a:gd name="T27" fmla="*/ 11 h 95"/>
                  <a:gd name="T28" fmla="*/ 12 w 147"/>
                  <a:gd name="T29" fmla="*/ 10 h 95"/>
                  <a:gd name="T30" fmla="*/ 11 w 147"/>
                  <a:gd name="T31" fmla="*/ 8 h 95"/>
                  <a:gd name="T32" fmla="*/ 10 w 147"/>
                  <a:gd name="T33" fmla="*/ 6 h 95"/>
                  <a:gd name="T34" fmla="*/ 9 w 147"/>
                  <a:gd name="T35" fmla="*/ 5 h 95"/>
                  <a:gd name="T36" fmla="*/ 8 w 147"/>
                  <a:gd name="T37" fmla="*/ 4 h 95"/>
                  <a:gd name="T38" fmla="*/ 7 w 147"/>
                  <a:gd name="T39" fmla="*/ 2 h 95"/>
                  <a:gd name="T40" fmla="*/ 5 w 147"/>
                  <a:gd name="T41" fmla="*/ 2 h 95"/>
                  <a:gd name="T42" fmla="*/ 3 w 147"/>
                  <a:gd name="T43" fmla="*/ 1 h 95"/>
                  <a:gd name="T44" fmla="*/ 2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6" name="Freeform 51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2 w 87"/>
                  <a:gd name="T3" fmla="*/ 2 h 154"/>
                  <a:gd name="T4" fmla="*/ 4 w 87"/>
                  <a:gd name="T5" fmla="*/ 3 h 154"/>
                  <a:gd name="T6" fmla="*/ 7 w 87"/>
                  <a:gd name="T7" fmla="*/ 5 h 154"/>
                  <a:gd name="T8" fmla="*/ 8 w 87"/>
                  <a:gd name="T9" fmla="*/ 8 h 154"/>
                  <a:gd name="T10" fmla="*/ 10 w 87"/>
                  <a:gd name="T11" fmla="*/ 10 h 154"/>
                  <a:gd name="T12" fmla="*/ 10 w 87"/>
                  <a:gd name="T13" fmla="*/ 13 h 154"/>
                  <a:gd name="T14" fmla="*/ 10 w 87"/>
                  <a:gd name="T15" fmla="*/ 15 h 154"/>
                  <a:gd name="T16" fmla="*/ 10 w 87"/>
                  <a:gd name="T17" fmla="*/ 18 h 154"/>
                  <a:gd name="T18" fmla="*/ 8 w 87"/>
                  <a:gd name="T19" fmla="*/ 19 h 154"/>
                  <a:gd name="T20" fmla="*/ 7 w 87"/>
                  <a:gd name="T21" fmla="*/ 20 h 154"/>
                  <a:gd name="T22" fmla="*/ 6 w 87"/>
                  <a:gd name="T23" fmla="*/ 19 h 154"/>
                  <a:gd name="T24" fmla="*/ 4 w 87"/>
                  <a:gd name="T25" fmla="*/ 18 h 154"/>
                  <a:gd name="T26" fmla="*/ 3 w 87"/>
                  <a:gd name="T27" fmla="*/ 17 h 154"/>
                  <a:gd name="T28" fmla="*/ 3 w 87"/>
                  <a:gd name="T29" fmla="*/ 15 h 154"/>
                  <a:gd name="T30" fmla="*/ 3 w 87"/>
                  <a:gd name="T31" fmla="*/ 13 h 154"/>
                  <a:gd name="T32" fmla="*/ 3 w 87"/>
                  <a:gd name="T33" fmla="*/ 11 h 154"/>
                  <a:gd name="T34" fmla="*/ 4 w 87"/>
                  <a:gd name="T35" fmla="*/ 10 h 154"/>
                  <a:gd name="T36" fmla="*/ 3 w 87"/>
                  <a:gd name="T37" fmla="*/ 8 h 154"/>
                  <a:gd name="T38" fmla="*/ 3 w 87"/>
                  <a:gd name="T39" fmla="*/ 6 h 154"/>
                  <a:gd name="T40" fmla="*/ 2 w 87"/>
                  <a:gd name="T41" fmla="*/ 4 h 154"/>
                  <a:gd name="T42" fmla="*/ 1 w 87"/>
                  <a:gd name="T43" fmla="*/ 3 h 154"/>
                  <a:gd name="T44" fmla="*/ 0 w 87"/>
                  <a:gd name="T45" fmla="*/ 2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7" name="Freeform 52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8 h 69"/>
                  <a:gd name="T2" fmla="*/ 2 w 161"/>
                  <a:gd name="T3" fmla="*/ 6 h 69"/>
                  <a:gd name="T4" fmla="*/ 4 w 161"/>
                  <a:gd name="T5" fmla="*/ 4 h 69"/>
                  <a:gd name="T6" fmla="*/ 7 w 161"/>
                  <a:gd name="T7" fmla="*/ 2 h 69"/>
                  <a:gd name="T8" fmla="*/ 9 w 161"/>
                  <a:gd name="T9" fmla="*/ 1 h 69"/>
                  <a:gd name="T10" fmla="*/ 12 w 161"/>
                  <a:gd name="T11" fmla="*/ 0 h 69"/>
                  <a:gd name="T12" fmla="*/ 14 w 161"/>
                  <a:gd name="T13" fmla="*/ 0 h 69"/>
                  <a:gd name="T14" fmla="*/ 17 w 161"/>
                  <a:gd name="T15" fmla="*/ 0 h 69"/>
                  <a:gd name="T16" fmla="*/ 19 w 161"/>
                  <a:gd name="T17" fmla="*/ 1 h 69"/>
                  <a:gd name="T18" fmla="*/ 20 w 161"/>
                  <a:gd name="T19" fmla="*/ 3 h 69"/>
                  <a:gd name="T20" fmla="*/ 21 w 161"/>
                  <a:gd name="T21" fmla="*/ 4 h 69"/>
                  <a:gd name="T22" fmla="*/ 20 w 161"/>
                  <a:gd name="T23" fmla="*/ 5 h 69"/>
                  <a:gd name="T24" fmla="*/ 19 w 161"/>
                  <a:gd name="T25" fmla="*/ 6 h 69"/>
                  <a:gd name="T26" fmla="*/ 17 w 161"/>
                  <a:gd name="T27" fmla="*/ 7 h 69"/>
                  <a:gd name="T28" fmla="*/ 16 w 161"/>
                  <a:gd name="T29" fmla="*/ 8 h 69"/>
                  <a:gd name="T30" fmla="*/ 14 w 161"/>
                  <a:gd name="T31" fmla="*/ 7 h 69"/>
                  <a:gd name="T32" fmla="*/ 12 w 161"/>
                  <a:gd name="T33" fmla="*/ 6 h 69"/>
                  <a:gd name="T34" fmla="*/ 10 w 161"/>
                  <a:gd name="T35" fmla="*/ 6 h 69"/>
                  <a:gd name="T36" fmla="*/ 8 w 161"/>
                  <a:gd name="T37" fmla="*/ 5 h 69"/>
                  <a:gd name="T38" fmla="*/ 6 w 161"/>
                  <a:gd name="T39" fmla="*/ 6 h 69"/>
                  <a:gd name="T40" fmla="*/ 5 w 161"/>
                  <a:gd name="T41" fmla="*/ 6 h 69"/>
                  <a:gd name="T42" fmla="*/ 3 w 161"/>
                  <a:gd name="T43" fmla="*/ 7 h 69"/>
                  <a:gd name="T44" fmla="*/ 2 w 161"/>
                  <a:gd name="T45" fmla="*/ 8 h 69"/>
                  <a:gd name="T46" fmla="*/ 1 w 161"/>
                  <a:gd name="T47" fmla="*/ 8 h 69"/>
                  <a:gd name="T48" fmla="*/ 0 w 161"/>
                  <a:gd name="T49" fmla="*/ 8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8" name="Freeform 53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16 h 133"/>
                  <a:gd name="T2" fmla="*/ 1 w 114"/>
                  <a:gd name="T3" fmla="*/ 13 h 133"/>
                  <a:gd name="T4" fmla="*/ 1 w 114"/>
                  <a:gd name="T5" fmla="*/ 11 h 133"/>
                  <a:gd name="T6" fmla="*/ 2 w 114"/>
                  <a:gd name="T7" fmla="*/ 8 h 133"/>
                  <a:gd name="T8" fmla="*/ 3 w 114"/>
                  <a:gd name="T9" fmla="*/ 5 h 133"/>
                  <a:gd name="T10" fmla="*/ 5 w 114"/>
                  <a:gd name="T11" fmla="*/ 3 h 133"/>
                  <a:gd name="T12" fmla="*/ 7 w 114"/>
                  <a:gd name="T13" fmla="*/ 1 h 133"/>
                  <a:gd name="T14" fmla="*/ 9 w 114"/>
                  <a:gd name="T15" fmla="*/ 0 h 133"/>
                  <a:gd name="T16" fmla="*/ 11 w 114"/>
                  <a:gd name="T17" fmla="*/ 0 h 133"/>
                  <a:gd name="T18" fmla="*/ 13 w 114"/>
                  <a:gd name="T19" fmla="*/ 0 h 133"/>
                  <a:gd name="T20" fmla="*/ 14 w 114"/>
                  <a:gd name="T21" fmla="*/ 1 h 133"/>
                  <a:gd name="T22" fmla="*/ 15 w 114"/>
                  <a:gd name="T23" fmla="*/ 2 h 133"/>
                  <a:gd name="T24" fmla="*/ 14 w 114"/>
                  <a:gd name="T25" fmla="*/ 4 h 133"/>
                  <a:gd name="T26" fmla="*/ 14 w 114"/>
                  <a:gd name="T27" fmla="*/ 5 h 133"/>
                  <a:gd name="T28" fmla="*/ 12 w 114"/>
                  <a:gd name="T29" fmla="*/ 7 h 133"/>
                  <a:gd name="T30" fmla="*/ 11 w 114"/>
                  <a:gd name="T31" fmla="*/ 8 h 133"/>
                  <a:gd name="T32" fmla="*/ 8 w 114"/>
                  <a:gd name="T33" fmla="*/ 8 h 133"/>
                  <a:gd name="T34" fmla="*/ 7 w 114"/>
                  <a:gd name="T35" fmla="*/ 8 h 133"/>
                  <a:gd name="T36" fmla="*/ 5 w 114"/>
                  <a:gd name="T37" fmla="*/ 9 h 133"/>
                  <a:gd name="T38" fmla="*/ 4 w 114"/>
                  <a:gd name="T39" fmla="*/ 11 h 133"/>
                  <a:gd name="T40" fmla="*/ 3 w 114"/>
                  <a:gd name="T41" fmla="*/ 12 h 133"/>
                  <a:gd name="T42" fmla="*/ 2 w 114"/>
                  <a:gd name="T43" fmla="*/ 14 h 133"/>
                  <a:gd name="T44" fmla="*/ 1 w 114"/>
                  <a:gd name="T45" fmla="*/ 15 h 133"/>
                  <a:gd name="T46" fmla="*/ 1 w 114"/>
                  <a:gd name="T47" fmla="*/ 16 h 133"/>
                  <a:gd name="T48" fmla="*/ 0 w 114"/>
                  <a:gd name="T49" fmla="*/ 16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9" name="Freeform 54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4 w 70"/>
                  <a:gd name="T1" fmla="*/ 21 h 163"/>
                  <a:gd name="T2" fmla="*/ 3 w 70"/>
                  <a:gd name="T3" fmla="*/ 19 h 163"/>
                  <a:gd name="T4" fmla="*/ 2 w 70"/>
                  <a:gd name="T5" fmla="*/ 16 h 163"/>
                  <a:gd name="T6" fmla="*/ 1 w 70"/>
                  <a:gd name="T7" fmla="*/ 13 h 163"/>
                  <a:gd name="T8" fmla="*/ 0 w 70"/>
                  <a:gd name="T9" fmla="*/ 10 h 163"/>
                  <a:gd name="T10" fmla="*/ 0 w 70"/>
                  <a:gd name="T11" fmla="*/ 7 h 163"/>
                  <a:gd name="T12" fmla="*/ 1 w 70"/>
                  <a:gd name="T13" fmla="*/ 5 h 163"/>
                  <a:gd name="T14" fmla="*/ 2 w 70"/>
                  <a:gd name="T15" fmla="*/ 3 h 163"/>
                  <a:gd name="T16" fmla="*/ 4 w 70"/>
                  <a:gd name="T17" fmla="*/ 1 h 163"/>
                  <a:gd name="T18" fmla="*/ 6 w 70"/>
                  <a:gd name="T19" fmla="*/ 0 h 163"/>
                  <a:gd name="T20" fmla="*/ 7 w 70"/>
                  <a:gd name="T21" fmla="*/ 1 h 163"/>
                  <a:gd name="T22" fmla="*/ 8 w 70"/>
                  <a:gd name="T23" fmla="*/ 2 h 163"/>
                  <a:gd name="T24" fmla="*/ 9 w 70"/>
                  <a:gd name="T25" fmla="*/ 3 h 163"/>
                  <a:gd name="T26" fmla="*/ 9 w 70"/>
                  <a:gd name="T27" fmla="*/ 5 h 163"/>
                  <a:gd name="T28" fmla="*/ 9 w 70"/>
                  <a:gd name="T29" fmla="*/ 6 h 163"/>
                  <a:gd name="T30" fmla="*/ 8 w 70"/>
                  <a:gd name="T31" fmla="*/ 8 h 163"/>
                  <a:gd name="T32" fmla="*/ 6 w 70"/>
                  <a:gd name="T33" fmla="*/ 10 h 163"/>
                  <a:gd name="T34" fmla="*/ 5 w 70"/>
                  <a:gd name="T35" fmla="*/ 13 h 163"/>
                  <a:gd name="T36" fmla="*/ 4 w 70"/>
                  <a:gd name="T37" fmla="*/ 16 h 163"/>
                  <a:gd name="T38" fmla="*/ 4 w 70"/>
                  <a:gd name="T39" fmla="*/ 19 h 163"/>
                  <a:gd name="T40" fmla="*/ 4 w 70"/>
                  <a:gd name="T41" fmla="*/ 2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0" name="Freeform 55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1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1 w 361"/>
                  <a:gd name="T7" fmla="*/ 0 h 348"/>
                  <a:gd name="T8" fmla="*/ 2 w 361"/>
                  <a:gd name="T9" fmla="*/ 1 h 348"/>
                  <a:gd name="T10" fmla="*/ 5 w 361"/>
                  <a:gd name="T11" fmla="*/ 1 h 348"/>
                  <a:gd name="T12" fmla="*/ 8 w 361"/>
                  <a:gd name="T13" fmla="*/ 2 h 348"/>
                  <a:gd name="T14" fmla="*/ 12 w 361"/>
                  <a:gd name="T15" fmla="*/ 4 h 348"/>
                  <a:gd name="T16" fmla="*/ 16 w 361"/>
                  <a:gd name="T17" fmla="*/ 5 h 348"/>
                  <a:gd name="T18" fmla="*/ 20 w 361"/>
                  <a:gd name="T19" fmla="*/ 7 h 348"/>
                  <a:gd name="T20" fmla="*/ 24 w 361"/>
                  <a:gd name="T21" fmla="*/ 10 h 348"/>
                  <a:gd name="T22" fmla="*/ 28 w 361"/>
                  <a:gd name="T23" fmla="*/ 12 h 348"/>
                  <a:gd name="T24" fmla="*/ 32 w 361"/>
                  <a:gd name="T25" fmla="*/ 15 h 348"/>
                  <a:gd name="T26" fmla="*/ 36 w 361"/>
                  <a:gd name="T27" fmla="*/ 19 h 348"/>
                  <a:gd name="T28" fmla="*/ 39 w 361"/>
                  <a:gd name="T29" fmla="*/ 23 h 348"/>
                  <a:gd name="T30" fmla="*/ 42 w 361"/>
                  <a:gd name="T31" fmla="*/ 27 h 348"/>
                  <a:gd name="T32" fmla="*/ 44 w 361"/>
                  <a:gd name="T33" fmla="*/ 31 h 348"/>
                  <a:gd name="T34" fmla="*/ 45 w 361"/>
                  <a:gd name="T35" fmla="*/ 34 h 348"/>
                  <a:gd name="T36" fmla="*/ 44 w 361"/>
                  <a:gd name="T37" fmla="*/ 36 h 348"/>
                  <a:gd name="T38" fmla="*/ 44 w 361"/>
                  <a:gd name="T39" fmla="*/ 38 h 348"/>
                  <a:gd name="T40" fmla="*/ 43 w 361"/>
                  <a:gd name="T41" fmla="*/ 40 h 348"/>
                  <a:gd name="T42" fmla="*/ 42 w 361"/>
                  <a:gd name="T43" fmla="*/ 42 h 348"/>
                  <a:gd name="T44" fmla="*/ 41 w 361"/>
                  <a:gd name="T45" fmla="*/ 43 h 348"/>
                  <a:gd name="T46" fmla="*/ 40 w 361"/>
                  <a:gd name="T47" fmla="*/ 44 h 348"/>
                  <a:gd name="T48" fmla="*/ 40 w 361"/>
                  <a:gd name="T49" fmla="*/ 44 h 348"/>
                  <a:gd name="T50" fmla="*/ 40 w 361"/>
                  <a:gd name="T51" fmla="*/ 44 h 348"/>
                  <a:gd name="T52" fmla="*/ 40 w 361"/>
                  <a:gd name="T53" fmla="*/ 43 h 348"/>
                  <a:gd name="T54" fmla="*/ 41 w 361"/>
                  <a:gd name="T55" fmla="*/ 42 h 348"/>
                  <a:gd name="T56" fmla="*/ 42 w 361"/>
                  <a:gd name="T57" fmla="*/ 40 h 348"/>
                  <a:gd name="T58" fmla="*/ 42 w 361"/>
                  <a:gd name="T59" fmla="*/ 39 h 348"/>
                  <a:gd name="T60" fmla="*/ 42 w 361"/>
                  <a:gd name="T61" fmla="*/ 36 h 348"/>
                  <a:gd name="T62" fmla="*/ 42 w 361"/>
                  <a:gd name="T63" fmla="*/ 34 h 348"/>
                  <a:gd name="T64" fmla="*/ 42 w 361"/>
                  <a:gd name="T65" fmla="*/ 31 h 348"/>
                  <a:gd name="T66" fmla="*/ 40 w 361"/>
                  <a:gd name="T67" fmla="*/ 28 h 348"/>
                  <a:gd name="T68" fmla="*/ 38 w 361"/>
                  <a:gd name="T69" fmla="*/ 25 h 348"/>
                  <a:gd name="T70" fmla="*/ 35 w 361"/>
                  <a:gd name="T71" fmla="*/ 21 h 348"/>
                  <a:gd name="T72" fmla="*/ 31 w 361"/>
                  <a:gd name="T73" fmla="*/ 17 h 348"/>
                  <a:gd name="T74" fmla="*/ 25 w 361"/>
                  <a:gd name="T75" fmla="*/ 14 h 348"/>
                  <a:gd name="T76" fmla="*/ 19 w 361"/>
                  <a:gd name="T77" fmla="*/ 10 h 348"/>
                  <a:gd name="T78" fmla="*/ 11 w 361"/>
                  <a:gd name="T79" fmla="*/ 5 h 348"/>
                  <a:gd name="T80" fmla="*/ 1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1" name="Freeform 56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4 w 126"/>
                  <a:gd name="T1" fmla="*/ 0 h 343"/>
                  <a:gd name="T2" fmla="*/ 2 w 126"/>
                  <a:gd name="T3" fmla="*/ 3 h 343"/>
                  <a:gd name="T4" fmla="*/ 1 w 126"/>
                  <a:gd name="T5" fmla="*/ 8 h 343"/>
                  <a:gd name="T6" fmla="*/ 0 w 126"/>
                  <a:gd name="T7" fmla="*/ 15 h 343"/>
                  <a:gd name="T8" fmla="*/ 1 w 126"/>
                  <a:gd name="T9" fmla="*/ 21 h 343"/>
                  <a:gd name="T10" fmla="*/ 3 w 126"/>
                  <a:gd name="T11" fmla="*/ 28 h 343"/>
                  <a:gd name="T12" fmla="*/ 6 w 126"/>
                  <a:gd name="T13" fmla="*/ 34 h 343"/>
                  <a:gd name="T14" fmla="*/ 10 w 126"/>
                  <a:gd name="T15" fmla="*/ 39 h 343"/>
                  <a:gd name="T16" fmla="*/ 16 w 126"/>
                  <a:gd name="T17" fmla="*/ 42 h 343"/>
                  <a:gd name="T18" fmla="*/ 16 w 126"/>
                  <a:gd name="T19" fmla="*/ 42 h 343"/>
                  <a:gd name="T20" fmla="*/ 15 w 126"/>
                  <a:gd name="T21" fmla="*/ 41 h 343"/>
                  <a:gd name="T22" fmla="*/ 13 w 126"/>
                  <a:gd name="T23" fmla="*/ 40 h 343"/>
                  <a:gd name="T24" fmla="*/ 11 w 126"/>
                  <a:gd name="T25" fmla="*/ 38 h 343"/>
                  <a:gd name="T26" fmla="*/ 9 w 126"/>
                  <a:gd name="T27" fmla="*/ 36 h 343"/>
                  <a:gd name="T28" fmla="*/ 7 w 126"/>
                  <a:gd name="T29" fmla="*/ 33 h 343"/>
                  <a:gd name="T30" fmla="*/ 6 w 126"/>
                  <a:gd name="T31" fmla="*/ 30 h 343"/>
                  <a:gd name="T32" fmla="*/ 4 w 126"/>
                  <a:gd name="T33" fmla="*/ 27 h 343"/>
                  <a:gd name="T34" fmla="*/ 3 w 126"/>
                  <a:gd name="T35" fmla="*/ 22 h 343"/>
                  <a:gd name="T36" fmla="*/ 2 w 126"/>
                  <a:gd name="T37" fmla="*/ 18 h 343"/>
                  <a:gd name="T38" fmla="*/ 2 w 126"/>
                  <a:gd name="T39" fmla="*/ 13 h 343"/>
                  <a:gd name="T40" fmla="*/ 2 w 126"/>
                  <a:gd name="T41" fmla="*/ 9 h 343"/>
                  <a:gd name="T42" fmla="*/ 3 w 126"/>
                  <a:gd name="T43" fmla="*/ 5 h 343"/>
                  <a:gd name="T44" fmla="*/ 3 w 126"/>
                  <a:gd name="T45" fmla="*/ 2 h 343"/>
                  <a:gd name="T46" fmla="*/ 3 w 126"/>
                  <a:gd name="T47" fmla="*/ 0 h 343"/>
                  <a:gd name="T48" fmla="*/ 4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2" name="Freeform 57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41 w 332"/>
                  <a:gd name="T1" fmla="*/ 20 h 160"/>
                  <a:gd name="T2" fmla="*/ 40 w 332"/>
                  <a:gd name="T3" fmla="*/ 19 h 160"/>
                  <a:gd name="T4" fmla="*/ 39 w 332"/>
                  <a:gd name="T5" fmla="*/ 17 h 160"/>
                  <a:gd name="T6" fmla="*/ 38 w 332"/>
                  <a:gd name="T7" fmla="*/ 15 h 160"/>
                  <a:gd name="T8" fmla="*/ 36 w 332"/>
                  <a:gd name="T9" fmla="*/ 12 h 160"/>
                  <a:gd name="T10" fmla="*/ 34 w 332"/>
                  <a:gd name="T11" fmla="*/ 10 h 160"/>
                  <a:gd name="T12" fmla="*/ 31 w 332"/>
                  <a:gd name="T13" fmla="*/ 8 h 160"/>
                  <a:gd name="T14" fmla="*/ 28 w 332"/>
                  <a:gd name="T15" fmla="*/ 6 h 160"/>
                  <a:gd name="T16" fmla="*/ 25 w 332"/>
                  <a:gd name="T17" fmla="*/ 5 h 160"/>
                  <a:gd name="T18" fmla="*/ 22 w 332"/>
                  <a:gd name="T19" fmla="*/ 3 h 160"/>
                  <a:gd name="T20" fmla="*/ 19 w 332"/>
                  <a:gd name="T21" fmla="*/ 2 h 160"/>
                  <a:gd name="T22" fmla="*/ 16 w 332"/>
                  <a:gd name="T23" fmla="*/ 1 h 160"/>
                  <a:gd name="T24" fmla="*/ 13 w 332"/>
                  <a:gd name="T25" fmla="*/ 0 h 160"/>
                  <a:gd name="T26" fmla="*/ 9 w 332"/>
                  <a:gd name="T27" fmla="*/ 0 h 160"/>
                  <a:gd name="T28" fmla="*/ 6 w 332"/>
                  <a:gd name="T29" fmla="*/ 1 h 160"/>
                  <a:gd name="T30" fmla="*/ 3 w 332"/>
                  <a:gd name="T31" fmla="*/ 2 h 160"/>
                  <a:gd name="T32" fmla="*/ 0 w 332"/>
                  <a:gd name="T33" fmla="*/ 3 h 160"/>
                  <a:gd name="T34" fmla="*/ 0 w 332"/>
                  <a:gd name="T35" fmla="*/ 3 h 160"/>
                  <a:gd name="T36" fmla="*/ 1 w 332"/>
                  <a:gd name="T37" fmla="*/ 3 h 160"/>
                  <a:gd name="T38" fmla="*/ 4 w 332"/>
                  <a:gd name="T39" fmla="*/ 3 h 160"/>
                  <a:gd name="T40" fmla="*/ 6 w 332"/>
                  <a:gd name="T41" fmla="*/ 2 h 160"/>
                  <a:gd name="T42" fmla="*/ 9 w 332"/>
                  <a:gd name="T43" fmla="*/ 2 h 160"/>
                  <a:gd name="T44" fmla="*/ 13 w 332"/>
                  <a:gd name="T45" fmla="*/ 2 h 160"/>
                  <a:gd name="T46" fmla="*/ 16 w 332"/>
                  <a:gd name="T47" fmla="*/ 3 h 160"/>
                  <a:gd name="T48" fmla="*/ 19 w 332"/>
                  <a:gd name="T49" fmla="*/ 3 h 160"/>
                  <a:gd name="T50" fmla="*/ 24 w 332"/>
                  <a:gd name="T51" fmla="*/ 5 h 160"/>
                  <a:gd name="T52" fmla="*/ 28 w 332"/>
                  <a:gd name="T53" fmla="*/ 8 h 160"/>
                  <a:gd name="T54" fmla="*/ 31 w 332"/>
                  <a:gd name="T55" fmla="*/ 11 h 160"/>
                  <a:gd name="T56" fmla="*/ 35 w 332"/>
                  <a:gd name="T57" fmla="*/ 13 h 160"/>
                  <a:gd name="T58" fmla="*/ 37 w 332"/>
                  <a:gd name="T59" fmla="*/ 16 h 160"/>
                  <a:gd name="T60" fmla="*/ 39 w 332"/>
                  <a:gd name="T61" fmla="*/ 18 h 160"/>
                  <a:gd name="T62" fmla="*/ 41 w 332"/>
                  <a:gd name="T63" fmla="*/ 20 h 160"/>
                  <a:gd name="T64" fmla="*/ 41 w 332"/>
                  <a:gd name="T65" fmla="*/ 2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3" name="Freeform 58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41 w 373"/>
                  <a:gd name="T1" fmla="*/ 167 h 1340"/>
                  <a:gd name="T2" fmla="*/ 30 w 373"/>
                  <a:gd name="T3" fmla="*/ 166 h 1340"/>
                  <a:gd name="T4" fmla="*/ 20 w 373"/>
                  <a:gd name="T5" fmla="*/ 163 h 1340"/>
                  <a:gd name="T6" fmla="*/ 12 w 373"/>
                  <a:gd name="T7" fmla="*/ 159 h 1340"/>
                  <a:gd name="T8" fmla="*/ 6 w 373"/>
                  <a:gd name="T9" fmla="*/ 152 h 1340"/>
                  <a:gd name="T10" fmla="*/ 5 w 373"/>
                  <a:gd name="T11" fmla="*/ 142 h 1340"/>
                  <a:gd name="T12" fmla="*/ 8 w 373"/>
                  <a:gd name="T13" fmla="*/ 128 h 1340"/>
                  <a:gd name="T14" fmla="*/ 17 w 373"/>
                  <a:gd name="T15" fmla="*/ 109 h 1340"/>
                  <a:gd name="T16" fmla="*/ 31 w 373"/>
                  <a:gd name="T17" fmla="*/ 88 h 1340"/>
                  <a:gd name="T18" fmla="*/ 39 w 373"/>
                  <a:gd name="T19" fmla="*/ 70 h 1340"/>
                  <a:gd name="T20" fmla="*/ 44 w 373"/>
                  <a:gd name="T21" fmla="*/ 54 h 1340"/>
                  <a:gd name="T22" fmla="*/ 46 w 373"/>
                  <a:gd name="T23" fmla="*/ 39 h 1340"/>
                  <a:gd name="T24" fmla="*/ 44 w 373"/>
                  <a:gd name="T25" fmla="*/ 27 h 1340"/>
                  <a:gd name="T26" fmla="*/ 40 w 373"/>
                  <a:gd name="T27" fmla="*/ 17 h 1340"/>
                  <a:gd name="T28" fmla="*/ 34 w 373"/>
                  <a:gd name="T29" fmla="*/ 9 h 1340"/>
                  <a:gd name="T30" fmla="*/ 27 w 373"/>
                  <a:gd name="T31" fmla="*/ 3 h 1340"/>
                  <a:gd name="T32" fmla="*/ 20 w 373"/>
                  <a:gd name="T33" fmla="*/ 1 h 1340"/>
                  <a:gd name="T34" fmla="*/ 14 w 373"/>
                  <a:gd name="T35" fmla="*/ 1 h 1340"/>
                  <a:gd name="T36" fmla="*/ 10 w 373"/>
                  <a:gd name="T37" fmla="*/ 2 h 1340"/>
                  <a:gd name="T38" fmla="*/ 7 w 373"/>
                  <a:gd name="T39" fmla="*/ 5 h 1340"/>
                  <a:gd name="T40" fmla="*/ 4 w 373"/>
                  <a:gd name="T41" fmla="*/ 8 h 1340"/>
                  <a:gd name="T42" fmla="*/ 2 w 373"/>
                  <a:gd name="T43" fmla="*/ 11 h 1340"/>
                  <a:gd name="T44" fmla="*/ 0 w 373"/>
                  <a:gd name="T45" fmla="*/ 14 h 1340"/>
                  <a:gd name="T46" fmla="*/ 0 w 373"/>
                  <a:gd name="T47" fmla="*/ 16 h 1340"/>
                  <a:gd name="T48" fmla="*/ 0 w 373"/>
                  <a:gd name="T49" fmla="*/ 16 h 1340"/>
                  <a:gd name="T50" fmla="*/ 1 w 373"/>
                  <a:gd name="T51" fmla="*/ 14 h 1340"/>
                  <a:gd name="T52" fmla="*/ 2 w 373"/>
                  <a:gd name="T53" fmla="*/ 12 h 1340"/>
                  <a:gd name="T54" fmla="*/ 5 w 373"/>
                  <a:gd name="T55" fmla="*/ 10 h 1340"/>
                  <a:gd name="T56" fmla="*/ 8 w 373"/>
                  <a:gd name="T57" fmla="*/ 7 h 1340"/>
                  <a:gd name="T58" fmla="*/ 12 w 373"/>
                  <a:gd name="T59" fmla="*/ 5 h 1340"/>
                  <a:gd name="T60" fmla="*/ 16 w 373"/>
                  <a:gd name="T61" fmla="*/ 4 h 1340"/>
                  <a:gd name="T62" fmla="*/ 21 w 373"/>
                  <a:gd name="T63" fmla="*/ 4 h 1340"/>
                  <a:gd name="T64" fmla="*/ 26 w 373"/>
                  <a:gd name="T65" fmla="*/ 6 h 1340"/>
                  <a:gd name="T66" fmla="*/ 31 w 373"/>
                  <a:gd name="T67" fmla="*/ 9 h 1340"/>
                  <a:gd name="T68" fmla="*/ 36 w 373"/>
                  <a:gd name="T69" fmla="*/ 15 h 1340"/>
                  <a:gd name="T70" fmla="*/ 40 w 373"/>
                  <a:gd name="T71" fmla="*/ 22 h 1340"/>
                  <a:gd name="T72" fmla="*/ 43 w 373"/>
                  <a:gd name="T73" fmla="*/ 30 h 1340"/>
                  <a:gd name="T74" fmla="*/ 45 w 373"/>
                  <a:gd name="T75" fmla="*/ 40 h 1340"/>
                  <a:gd name="T76" fmla="*/ 44 w 373"/>
                  <a:gd name="T77" fmla="*/ 51 h 1340"/>
                  <a:gd name="T78" fmla="*/ 40 w 373"/>
                  <a:gd name="T79" fmla="*/ 63 h 1340"/>
                  <a:gd name="T80" fmla="*/ 33 w 373"/>
                  <a:gd name="T81" fmla="*/ 77 h 1340"/>
                  <a:gd name="T82" fmla="*/ 25 w 373"/>
                  <a:gd name="T83" fmla="*/ 90 h 1340"/>
                  <a:gd name="T84" fmla="*/ 18 w 373"/>
                  <a:gd name="T85" fmla="*/ 102 h 1340"/>
                  <a:gd name="T86" fmla="*/ 11 w 373"/>
                  <a:gd name="T87" fmla="*/ 113 h 1340"/>
                  <a:gd name="T88" fmla="*/ 6 w 373"/>
                  <a:gd name="T89" fmla="*/ 123 h 1340"/>
                  <a:gd name="T90" fmla="*/ 2 w 373"/>
                  <a:gd name="T91" fmla="*/ 133 h 1340"/>
                  <a:gd name="T92" fmla="*/ 0 w 373"/>
                  <a:gd name="T93" fmla="*/ 142 h 1340"/>
                  <a:gd name="T94" fmla="*/ 2 w 373"/>
                  <a:gd name="T95" fmla="*/ 150 h 1340"/>
                  <a:gd name="T96" fmla="*/ 7 w 373"/>
                  <a:gd name="T97" fmla="*/ 157 h 1340"/>
                  <a:gd name="T98" fmla="*/ 13 w 373"/>
                  <a:gd name="T99" fmla="*/ 162 h 1340"/>
                  <a:gd name="T100" fmla="*/ 19 w 373"/>
                  <a:gd name="T101" fmla="*/ 165 h 1340"/>
                  <a:gd name="T102" fmla="*/ 26 w 373"/>
                  <a:gd name="T103" fmla="*/ 167 h 1340"/>
                  <a:gd name="T104" fmla="*/ 33 w 373"/>
                  <a:gd name="T105" fmla="*/ 168 h 1340"/>
                  <a:gd name="T106" fmla="*/ 39 w 373"/>
                  <a:gd name="T107" fmla="*/ 168 h 1340"/>
                  <a:gd name="T108" fmla="*/ 43 w 373"/>
                  <a:gd name="T109" fmla="*/ 168 h 1340"/>
                  <a:gd name="T110" fmla="*/ 46 w 373"/>
                  <a:gd name="T111" fmla="*/ 167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4" name="Freeform 59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13 w 110"/>
                  <a:gd name="T1" fmla="*/ 8 h 123"/>
                  <a:gd name="T2" fmla="*/ 14 w 110"/>
                  <a:gd name="T3" fmla="*/ 7 h 123"/>
                  <a:gd name="T4" fmla="*/ 14 w 110"/>
                  <a:gd name="T5" fmla="*/ 6 h 123"/>
                  <a:gd name="T6" fmla="*/ 14 w 110"/>
                  <a:gd name="T7" fmla="*/ 5 h 123"/>
                  <a:gd name="T8" fmla="*/ 14 w 110"/>
                  <a:gd name="T9" fmla="*/ 4 h 123"/>
                  <a:gd name="T10" fmla="*/ 13 w 110"/>
                  <a:gd name="T11" fmla="*/ 4 h 123"/>
                  <a:gd name="T12" fmla="*/ 12 w 110"/>
                  <a:gd name="T13" fmla="*/ 3 h 123"/>
                  <a:gd name="T14" fmla="*/ 11 w 110"/>
                  <a:gd name="T15" fmla="*/ 3 h 123"/>
                  <a:gd name="T16" fmla="*/ 10 w 110"/>
                  <a:gd name="T17" fmla="*/ 3 h 123"/>
                  <a:gd name="T18" fmla="*/ 10 w 110"/>
                  <a:gd name="T19" fmla="*/ 2 h 123"/>
                  <a:gd name="T20" fmla="*/ 9 w 110"/>
                  <a:gd name="T21" fmla="*/ 1 h 123"/>
                  <a:gd name="T22" fmla="*/ 8 w 110"/>
                  <a:gd name="T23" fmla="*/ 1 h 123"/>
                  <a:gd name="T24" fmla="*/ 7 w 110"/>
                  <a:gd name="T25" fmla="*/ 0 h 123"/>
                  <a:gd name="T26" fmla="*/ 6 w 110"/>
                  <a:gd name="T27" fmla="*/ 1 h 123"/>
                  <a:gd name="T28" fmla="*/ 6 w 110"/>
                  <a:gd name="T29" fmla="*/ 1 h 123"/>
                  <a:gd name="T30" fmla="*/ 5 w 110"/>
                  <a:gd name="T31" fmla="*/ 2 h 123"/>
                  <a:gd name="T32" fmla="*/ 5 w 110"/>
                  <a:gd name="T33" fmla="*/ 3 h 123"/>
                  <a:gd name="T34" fmla="*/ 4 w 110"/>
                  <a:gd name="T35" fmla="*/ 3 h 123"/>
                  <a:gd name="T36" fmla="*/ 3 w 110"/>
                  <a:gd name="T37" fmla="*/ 3 h 123"/>
                  <a:gd name="T38" fmla="*/ 2 w 110"/>
                  <a:gd name="T39" fmla="*/ 3 h 123"/>
                  <a:gd name="T40" fmla="*/ 1 w 110"/>
                  <a:gd name="T41" fmla="*/ 4 h 123"/>
                  <a:gd name="T42" fmla="*/ 1 w 110"/>
                  <a:gd name="T43" fmla="*/ 5 h 123"/>
                  <a:gd name="T44" fmla="*/ 1 w 110"/>
                  <a:gd name="T45" fmla="*/ 6 h 123"/>
                  <a:gd name="T46" fmla="*/ 1 w 110"/>
                  <a:gd name="T47" fmla="*/ 7 h 123"/>
                  <a:gd name="T48" fmla="*/ 2 w 110"/>
                  <a:gd name="T49" fmla="*/ 8 h 123"/>
                  <a:gd name="T50" fmla="*/ 1 w 110"/>
                  <a:gd name="T51" fmla="*/ 9 h 123"/>
                  <a:gd name="T52" fmla="*/ 0 w 110"/>
                  <a:gd name="T53" fmla="*/ 10 h 123"/>
                  <a:gd name="T54" fmla="*/ 0 w 110"/>
                  <a:gd name="T55" fmla="*/ 11 h 123"/>
                  <a:gd name="T56" fmla="*/ 1 w 110"/>
                  <a:gd name="T57" fmla="*/ 12 h 123"/>
                  <a:gd name="T58" fmla="*/ 1 w 110"/>
                  <a:gd name="T59" fmla="*/ 13 h 123"/>
                  <a:gd name="T60" fmla="*/ 2 w 110"/>
                  <a:gd name="T61" fmla="*/ 13 h 123"/>
                  <a:gd name="T62" fmla="*/ 3 w 110"/>
                  <a:gd name="T63" fmla="*/ 13 h 123"/>
                  <a:gd name="T64" fmla="*/ 5 w 110"/>
                  <a:gd name="T65" fmla="*/ 13 h 123"/>
                  <a:gd name="T66" fmla="*/ 5 w 110"/>
                  <a:gd name="T67" fmla="*/ 14 h 123"/>
                  <a:gd name="T68" fmla="*/ 5 w 110"/>
                  <a:gd name="T69" fmla="*/ 15 h 123"/>
                  <a:gd name="T70" fmla="*/ 6 w 110"/>
                  <a:gd name="T71" fmla="*/ 16 h 123"/>
                  <a:gd name="T72" fmla="*/ 7 w 110"/>
                  <a:gd name="T73" fmla="*/ 16 h 123"/>
                  <a:gd name="T74" fmla="*/ 8 w 110"/>
                  <a:gd name="T75" fmla="*/ 16 h 123"/>
                  <a:gd name="T76" fmla="*/ 9 w 110"/>
                  <a:gd name="T77" fmla="*/ 15 h 123"/>
                  <a:gd name="T78" fmla="*/ 10 w 110"/>
                  <a:gd name="T79" fmla="*/ 14 h 123"/>
                  <a:gd name="T80" fmla="*/ 10 w 110"/>
                  <a:gd name="T81" fmla="*/ 13 h 123"/>
                  <a:gd name="T82" fmla="*/ 11 w 110"/>
                  <a:gd name="T83" fmla="*/ 13 h 123"/>
                  <a:gd name="T84" fmla="*/ 12 w 110"/>
                  <a:gd name="T85" fmla="*/ 13 h 123"/>
                  <a:gd name="T86" fmla="*/ 13 w 110"/>
                  <a:gd name="T87" fmla="*/ 13 h 123"/>
                  <a:gd name="T88" fmla="*/ 14 w 110"/>
                  <a:gd name="T89" fmla="*/ 12 h 123"/>
                  <a:gd name="T90" fmla="*/ 14 w 110"/>
                  <a:gd name="T91" fmla="*/ 11 h 123"/>
                  <a:gd name="T92" fmla="*/ 14 w 110"/>
                  <a:gd name="T93" fmla="*/ 10 h 123"/>
                  <a:gd name="T94" fmla="*/ 14 w 110"/>
                  <a:gd name="T95" fmla="*/ 9 h 123"/>
                  <a:gd name="T96" fmla="*/ 13 w 110"/>
                  <a:gd name="T97" fmla="*/ 8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" name="Freeform 60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2 w 31"/>
                  <a:gd name="T1" fmla="*/ 4 h 33"/>
                  <a:gd name="T2" fmla="*/ 2 w 31"/>
                  <a:gd name="T3" fmla="*/ 4 h 33"/>
                  <a:gd name="T4" fmla="*/ 1 w 31"/>
                  <a:gd name="T5" fmla="*/ 3 h 33"/>
                  <a:gd name="T6" fmla="*/ 1 w 31"/>
                  <a:gd name="T7" fmla="*/ 3 h 33"/>
                  <a:gd name="T8" fmla="*/ 0 w 31"/>
                  <a:gd name="T9" fmla="*/ 2 h 33"/>
                  <a:gd name="T10" fmla="*/ 1 w 31"/>
                  <a:gd name="T11" fmla="*/ 1 h 33"/>
                  <a:gd name="T12" fmla="*/ 1 w 31"/>
                  <a:gd name="T13" fmla="*/ 0 h 33"/>
                  <a:gd name="T14" fmla="*/ 2 w 31"/>
                  <a:gd name="T15" fmla="*/ 0 h 33"/>
                  <a:gd name="T16" fmla="*/ 2 w 31"/>
                  <a:gd name="T17" fmla="*/ 0 h 33"/>
                  <a:gd name="T18" fmla="*/ 3 w 31"/>
                  <a:gd name="T19" fmla="*/ 0 h 33"/>
                  <a:gd name="T20" fmla="*/ 4 w 31"/>
                  <a:gd name="T21" fmla="*/ 0 h 33"/>
                  <a:gd name="T22" fmla="*/ 4 w 31"/>
                  <a:gd name="T23" fmla="*/ 1 h 33"/>
                  <a:gd name="T24" fmla="*/ 4 w 31"/>
                  <a:gd name="T25" fmla="*/ 2 h 33"/>
                  <a:gd name="T26" fmla="*/ 4 w 31"/>
                  <a:gd name="T27" fmla="*/ 3 h 33"/>
                  <a:gd name="T28" fmla="*/ 4 w 31"/>
                  <a:gd name="T29" fmla="*/ 3 h 33"/>
                  <a:gd name="T30" fmla="*/ 3 w 31"/>
                  <a:gd name="T31" fmla="*/ 4 h 33"/>
                  <a:gd name="T32" fmla="*/ 2 w 31"/>
                  <a:gd name="T33" fmla="*/ 4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6" name="Freeform 61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13 w 111"/>
                  <a:gd name="T1" fmla="*/ 8 h 122"/>
                  <a:gd name="T2" fmla="*/ 14 w 111"/>
                  <a:gd name="T3" fmla="*/ 7 h 122"/>
                  <a:gd name="T4" fmla="*/ 14 w 111"/>
                  <a:gd name="T5" fmla="*/ 6 h 122"/>
                  <a:gd name="T6" fmla="*/ 14 w 111"/>
                  <a:gd name="T7" fmla="*/ 5 h 122"/>
                  <a:gd name="T8" fmla="*/ 14 w 111"/>
                  <a:gd name="T9" fmla="*/ 4 h 122"/>
                  <a:gd name="T10" fmla="*/ 13 w 111"/>
                  <a:gd name="T11" fmla="*/ 3 h 122"/>
                  <a:gd name="T12" fmla="*/ 12 w 111"/>
                  <a:gd name="T13" fmla="*/ 3 h 122"/>
                  <a:gd name="T14" fmla="*/ 11 w 111"/>
                  <a:gd name="T15" fmla="*/ 3 h 122"/>
                  <a:gd name="T16" fmla="*/ 10 w 111"/>
                  <a:gd name="T17" fmla="*/ 3 h 122"/>
                  <a:gd name="T18" fmla="*/ 10 w 111"/>
                  <a:gd name="T19" fmla="*/ 2 h 122"/>
                  <a:gd name="T20" fmla="*/ 9 w 111"/>
                  <a:gd name="T21" fmla="*/ 1 h 122"/>
                  <a:gd name="T22" fmla="*/ 8 w 111"/>
                  <a:gd name="T23" fmla="*/ 1 h 122"/>
                  <a:gd name="T24" fmla="*/ 7 w 111"/>
                  <a:gd name="T25" fmla="*/ 0 h 122"/>
                  <a:gd name="T26" fmla="*/ 6 w 111"/>
                  <a:gd name="T27" fmla="*/ 1 h 122"/>
                  <a:gd name="T28" fmla="*/ 6 w 111"/>
                  <a:gd name="T29" fmla="*/ 1 h 122"/>
                  <a:gd name="T30" fmla="*/ 5 w 111"/>
                  <a:gd name="T31" fmla="*/ 2 h 122"/>
                  <a:gd name="T32" fmla="*/ 5 w 111"/>
                  <a:gd name="T33" fmla="*/ 3 h 122"/>
                  <a:gd name="T34" fmla="*/ 4 w 111"/>
                  <a:gd name="T35" fmla="*/ 3 h 122"/>
                  <a:gd name="T36" fmla="*/ 3 w 111"/>
                  <a:gd name="T37" fmla="*/ 3 h 122"/>
                  <a:gd name="T38" fmla="*/ 2 w 111"/>
                  <a:gd name="T39" fmla="*/ 3 h 122"/>
                  <a:gd name="T40" fmla="*/ 1 w 111"/>
                  <a:gd name="T41" fmla="*/ 4 h 122"/>
                  <a:gd name="T42" fmla="*/ 1 w 111"/>
                  <a:gd name="T43" fmla="*/ 5 h 122"/>
                  <a:gd name="T44" fmla="*/ 1 w 111"/>
                  <a:gd name="T45" fmla="*/ 6 h 122"/>
                  <a:gd name="T46" fmla="*/ 1 w 111"/>
                  <a:gd name="T47" fmla="*/ 7 h 122"/>
                  <a:gd name="T48" fmla="*/ 2 w 111"/>
                  <a:gd name="T49" fmla="*/ 8 h 122"/>
                  <a:gd name="T50" fmla="*/ 1 w 111"/>
                  <a:gd name="T51" fmla="*/ 9 h 122"/>
                  <a:gd name="T52" fmla="*/ 1 w 111"/>
                  <a:gd name="T53" fmla="*/ 10 h 122"/>
                  <a:gd name="T54" fmla="*/ 0 w 111"/>
                  <a:gd name="T55" fmla="*/ 11 h 122"/>
                  <a:gd name="T56" fmla="*/ 1 w 111"/>
                  <a:gd name="T57" fmla="*/ 12 h 122"/>
                  <a:gd name="T58" fmla="*/ 1 w 111"/>
                  <a:gd name="T59" fmla="*/ 13 h 122"/>
                  <a:gd name="T60" fmla="*/ 2 w 111"/>
                  <a:gd name="T61" fmla="*/ 13 h 122"/>
                  <a:gd name="T62" fmla="*/ 3 w 111"/>
                  <a:gd name="T63" fmla="*/ 13 h 122"/>
                  <a:gd name="T64" fmla="*/ 5 w 111"/>
                  <a:gd name="T65" fmla="*/ 13 h 122"/>
                  <a:gd name="T66" fmla="*/ 5 w 111"/>
                  <a:gd name="T67" fmla="*/ 14 h 122"/>
                  <a:gd name="T68" fmla="*/ 5 w 111"/>
                  <a:gd name="T69" fmla="*/ 15 h 122"/>
                  <a:gd name="T70" fmla="*/ 6 w 111"/>
                  <a:gd name="T71" fmla="*/ 15 h 122"/>
                  <a:gd name="T72" fmla="*/ 7 w 111"/>
                  <a:gd name="T73" fmla="*/ 16 h 122"/>
                  <a:gd name="T74" fmla="*/ 8 w 111"/>
                  <a:gd name="T75" fmla="*/ 15 h 122"/>
                  <a:gd name="T76" fmla="*/ 9 w 111"/>
                  <a:gd name="T77" fmla="*/ 15 h 122"/>
                  <a:gd name="T78" fmla="*/ 10 w 111"/>
                  <a:gd name="T79" fmla="*/ 14 h 122"/>
                  <a:gd name="T80" fmla="*/ 10 w 111"/>
                  <a:gd name="T81" fmla="*/ 13 h 122"/>
                  <a:gd name="T82" fmla="*/ 11 w 111"/>
                  <a:gd name="T83" fmla="*/ 13 h 122"/>
                  <a:gd name="T84" fmla="*/ 12 w 111"/>
                  <a:gd name="T85" fmla="*/ 13 h 122"/>
                  <a:gd name="T86" fmla="*/ 13 w 111"/>
                  <a:gd name="T87" fmla="*/ 13 h 122"/>
                  <a:gd name="T88" fmla="*/ 14 w 111"/>
                  <a:gd name="T89" fmla="*/ 12 h 122"/>
                  <a:gd name="T90" fmla="*/ 14 w 111"/>
                  <a:gd name="T91" fmla="*/ 11 h 122"/>
                  <a:gd name="T92" fmla="*/ 14 w 111"/>
                  <a:gd name="T93" fmla="*/ 10 h 122"/>
                  <a:gd name="T94" fmla="*/ 14 w 111"/>
                  <a:gd name="T95" fmla="*/ 9 h 122"/>
                  <a:gd name="T96" fmla="*/ 13 w 111"/>
                  <a:gd name="T97" fmla="*/ 8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" name="Freeform 62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2 w 32"/>
                  <a:gd name="T1" fmla="*/ 4 h 32"/>
                  <a:gd name="T2" fmla="*/ 2 w 32"/>
                  <a:gd name="T3" fmla="*/ 4 h 32"/>
                  <a:gd name="T4" fmla="*/ 1 w 32"/>
                  <a:gd name="T5" fmla="*/ 4 h 32"/>
                  <a:gd name="T6" fmla="*/ 1 w 32"/>
                  <a:gd name="T7" fmla="*/ 3 h 32"/>
                  <a:gd name="T8" fmla="*/ 0 w 32"/>
                  <a:gd name="T9" fmla="*/ 2 h 32"/>
                  <a:gd name="T10" fmla="*/ 1 w 32"/>
                  <a:gd name="T11" fmla="*/ 2 h 32"/>
                  <a:gd name="T12" fmla="*/ 1 w 32"/>
                  <a:gd name="T13" fmla="*/ 1 h 32"/>
                  <a:gd name="T14" fmla="*/ 2 w 32"/>
                  <a:gd name="T15" fmla="*/ 1 h 32"/>
                  <a:gd name="T16" fmla="*/ 2 w 32"/>
                  <a:gd name="T17" fmla="*/ 0 h 32"/>
                  <a:gd name="T18" fmla="*/ 3 w 32"/>
                  <a:gd name="T19" fmla="*/ 1 h 32"/>
                  <a:gd name="T20" fmla="*/ 4 w 32"/>
                  <a:gd name="T21" fmla="*/ 1 h 32"/>
                  <a:gd name="T22" fmla="*/ 4 w 32"/>
                  <a:gd name="T23" fmla="*/ 2 h 32"/>
                  <a:gd name="T24" fmla="*/ 4 w 32"/>
                  <a:gd name="T25" fmla="*/ 2 h 32"/>
                  <a:gd name="T26" fmla="*/ 4 w 32"/>
                  <a:gd name="T27" fmla="*/ 3 h 32"/>
                  <a:gd name="T28" fmla="*/ 4 w 32"/>
                  <a:gd name="T29" fmla="*/ 4 h 32"/>
                  <a:gd name="T30" fmla="*/ 3 w 32"/>
                  <a:gd name="T31" fmla="*/ 4 h 32"/>
                  <a:gd name="T32" fmla="*/ 2 w 32"/>
                  <a:gd name="T33" fmla="*/ 4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8" name="Freeform 63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17 w 136"/>
                  <a:gd name="T1" fmla="*/ 8 h 149"/>
                  <a:gd name="T2" fmla="*/ 17 w 136"/>
                  <a:gd name="T3" fmla="*/ 5 h 149"/>
                  <a:gd name="T4" fmla="*/ 17 w 136"/>
                  <a:gd name="T5" fmla="*/ 4 h 149"/>
                  <a:gd name="T6" fmla="*/ 16 w 136"/>
                  <a:gd name="T7" fmla="*/ 3 h 149"/>
                  <a:gd name="T8" fmla="*/ 14 w 136"/>
                  <a:gd name="T9" fmla="*/ 3 h 149"/>
                  <a:gd name="T10" fmla="*/ 13 w 136"/>
                  <a:gd name="T11" fmla="*/ 3 h 149"/>
                  <a:gd name="T12" fmla="*/ 12 w 136"/>
                  <a:gd name="T13" fmla="*/ 2 h 149"/>
                  <a:gd name="T14" fmla="*/ 10 w 136"/>
                  <a:gd name="T15" fmla="*/ 0 h 149"/>
                  <a:gd name="T16" fmla="*/ 8 w 136"/>
                  <a:gd name="T17" fmla="*/ 0 h 149"/>
                  <a:gd name="T18" fmla="*/ 6 w 136"/>
                  <a:gd name="T19" fmla="*/ 2 h 149"/>
                  <a:gd name="T20" fmla="*/ 5 w 136"/>
                  <a:gd name="T21" fmla="*/ 3 h 149"/>
                  <a:gd name="T22" fmla="*/ 4 w 136"/>
                  <a:gd name="T23" fmla="*/ 3 h 149"/>
                  <a:gd name="T24" fmla="*/ 2 w 136"/>
                  <a:gd name="T25" fmla="*/ 3 h 149"/>
                  <a:gd name="T26" fmla="*/ 1 w 136"/>
                  <a:gd name="T27" fmla="*/ 4 h 149"/>
                  <a:gd name="T28" fmla="*/ 0 w 136"/>
                  <a:gd name="T29" fmla="*/ 5 h 149"/>
                  <a:gd name="T30" fmla="*/ 1 w 136"/>
                  <a:gd name="T31" fmla="*/ 8 h 149"/>
                  <a:gd name="T32" fmla="*/ 1 w 136"/>
                  <a:gd name="T33" fmla="*/ 10 h 149"/>
                  <a:gd name="T34" fmla="*/ 0 w 136"/>
                  <a:gd name="T35" fmla="*/ 12 h 149"/>
                  <a:gd name="T36" fmla="*/ 1 w 136"/>
                  <a:gd name="T37" fmla="*/ 14 h 149"/>
                  <a:gd name="T38" fmla="*/ 2 w 136"/>
                  <a:gd name="T39" fmla="*/ 15 h 149"/>
                  <a:gd name="T40" fmla="*/ 4 w 136"/>
                  <a:gd name="T41" fmla="*/ 15 h 149"/>
                  <a:gd name="T42" fmla="*/ 5 w 136"/>
                  <a:gd name="T43" fmla="*/ 15 h 149"/>
                  <a:gd name="T44" fmla="*/ 6 w 136"/>
                  <a:gd name="T45" fmla="*/ 16 h 149"/>
                  <a:gd name="T46" fmla="*/ 8 w 136"/>
                  <a:gd name="T47" fmla="*/ 18 h 149"/>
                  <a:gd name="T48" fmla="*/ 10 w 136"/>
                  <a:gd name="T49" fmla="*/ 18 h 149"/>
                  <a:gd name="T50" fmla="*/ 12 w 136"/>
                  <a:gd name="T51" fmla="*/ 16 h 149"/>
                  <a:gd name="T52" fmla="*/ 13 w 136"/>
                  <a:gd name="T53" fmla="*/ 15 h 149"/>
                  <a:gd name="T54" fmla="*/ 14 w 136"/>
                  <a:gd name="T55" fmla="*/ 15 h 149"/>
                  <a:gd name="T56" fmla="*/ 15 w 136"/>
                  <a:gd name="T57" fmla="*/ 15 h 149"/>
                  <a:gd name="T58" fmla="*/ 16 w 136"/>
                  <a:gd name="T59" fmla="*/ 14 h 149"/>
                  <a:gd name="T60" fmla="*/ 17 w 136"/>
                  <a:gd name="T61" fmla="*/ 12 h 149"/>
                  <a:gd name="T62" fmla="*/ 17 w 136"/>
                  <a:gd name="T63" fmla="*/ 10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9" name="Freeform 64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3 w 39"/>
                  <a:gd name="T1" fmla="*/ 5 h 40"/>
                  <a:gd name="T2" fmla="*/ 2 w 39"/>
                  <a:gd name="T3" fmla="*/ 5 h 40"/>
                  <a:gd name="T4" fmla="*/ 1 w 39"/>
                  <a:gd name="T5" fmla="*/ 5 h 40"/>
                  <a:gd name="T6" fmla="*/ 1 w 39"/>
                  <a:gd name="T7" fmla="*/ 4 h 40"/>
                  <a:gd name="T8" fmla="*/ 0 w 39"/>
                  <a:gd name="T9" fmla="*/ 3 h 40"/>
                  <a:gd name="T10" fmla="*/ 1 w 39"/>
                  <a:gd name="T11" fmla="*/ 2 h 40"/>
                  <a:gd name="T12" fmla="*/ 1 w 39"/>
                  <a:gd name="T13" fmla="*/ 1 h 40"/>
                  <a:gd name="T14" fmla="*/ 2 w 39"/>
                  <a:gd name="T15" fmla="*/ 1 h 40"/>
                  <a:gd name="T16" fmla="*/ 3 w 39"/>
                  <a:gd name="T17" fmla="*/ 0 h 40"/>
                  <a:gd name="T18" fmla="*/ 4 w 39"/>
                  <a:gd name="T19" fmla="*/ 1 h 40"/>
                  <a:gd name="T20" fmla="*/ 5 w 39"/>
                  <a:gd name="T21" fmla="*/ 1 h 40"/>
                  <a:gd name="T22" fmla="*/ 5 w 39"/>
                  <a:gd name="T23" fmla="*/ 2 h 40"/>
                  <a:gd name="T24" fmla="*/ 5 w 39"/>
                  <a:gd name="T25" fmla="*/ 3 h 40"/>
                  <a:gd name="T26" fmla="*/ 5 w 39"/>
                  <a:gd name="T27" fmla="*/ 4 h 40"/>
                  <a:gd name="T28" fmla="*/ 5 w 39"/>
                  <a:gd name="T29" fmla="*/ 5 h 40"/>
                  <a:gd name="T30" fmla="*/ 4 w 39"/>
                  <a:gd name="T31" fmla="*/ 5 h 40"/>
                  <a:gd name="T32" fmla="*/ 3 w 39"/>
                  <a:gd name="T33" fmla="*/ 5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0" name="Freeform 65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22 h 181"/>
                  <a:gd name="T2" fmla="*/ 3 w 129"/>
                  <a:gd name="T3" fmla="*/ 21 h 181"/>
                  <a:gd name="T4" fmla="*/ 6 w 129"/>
                  <a:gd name="T5" fmla="*/ 19 h 181"/>
                  <a:gd name="T6" fmla="*/ 9 w 129"/>
                  <a:gd name="T7" fmla="*/ 17 h 181"/>
                  <a:gd name="T8" fmla="*/ 12 w 129"/>
                  <a:gd name="T9" fmla="*/ 15 h 181"/>
                  <a:gd name="T10" fmla="*/ 14 w 129"/>
                  <a:gd name="T11" fmla="*/ 12 h 181"/>
                  <a:gd name="T12" fmla="*/ 15 w 129"/>
                  <a:gd name="T13" fmla="*/ 9 h 181"/>
                  <a:gd name="T14" fmla="*/ 16 w 129"/>
                  <a:gd name="T15" fmla="*/ 6 h 181"/>
                  <a:gd name="T16" fmla="*/ 15 w 129"/>
                  <a:gd name="T17" fmla="*/ 3 h 181"/>
                  <a:gd name="T18" fmla="*/ 14 w 129"/>
                  <a:gd name="T19" fmla="*/ 1 h 181"/>
                  <a:gd name="T20" fmla="*/ 12 w 129"/>
                  <a:gd name="T21" fmla="*/ 0 h 181"/>
                  <a:gd name="T22" fmla="*/ 10 w 129"/>
                  <a:gd name="T23" fmla="*/ 0 h 181"/>
                  <a:gd name="T24" fmla="*/ 9 w 129"/>
                  <a:gd name="T25" fmla="*/ 1 h 181"/>
                  <a:gd name="T26" fmla="*/ 7 w 129"/>
                  <a:gd name="T27" fmla="*/ 2 h 181"/>
                  <a:gd name="T28" fmla="*/ 6 w 129"/>
                  <a:gd name="T29" fmla="*/ 4 h 181"/>
                  <a:gd name="T30" fmla="*/ 6 w 129"/>
                  <a:gd name="T31" fmla="*/ 7 h 181"/>
                  <a:gd name="T32" fmla="*/ 6 w 129"/>
                  <a:gd name="T33" fmla="*/ 9 h 181"/>
                  <a:gd name="T34" fmla="*/ 6 w 129"/>
                  <a:gd name="T35" fmla="*/ 11 h 181"/>
                  <a:gd name="T36" fmla="*/ 6 w 129"/>
                  <a:gd name="T37" fmla="*/ 14 h 181"/>
                  <a:gd name="T38" fmla="*/ 5 w 129"/>
                  <a:gd name="T39" fmla="*/ 16 h 181"/>
                  <a:gd name="T40" fmla="*/ 3 w 129"/>
                  <a:gd name="T41" fmla="*/ 18 h 181"/>
                  <a:gd name="T42" fmla="*/ 2 w 129"/>
                  <a:gd name="T43" fmla="*/ 20 h 181"/>
                  <a:gd name="T44" fmla="*/ 1 w 129"/>
                  <a:gd name="T45" fmla="*/ 21 h 181"/>
                  <a:gd name="T46" fmla="*/ 0 w 129"/>
                  <a:gd name="T47" fmla="*/ 22 h 181"/>
                  <a:gd name="T48" fmla="*/ 0 w 129"/>
                  <a:gd name="T49" fmla="*/ 22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1" name="Freeform 66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7 w 90"/>
                  <a:gd name="T1" fmla="*/ 26 h 206"/>
                  <a:gd name="T2" fmla="*/ 9 w 90"/>
                  <a:gd name="T3" fmla="*/ 23 h 206"/>
                  <a:gd name="T4" fmla="*/ 10 w 90"/>
                  <a:gd name="T5" fmla="*/ 20 h 206"/>
                  <a:gd name="T6" fmla="*/ 11 w 90"/>
                  <a:gd name="T7" fmla="*/ 16 h 206"/>
                  <a:gd name="T8" fmla="*/ 12 w 90"/>
                  <a:gd name="T9" fmla="*/ 13 h 206"/>
                  <a:gd name="T10" fmla="*/ 11 w 90"/>
                  <a:gd name="T11" fmla="*/ 9 h 206"/>
                  <a:gd name="T12" fmla="*/ 11 w 90"/>
                  <a:gd name="T13" fmla="*/ 6 h 206"/>
                  <a:gd name="T14" fmla="*/ 9 w 90"/>
                  <a:gd name="T15" fmla="*/ 3 h 206"/>
                  <a:gd name="T16" fmla="*/ 7 w 90"/>
                  <a:gd name="T17" fmla="*/ 1 h 206"/>
                  <a:gd name="T18" fmla="*/ 5 w 90"/>
                  <a:gd name="T19" fmla="*/ 0 h 206"/>
                  <a:gd name="T20" fmla="*/ 3 w 90"/>
                  <a:gd name="T21" fmla="*/ 1 h 206"/>
                  <a:gd name="T22" fmla="*/ 1 w 90"/>
                  <a:gd name="T23" fmla="*/ 2 h 206"/>
                  <a:gd name="T24" fmla="*/ 1 w 90"/>
                  <a:gd name="T25" fmla="*/ 4 h 206"/>
                  <a:gd name="T26" fmla="*/ 0 w 90"/>
                  <a:gd name="T27" fmla="*/ 6 h 206"/>
                  <a:gd name="T28" fmla="*/ 1 w 90"/>
                  <a:gd name="T29" fmla="*/ 8 h 206"/>
                  <a:gd name="T30" fmla="*/ 2 w 90"/>
                  <a:gd name="T31" fmla="*/ 10 h 206"/>
                  <a:gd name="T32" fmla="*/ 4 w 90"/>
                  <a:gd name="T33" fmla="*/ 12 h 206"/>
                  <a:gd name="T34" fmla="*/ 5 w 90"/>
                  <a:gd name="T35" fmla="*/ 14 h 206"/>
                  <a:gd name="T36" fmla="*/ 6 w 90"/>
                  <a:gd name="T37" fmla="*/ 16 h 206"/>
                  <a:gd name="T38" fmla="*/ 7 w 90"/>
                  <a:gd name="T39" fmla="*/ 18 h 206"/>
                  <a:gd name="T40" fmla="*/ 7 w 90"/>
                  <a:gd name="T41" fmla="*/ 20 h 206"/>
                  <a:gd name="T42" fmla="*/ 7 w 90"/>
                  <a:gd name="T43" fmla="*/ 23 h 206"/>
                  <a:gd name="T44" fmla="*/ 7 w 90"/>
                  <a:gd name="T45" fmla="*/ 25 h 206"/>
                  <a:gd name="T46" fmla="*/ 7 w 90"/>
                  <a:gd name="T47" fmla="*/ 26 h 206"/>
                  <a:gd name="T48" fmla="*/ 7 w 90"/>
                  <a:gd name="T49" fmla="*/ 26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2" name="Freeform 67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10 h 99"/>
                  <a:gd name="T2" fmla="*/ 1 w 201"/>
                  <a:gd name="T3" fmla="*/ 11 h 99"/>
                  <a:gd name="T4" fmla="*/ 3 w 201"/>
                  <a:gd name="T5" fmla="*/ 11 h 99"/>
                  <a:gd name="T6" fmla="*/ 4 w 201"/>
                  <a:gd name="T7" fmla="*/ 12 h 99"/>
                  <a:gd name="T8" fmla="*/ 6 w 201"/>
                  <a:gd name="T9" fmla="*/ 12 h 99"/>
                  <a:gd name="T10" fmla="*/ 8 w 201"/>
                  <a:gd name="T11" fmla="*/ 13 h 99"/>
                  <a:gd name="T12" fmla="*/ 10 w 201"/>
                  <a:gd name="T13" fmla="*/ 13 h 99"/>
                  <a:gd name="T14" fmla="*/ 12 w 201"/>
                  <a:gd name="T15" fmla="*/ 13 h 99"/>
                  <a:gd name="T16" fmla="*/ 14 w 201"/>
                  <a:gd name="T17" fmla="*/ 13 h 99"/>
                  <a:gd name="T18" fmla="*/ 15 w 201"/>
                  <a:gd name="T19" fmla="*/ 12 h 99"/>
                  <a:gd name="T20" fmla="*/ 17 w 201"/>
                  <a:gd name="T21" fmla="*/ 12 h 99"/>
                  <a:gd name="T22" fmla="*/ 19 w 201"/>
                  <a:gd name="T23" fmla="*/ 12 h 99"/>
                  <a:gd name="T24" fmla="*/ 20 w 201"/>
                  <a:gd name="T25" fmla="*/ 11 h 99"/>
                  <a:gd name="T26" fmla="*/ 21 w 201"/>
                  <a:gd name="T27" fmla="*/ 10 h 99"/>
                  <a:gd name="T28" fmla="*/ 23 w 201"/>
                  <a:gd name="T29" fmla="*/ 9 h 99"/>
                  <a:gd name="T30" fmla="*/ 23 w 201"/>
                  <a:gd name="T31" fmla="*/ 8 h 99"/>
                  <a:gd name="T32" fmla="*/ 24 w 201"/>
                  <a:gd name="T33" fmla="*/ 6 h 99"/>
                  <a:gd name="T34" fmla="*/ 25 w 201"/>
                  <a:gd name="T35" fmla="*/ 4 h 99"/>
                  <a:gd name="T36" fmla="*/ 24 w 201"/>
                  <a:gd name="T37" fmla="*/ 2 h 99"/>
                  <a:gd name="T38" fmla="*/ 23 w 201"/>
                  <a:gd name="T39" fmla="*/ 1 h 99"/>
                  <a:gd name="T40" fmla="*/ 21 w 201"/>
                  <a:gd name="T41" fmla="*/ 0 h 99"/>
                  <a:gd name="T42" fmla="*/ 19 w 201"/>
                  <a:gd name="T43" fmla="*/ 1 h 99"/>
                  <a:gd name="T44" fmla="*/ 17 w 201"/>
                  <a:gd name="T45" fmla="*/ 2 h 99"/>
                  <a:gd name="T46" fmla="*/ 15 w 201"/>
                  <a:gd name="T47" fmla="*/ 3 h 99"/>
                  <a:gd name="T48" fmla="*/ 13 w 201"/>
                  <a:gd name="T49" fmla="*/ 5 h 99"/>
                  <a:gd name="T50" fmla="*/ 12 w 201"/>
                  <a:gd name="T51" fmla="*/ 7 h 99"/>
                  <a:gd name="T52" fmla="*/ 10 w 201"/>
                  <a:gd name="T53" fmla="*/ 8 h 99"/>
                  <a:gd name="T54" fmla="*/ 8 w 201"/>
                  <a:gd name="T55" fmla="*/ 9 h 99"/>
                  <a:gd name="T56" fmla="*/ 5 w 201"/>
                  <a:gd name="T57" fmla="*/ 10 h 99"/>
                  <a:gd name="T58" fmla="*/ 3 w 201"/>
                  <a:gd name="T59" fmla="*/ 10 h 99"/>
                  <a:gd name="T60" fmla="*/ 1 w 201"/>
                  <a:gd name="T61" fmla="*/ 10 h 99"/>
                  <a:gd name="T62" fmla="*/ 0 w 201"/>
                  <a:gd name="T63" fmla="*/ 10 h 99"/>
                  <a:gd name="T64" fmla="*/ 0 w 201"/>
                  <a:gd name="T65" fmla="*/ 10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3" name="Freeform 68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2 w 198"/>
                  <a:gd name="T3" fmla="*/ 3 h 100"/>
                  <a:gd name="T4" fmla="*/ 5 w 198"/>
                  <a:gd name="T5" fmla="*/ 6 h 100"/>
                  <a:gd name="T6" fmla="*/ 7 w 198"/>
                  <a:gd name="T7" fmla="*/ 9 h 100"/>
                  <a:gd name="T8" fmla="*/ 10 w 198"/>
                  <a:gd name="T9" fmla="*/ 11 h 100"/>
                  <a:gd name="T10" fmla="*/ 14 w 198"/>
                  <a:gd name="T11" fmla="*/ 12 h 100"/>
                  <a:gd name="T12" fmla="*/ 17 w 198"/>
                  <a:gd name="T13" fmla="*/ 13 h 100"/>
                  <a:gd name="T14" fmla="*/ 20 w 198"/>
                  <a:gd name="T15" fmla="*/ 13 h 100"/>
                  <a:gd name="T16" fmla="*/ 23 w 198"/>
                  <a:gd name="T17" fmla="*/ 12 h 100"/>
                  <a:gd name="T18" fmla="*/ 24 w 198"/>
                  <a:gd name="T19" fmla="*/ 10 h 100"/>
                  <a:gd name="T20" fmla="*/ 25 w 198"/>
                  <a:gd name="T21" fmla="*/ 8 h 100"/>
                  <a:gd name="T22" fmla="*/ 25 w 198"/>
                  <a:gd name="T23" fmla="*/ 6 h 100"/>
                  <a:gd name="T24" fmla="*/ 23 w 198"/>
                  <a:gd name="T25" fmla="*/ 5 h 100"/>
                  <a:gd name="T26" fmla="*/ 22 w 198"/>
                  <a:gd name="T27" fmla="*/ 4 h 100"/>
                  <a:gd name="T28" fmla="*/ 19 w 198"/>
                  <a:gd name="T29" fmla="*/ 3 h 100"/>
                  <a:gd name="T30" fmla="*/ 17 w 198"/>
                  <a:gd name="T31" fmla="*/ 3 h 100"/>
                  <a:gd name="T32" fmla="*/ 14 w 198"/>
                  <a:gd name="T33" fmla="*/ 4 h 100"/>
                  <a:gd name="T34" fmla="*/ 12 w 198"/>
                  <a:gd name="T35" fmla="*/ 5 h 100"/>
                  <a:gd name="T36" fmla="*/ 10 w 198"/>
                  <a:gd name="T37" fmla="*/ 5 h 100"/>
                  <a:gd name="T38" fmla="*/ 8 w 198"/>
                  <a:gd name="T39" fmla="*/ 4 h 100"/>
                  <a:gd name="T40" fmla="*/ 6 w 198"/>
                  <a:gd name="T41" fmla="*/ 3 h 100"/>
                  <a:gd name="T42" fmla="*/ 4 w 198"/>
                  <a:gd name="T43" fmla="*/ 2 h 100"/>
                  <a:gd name="T44" fmla="*/ 2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4" name="Freeform 69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4 h 174"/>
                  <a:gd name="T4" fmla="*/ 1 w 136"/>
                  <a:gd name="T5" fmla="*/ 7 h 174"/>
                  <a:gd name="T6" fmla="*/ 2 w 136"/>
                  <a:gd name="T7" fmla="*/ 11 h 174"/>
                  <a:gd name="T8" fmla="*/ 3 w 136"/>
                  <a:gd name="T9" fmla="*/ 15 h 174"/>
                  <a:gd name="T10" fmla="*/ 5 w 136"/>
                  <a:gd name="T11" fmla="*/ 18 h 174"/>
                  <a:gd name="T12" fmla="*/ 7 w 136"/>
                  <a:gd name="T13" fmla="*/ 20 h 174"/>
                  <a:gd name="T14" fmla="*/ 10 w 136"/>
                  <a:gd name="T15" fmla="*/ 22 h 174"/>
                  <a:gd name="T16" fmla="*/ 13 w 136"/>
                  <a:gd name="T17" fmla="*/ 22 h 174"/>
                  <a:gd name="T18" fmla="*/ 15 w 136"/>
                  <a:gd name="T19" fmla="*/ 22 h 174"/>
                  <a:gd name="T20" fmla="*/ 17 w 136"/>
                  <a:gd name="T21" fmla="*/ 21 h 174"/>
                  <a:gd name="T22" fmla="*/ 17 w 136"/>
                  <a:gd name="T23" fmla="*/ 19 h 174"/>
                  <a:gd name="T24" fmla="*/ 17 w 136"/>
                  <a:gd name="T25" fmla="*/ 17 h 174"/>
                  <a:gd name="T26" fmla="*/ 16 w 136"/>
                  <a:gd name="T27" fmla="*/ 15 h 174"/>
                  <a:gd name="T28" fmla="*/ 15 w 136"/>
                  <a:gd name="T29" fmla="*/ 13 h 174"/>
                  <a:gd name="T30" fmla="*/ 12 w 136"/>
                  <a:gd name="T31" fmla="*/ 12 h 174"/>
                  <a:gd name="T32" fmla="*/ 10 w 136"/>
                  <a:gd name="T33" fmla="*/ 11 h 174"/>
                  <a:gd name="T34" fmla="*/ 8 w 136"/>
                  <a:gd name="T35" fmla="*/ 11 h 174"/>
                  <a:gd name="T36" fmla="*/ 6 w 136"/>
                  <a:gd name="T37" fmla="*/ 10 h 174"/>
                  <a:gd name="T38" fmla="*/ 4 w 136"/>
                  <a:gd name="T39" fmla="*/ 8 h 174"/>
                  <a:gd name="T40" fmla="*/ 3 w 136"/>
                  <a:gd name="T41" fmla="*/ 6 h 174"/>
                  <a:gd name="T42" fmla="*/ 2 w 136"/>
                  <a:gd name="T43" fmla="*/ 4 h 174"/>
                  <a:gd name="T44" fmla="*/ 1 w 136"/>
                  <a:gd name="T45" fmla="*/ 2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5" name="Freeform 70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1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1 h 163"/>
                  <a:gd name="T8" fmla="*/ 2 w 469"/>
                  <a:gd name="T9" fmla="*/ 2 h 163"/>
                  <a:gd name="T10" fmla="*/ 4 w 469"/>
                  <a:gd name="T11" fmla="*/ 4 h 163"/>
                  <a:gd name="T12" fmla="*/ 6 w 469"/>
                  <a:gd name="T13" fmla="*/ 6 h 163"/>
                  <a:gd name="T14" fmla="*/ 9 w 469"/>
                  <a:gd name="T15" fmla="*/ 8 h 163"/>
                  <a:gd name="T16" fmla="*/ 13 w 469"/>
                  <a:gd name="T17" fmla="*/ 10 h 163"/>
                  <a:gd name="T18" fmla="*/ 17 w 469"/>
                  <a:gd name="T19" fmla="*/ 13 h 163"/>
                  <a:gd name="T20" fmla="*/ 21 w 469"/>
                  <a:gd name="T21" fmla="*/ 15 h 163"/>
                  <a:gd name="T22" fmla="*/ 26 w 469"/>
                  <a:gd name="T23" fmla="*/ 17 h 163"/>
                  <a:gd name="T24" fmla="*/ 31 w 469"/>
                  <a:gd name="T25" fmla="*/ 18 h 163"/>
                  <a:gd name="T26" fmla="*/ 35 w 469"/>
                  <a:gd name="T27" fmla="*/ 19 h 163"/>
                  <a:gd name="T28" fmla="*/ 40 w 469"/>
                  <a:gd name="T29" fmla="*/ 20 h 163"/>
                  <a:gd name="T30" fmla="*/ 45 w 469"/>
                  <a:gd name="T31" fmla="*/ 20 h 163"/>
                  <a:gd name="T32" fmla="*/ 50 w 469"/>
                  <a:gd name="T33" fmla="*/ 19 h 163"/>
                  <a:gd name="T34" fmla="*/ 53 w 469"/>
                  <a:gd name="T35" fmla="*/ 18 h 163"/>
                  <a:gd name="T36" fmla="*/ 55 w 469"/>
                  <a:gd name="T37" fmla="*/ 16 h 163"/>
                  <a:gd name="T38" fmla="*/ 56 w 469"/>
                  <a:gd name="T39" fmla="*/ 15 h 163"/>
                  <a:gd name="T40" fmla="*/ 57 w 469"/>
                  <a:gd name="T41" fmla="*/ 13 h 163"/>
                  <a:gd name="T42" fmla="*/ 58 w 469"/>
                  <a:gd name="T43" fmla="*/ 11 h 163"/>
                  <a:gd name="T44" fmla="*/ 58 w 469"/>
                  <a:gd name="T45" fmla="*/ 10 h 163"/>
                  <a:gd name="T46" fmla="*/ 58 w 469"/>
                  <a:gd name="T47" fmla="*/ 9 h 163"/>
                  <a:gd name="T48" fmla="*/ 58 w 469"/>
                  <a:gd name="T49" fmla="*/ 8 h 163"/>
                  <a:gd name="T50" fmla="*/ 58 w 469"/>
                  <a:gd name="T51" fmla="*/ 8 h 163"/>
                  <a:gd name="T52" fmla="*/ 58 w 469"/>
                  <a:gd name="T53" fmla="*/ 9 h 163"/>
                  <a:gd name="T54" fmla="*/ 57 w 469"/>
                  <a:gd name="T55" fmla="*/ 10 h 163"/>
                  <a:gd name="T56" fmla="*/ 56 w 469"/>
                  <a:gd name="T57" fmla="*/ 12 h 163"/>
                  <a:gd name="T58" fmla="*/ 55 w 469"/>
                  <a:gd name="T59" fmla="*/ 13 h 163"/>
                  <a:gd name="T60" fmla="*/ 54 w 469"/>
                  <a:gd name="T61" fmla="*/ 15 h 163"/>
                  <a:gd name="T62" fmla="*/ 51 w 469"/>
                  <a:gd name="T63" fmla="*/ 16 h 163"/>
                  <a:gd name="T64" fmla="*/ 49 w 469"/>
                  <a:gd name="T65" fmla="*/ 17 h 163"/>
                  <a:gd name="T66" fmla="*/ 45 w 469"/>
                  <a:gd name="T67" fmla="*/ 18 h 163"/>
                  <a:gd name="T68" fmla="*/ 41 w 469"/>
                  <a:gd name="T69" fmla="*/ 18 h 163"/>
                  <a:gd name="T70" fmla="*/ 37 w 469"/>
                  <a:gd name="T71" fmla="*/ 17 h 163"/>
                  <a:gd name="T72" fmla="*/ 31 w 469"/>
                  <a:gd name="T73" fmla="*/ 16 h 163"/>
                  <a:gd name="T74" fmla="*/ 25 w 469"/>
                  <a:gd name="T75" fmla="*/ 14 h 163"/>
                  <a:gd name="T76" fmla="*/ 18 w 469"/>
                  <a:gd name="T77" fmla="*/ 10 h 163"/>
                  <a:gd name="T78" fmla="*/ 10 w 469"/>
                  <a:gd name="T79" fmla="*/ 6 h 163"/>
                  <a:gd name="T80" fmla="*/ 1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6" name="Freeform 71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11 w 142"/>
                  <a:gd name="T1" fmla="*/ 17 h 145"/>
                  <a:gd name="T2" fmla="*/ 9 w 142"/>
                  <a:gd name="T3" fmla="*/ 19 h 145"/>
                  <a:gd name="T4" fmla="*/ 6 w 142"/>
                  <a:gd name="T5" fmla="*/ 18 h 145"/>
                  <a:gd name="T6" fmla="*/ 5 w 142"/>
                  <a:gd name="T7" fmla="*/ 16 h 145"/>
                  <a:gd name="T8" fmla="*/ 4 w 142"/>
                  <a:gd name="T9" fmla="*/ 15 h 145"/>
                  <a:gd name="T10" fmla="*/ 3 w 142"/>
                  <a:gd name="T11" fmla="*/ 15 h 145"/>
                  <a:gd name="T12" fmla="*/ 2 w 142"/>
                  <a:gd name="T13" fmla="*/ 14 h 145"/>
                  <a:gd name="T14" fmla="*/ 1 w 142"/>
                  <a:gd name="T15" fmla="*/ 13 h 145"/>
                  <a:gd name="T16" fmla="*/ 0 w 142"/>
                  <a:gd name="T17" fmla="*/ 11 h 145"/>
                  <a:gd name="T18" fmla="*/ 2 w 142"/>
                  <a:gd name="T19" fmla="*/ 9 h 145"/>
                  <a:gd name="T20" fmla="*/ 2 w 142"/>
                  <a:gd name="T21" fmla="*/ 7 h 145"/>
                  <a:gd name="T22" fmla="*/ 2 w 142"/>
                  <a:gd name="T23" fmla="*/ 4 h 145"/>
                  <a:gd name="T24" fmla="*/ 3 w 142"/>
                  <a:gd name="T25" fmla="*/ 3 h 145"/>
                  <a:gd name="T26" fmla="*/ 4 w 142"/>
                  <a:gd name="T27" fmla="*/ 2 h 145"/>
                  <a:gd name="T28" fmla="*/ 5 w 142"/>
                  <a:gd name="T29" fmla="*/ 2 h 145"/>
                  <a:gd name="T30" fmla="*/ 7 w 142"/>
                  <a:gd name="T31" fmla="*/ 3 h 145"/>
                  <a:gd name="T32" fmla="*/ 8 w 142"/>
                  <a:gd name="T33" fmla="*/ 2 h 145"/>
                  <a:gd name="T34" fmla="*/ 10 w 142"/>
                  <a:gd name="T35" fmla="*/ 0 h 145"/>
                  <a:gd name="T36" fmla="*/ 12 w 142"/>
                  <a:gd name="T37" fmla="*/ 1 h 145"/>
                  <a:gd name="T38" fmla="*/ 14 w 142"/>
                  <a:gd name="T39" fmla="*/ 3 h 145"/>
                  <a:gd name="T40" fmla="*/ 14 w 142"/>
                  <a:gd name="T41" fmla="*/ 4 h 145"/>
                  <a:gd name="T42" fmla="*/ 16 w 142"/>
                  <a:gd name="T43" fmla="*/ 4 h 145"/>
                  <a:gd name="T44" fmla="*/ 17 w 142"/>
                  <a:gd name="T45" fmla="*/ 5 h 145"/>
                  <a:gd name="T46" fmla="*/ 18 w 142"/>
                  <a:gd name="T47" fmla="*/ 6 h 145"/>
                  <a:gd name="T48" fmla="*/ 18 w 142"/>
                  <a:gd name="T49" fmla="*/ 8 h 145"/>
                  <a:gd name="T50" fmla="*/ 17 w 142"/>
                  <a:gd name="T51" fmla="*/ 10 h 145"/>
                  <a:gd name="T52" fmla="*/ 17 w 142"/>
                  <a:gd name="T53" fmla="*/ 12 h 145"/>
                  <a:gd name="T54" fmla="*/ 17 w 142"/>
                  <a:gd name="T55" fmla="*/ 14 h 145"/>
                  <a:gd name="T56" fmla="*/ 16 w 142"/>
                  <a:gd name="T57" fmla="*/ 16 h 145"/>
                  <a:gd name="T58" fmla="*/ 15 w 142"/>
                  <a:gd name="T59" fmla="*/ 17 h 145"/>
                  <a:gd name="T60" fmla="*/ 13 w 142"/>
                  <a:gd name="T61" fmla="*/ 17 h 145"/>
                  <a:gd name="T62" fmla="*/ 12 w 142"/>
                  <a:gd name="T63" fmla="*/ 16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7" name="Freeform 72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6 w 40"/>
                  <a:gd name="T1" fmla="*/ 2 h 39"/>
                  <a:gd name="T2" fmla="*/ 5 w 40"/>
                  <a:gd name="T3" fmla="*/ 1 h 39"/>
                  <a:gd name="T4" fmla="*/ 4 w 40"/>
                  <a:gd name="T5" fmla="*/ 1 h 39"/>
                  <a:gd name="T6" fmla="*/ 3 w 40"/>
                  <a:gd name="T7" fmla="*/ 0 h 39"/>
                  <a:gd name="T8" fmla="*/ 2 w 40"/>
                  <a:gd name="T9" fmla="*/ 1 h 39"/>
                  <a:gd name="T10" fmla="*/ 1 w 40"/>
                  <a:gd name="T11" fmla="*/ 1 h 39"/>
                  <a:gd name="T12" fmla="*/ 1 w 40"/>
                  <a:gd name="T13" fmla="*/ 2 h 39"/>
                  <a:gd name="T14" fmla="*/ 0 w 40"/>
                  <a:gd name="T15" fmla="*/ 3 h 39"/>
                  <a:gd name="T16" fmla="*/ 1 w 40"/>
                  <a:gd name="T17" fmla="*/ 4 h 39"/>
                  <a:gd name="T18" fmla="*/ 1 w 40"/>
                  <a:gd name="T19" fmla="*/ 4 h 39"/>
                  <a:gd name="T20" fmla="*/ 2 w 40"/>
                  <a:gd name="T21" fmla="*/ 5 h 39"/>
                  <a:gd name="T22" fmla="*/ 3 w 40"/>
                  <a:gd name="T23" fmla="*/ 5 h 39"/>
                  <a:gd name="T24" fmla="*/ 4 w 40"/>
                  <a:gd name="T25" fmla="*/ 5 h 39"/>
                  <a:gd name="T26" fmla="*/ 5 w 40"/>
                  <a:gd name="T27" fmla="*/ 5 h 39"/>
                  <a:gd name="T28" fmla="*/ 6 w 40"/>
                  <a:gd name="T29" fmla="*/ 4 h 39"/>
                  <a:gd name="T30" fmla="*/ 6 w 40"/>
                  <a:gd name="T31" fmla="*/ 3 h 39"/>
                  <a:gd name="T32" fmla="*/ 6 w 40"/>
                  <a:gd name="T33" fmla="*/ 2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8" name="Freeform 73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4 w 52"/>
                  <a:gd name="T1" fmla="*/ 7 h 50"/>
                  <a:gd name="T2" fmla="*/ 5 w 52"/>
                  <a:gd name="T3" fmla="*/ 7 h 50"/>
                  <a:gd name="T4" fmla="*/ 6 w 52"/>
                  <a:gd name="T5" fmla="*/ 6 h 50"/>
                  <a:gd name="T6" fmla="*/ 7 w 52"/>
                  <a:gd name="T7" fmla="*/ 5 h 50"/>
                  <a:gd name="T8" fmla="*/ 7 w 52"/>
                  <a:gd name="T9" fmla="*/ 4 h 50"/>
                  <a:gd name="T10" fmla="*/ 7 w 52"/>
                  <a:gd name="T11" fmla="*/ 2 h 50"/>
                  <a:gd name="T12" fmla="*/ 6 w 52"/>
                  <a:gd name="T13" fmla="*/ 1 h 50"/>
                  <a:gd name="T14" fmla="*/ 5 w 52"/>
                  <a:gd name="T15" fmla="*/ 1 h 50"/>
                  <a:gd name="T16" fmla="*/ 4 w 52"/>
                  <a:gd name="T17" fmla="*/ 0 h 50"/>
                  <a:gd name="T18" fmla="*/ 2 w 52"/>
                  <a:gd name="T19" fmla="*/ 1 h 50"/>
                  <a:gd name="T20" fmla="*/ 1 w 52"/>
                  <a:gd name="T21" fmla="*/ 1 h 50"/>
                  <a:gd name="T22" fmla="*/ 1 w 52"/>
                  <a:gd name="T23" fmla="*/ 2 h 50"/>
                  <a:gd name="T24" fmla="*/ 0 w 52"/>
                  <a:gd name="T25" fmla="*/ 4 h 50"/>
                  <a:gd name="T26" fmla="*/ 1 w 52"/>
                  <a:gd name="T27" fmla="*/ 5 h 50"/>
                  <a:gd name="T28" fmla="*/ 1 w 52"/>
                  <a:gd name="T29" fmla="*/ 6 h 50"/>
                  <a:gd name="T30" fmla="*/ 2 w 52"/>
                  <a:gd name="T31" fmla="*/ 7 h 50"/>
                  <a:gd name="T32" fmla="*/ 4 w 52"/>
                  <a:gd name="T33" fmla="*/ 7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9" name="Freeform 7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8 w 113"/>
                  <a:gd name="T1" fmla="*/ 20 h 156"/>
                  <a:gd name="T2" fmla="*/ 5 w 113"/>
                  <a:gd name="T3" fmla="*/ 20 h 156"/>
                  <a:gd name="T4" fmla="*/ 4 w 113"/>
                  <a:gd name="T5" fmla="*/ 19 h 156"/>
                  <a:gd name="T6" fmla="*/ 3 w 113"/>
                  <a:gd name="T7" fmla="*/ 17 h 156"/>
                  <a:gd name="T8" fmla="*/ 2 w 113"/>
                  <a:gd name="T9" fmla="*/ 14 h 156"/>
                  <a:gd name="T10" fmla="*/ 0 w 113"/>
                  <a:gd name="T11" fmla="*/ 10 h 156"/>
                  <a:gd name="T12" fmla="*/ 0 w 113"/>
                  <a:gd name="T13" fmla="*/ 7 h 156"/>
                  <a:gd name="T14" fmla="*/ 0 w 113"/>
                  <a:gd name="T15" fmla="*/ 3 h 156"/>
                  <a:gd name="T16" fmla="*/ 2 w 113"/>
                  <a:gd name="T17" fmla="*/ 1 h 156"/>
                  <a:gd name="T18" fmla="*/ 6 w 113"/>
                  <a:gd name="T19" fmla="*/ 0 h 156"/>
                  <a:gd name="T20" fmla="*/ 11 w 113"/>
                  <a:gd name="T21" fmla="*/ 1 h 156"/>
                  <a:gd name="T22" fmla="*/ 13 w 113"/>
                  <a:gd name="T23" fmla="*/ 3 h 156"/>
                  <a:gd name="T24" fmla="*/ 14 w 113"/>
                  <a:gd name="T25" fmla="*/ 7 h 156"/>
                  <a:gd name="T26" fmla="*/ 13 w 113"/>
                  <a:gd name="T27" fmla="*/ 10 h 156"/>
                  <a:gd name="T28" fmla="*/ 12 w 113"/>
                  <a:gd name="T29" fmla="*/ 14 h 156"/>
                  <a:gd name="T30" fmla="*/ 10 w 113"/>
                  <a:gd name="T31" fmla="*/ 17 h 156"/>
                  <a:gd name="T32" fmla="*/ 9 w 113"/>
                  <a:gd name="T33" fmla="*/ 19 h 156"/>
                  <a:gd name="T34" fmla="*/ 8 w 113"/>
                  <a:gd name="T35" fmla="*/ 2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0" name="Freeform 7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8 w 113"/>
                  <a:gd name="T1" fmla="*/ 20 h 156"/>
                  <a:gd name="T2" fmla="*/ 5 w 113"/>
                  <a:gd name="T3" fmla="*/ 20 h 156"/>
                  <a:gd name="T4" fmla="*/ 4 w 113"/>
                  <a:gd name="T5" fmla="*/ 19 h 156"/>
                  <a:gd name="T6" fmla="*/ 3 w 113"/>
                  <a:gd name="T7" fmla="*/ 17 h 156"/>
                  <a:gd name="T8" fmla="*/ 2 w 113"/>
                  <a:gd name="T9" fmla="*/ 14 h 156"/>
                  <a:gd name="T10" fmla="*/ 0 w 113"/>
                  <a:gd name="T11" fmla="*/ 10 h 156"/>
                  <a:gd name="T12" fmla="*/ 0 w 113"/>
                  <a:gd name="T13" fmla="*/ 7 h 156"/>
                  <a:gd name="T14" fmla="*/ 0 w 113"/>
                  <a:gd name="T15" fmla="*/ 3 h 156"/>
                  <a:gd name="T16" fmla="*/ 2 w 113"/>
                  <a:gd name="T17" fmla="*/ 1 h 156"/>
                  <a:gd name="T18" fmla="*/ 6 w 113"/>
                  <a:gd name="T19" fmla="*/ 0 h 156"/>
                  <a:gd name="T20" fmla="*/ 11 w 113"/>
                  <a:gd name="T21" fmla="*/ 1 h 156"/>
                  <a:gd name="T22" fmla="*/ 13 w 113"/>
                  <a:gd name="T23" fmla="*/ 3 h 156"/>
                  <a:gd name="T24" fmla="*/ 14 w 113"/>
                  <a:gd name="T25" fmla="*/ 7 h 156"/>
                  <a:gd name="T26" fmla="*/ 13 w 113"/>
                  <a:gd name="T27" fmla="*/ 10 h 156"/>
                  <a:gd name="T28" fmla="*/ 12 w 113"/>
                  <a:gd name="T29" fmla="*/ 14 h 156"/>
                  <a:gd name="T30" fmla="*/ 10 w 113"/>
                  <a:gd name="T31" fmla="*/ 17 h 156"/>
                  <a:gd name="T32" fmla="*/ 9 w 113"/>
                  <a:gd name="T33" fmla="*/ 19 h 156"/>
                  <a:gd name="T34" fmla="*/ 8 w 113"/>
                  <a:gd name="T35" fmla="*/ 2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1" name="Freeform 76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2 w 152"/>
                  <a:gd name="T1" fmla="*/ 15 h 123"/>
                  <a:gd name="T2" fmla="*/ 0 w 152"/>
                  <a:gd name="T3" fmla="*/ 12 h 123"/>
                  <a:gd name="T4" fmla="*/ 1 w 152"/>
                  <a:gd name="T5" fmla="*/ 11 h 123"/>
                  <a:gd name="T6" fmla="*/ 2 w 152"/>
                  <a:gd name="T7" fmla="*/ 9 h 123"/>
                  <a:gd name="T8" fmla="*/ 4 w 152"/>
                  <a:gd name="T9" fmla="*/ 6 h 123"/>
                  <a:gd name="T10" fmla="*/ 6 w 152"/>
                  <a:gd name="T11" fmla="*/ 3 h 123"/>
                  <a:gd name="T12" fmla="*/ 9 w 152"/>
                  <a:gd name="T13" fmla="*/ 1 h 123"/>
                  <a:gd name="T14" fmla="*/ 12 w 152"/>
                  <a:gd name="T15" fmla="*/ 0 h 123"/>
                  <a:gd name="T16" fmla="*/ 15 w 152"/>
                  <a:gd name="T17" fmla="*/ 0 h 123"/>
                  <a:gd name="T18" fmla="*/ 18 w 152"/>
                  <a:gd name="T19" fmla="*/ 4 h 123"/>
                  <a:gd name="T20" fmla="*/ 19 w 152"/>
                  <a:gd name="T21" fmla="*/ 6 h 123"/>
                  <a:gd name="T22" fmla="*/ 19 w 152"/>
                  <a:gd name="T23" fmla="*/ 8 h 123"/>
                  <a:gd name="T24" fmla="*/ 19 w 152"/>
                  <a:gd name="T25" fmla="*/ 9 h 123"/>
                  <a:gd name="T26" fmla="*/ 19 w 152"/>
                  <a:gd name="T27" fmla="*/ 11 h 123"/>
                  <a:gd name="T28" fmla="*/ 18 w 152"/>
                  <a:gd name="T29" fmla="*/ 12 h 123"/>
                  <a:gd name="T30" fmla="*/ 16 w 152"/>
                  <a:gd name="T31" fmla="*/ 13 h 123"/>
                  <a:gd name="T32" fmla="*/ 15 w 152"/>
                  <a:gd name="T33" fmla="*/ 14 h 123"/>
                  <a:gd name="T34" fmla="*/ 13 w 152"/>
                  <a:gd name="T35" fmla="*/ 14 h 123"/>
                  <a:gd name="T36" fmla="*/ 11 w 152"/>
                  <a:gd name="T37" fmla="*/ 15 h 123"/>
                  <a:gd name="T38" fmla="*/ 9 w 152"/>
                  <a:gd name="T39" fmla="*/ 15 h 123"/>
                  <a:gd name="T40" fmla="*/ 7 w 152"/>
                  <a:gd name="T41" fmla="*/ 15 h 123"/>
                  <a:gd name="T42" fmla="*/ 6 w 152"/>
                  <a:gd name="T43" fmla="*/ 15 h 123"/>
                  <a:gd name="T44" fmla="*/ 4 w 152"/>
                  <a:gd name="T45" fmla="*/ 15 h 123"/>
                  <a:gd name="T46" fmla="*/ 3 w 152"/>
                  <a:gd name="T47" fmla="*/ 15 h 123"/>
                  <a:gd name="T48" fmla="*/ 2 w 152"/>
                  <a:gd name="T49" fmla="*/ 15 h 123"/>
                  <a:gd name="T50" fmla="*/ 2 w 152"/>
                  <a:gd name="T51" fmla="*/ 15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2" name="Freeform 77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3 h 122"/>
                  <a:gd name="T2" fmla="*/ 1 w 153"/>
                  <a:gd name="T3" fmla="*/ 1 h 122"/>
                  <a:gd name="T4" fmla="*/ 1 w 153"/>
                  <a:gd name="T5" fmla="*/ 1 h 122"/>
                  <a:gd name="T6" fmla="*/ 2 w 153"/>
                  <a:gd name="T7" fmla="*/ 1 h 122"/>
                  <a:gd name="T8" fmla="*/ 3 w 153"/>
                  <a:gd name="T9" fmla="*/ 0 h 122"/>
                  <a:gd name="T10" fmla="*/ 5 w 153"/>
                  <a:gd name="T11" fmla="*/ 0 h 122"/>
                  <a:gd name="T12" fmla="*/ 6 w 153"/>
                  <a:gd name="T13" fmla="*/ 1 h 122"/>
                  <a:gd name="T14" fmla="*/ 8 w 153"/>
                  <a:gd name="T15" fmla="*/ 1 h 122"/>
                  <a:gd name="T16" fmla="*/ 10 w 153"/>
                  <a:gd name="T17" fmla="*/ 1 h 122"/>
                  <a:gd name="T18" fmla="*/ 12 w 153"/>
                  <a:gd name="T19" fmla="*/ 1 h 122"/>
                  <a:gd name="T20" fmla="*/ 14 w 153"/>
                  <a:gd name="T21" fmla="*/ 2 h 122"/>
                  <a:gd name="T22" fmla="*/ 15 w 153"/>
                  <a:gd name="T23" fmla="*/ 2 h 122"/>
                  <a:gd name="T24" fmla="*/ 17 w 153"/>
                  <a:gd name="T25" fmla="*/ 3 h 122"/>
                  <a:gd name="T26" fmla="*/ 18 w 153"/>
                  <a:gd name="T27" fmla="*/ 4 h 122"/>
                  <a:gd name="T28" fmla="*/ 19 w 153"/>
                  <a:gd name="T29" fmla="*/ 6 h 122"/>
                  <a:gd name="T30" fmla="*/ 19 w 153"/>
                  <a:gd name="T31" fmla="*/ 7 h 122"/>
                  <a:gd name="T32" fmla="*/ 18 w 153"/>
                  <a:gd name="T33" fmla="*/ 9 h 122"/>
                  <a:gd name="T34" fmla="*/ 17 w 153"/>
                  <a:gd name="T35" fmla="*/ 12 h 122"/>
                  <a:gd name="T36" fmla="*/ 14 w 153"/>
                  <a:gd name="T37" fmla="*/ 15 h 122"/>
                  <a:gd name="T38" fmla="*/ 11 w 153"/>
                  <a:gd name="T39" fmla="*/ 16 h 122"/>
                  <a:gd name="T40" fmla="*/ 8 w 153"/>
                  <a:gd name="T41" fmla="*/ 15 h 122"/>
                  <a:gd name="T42" fmla="*/ 6 w 153"/>
                  <a:gd name="T43" fmla="*/ 12 h 122"/>
                  <a:gd name="T44" fmla="*/ 3 w 153"/>
                  <a:gd name="T45" fmla="*/ 9 h 122"/>
                  <a:gd name="T46" fmla="*/ 1 w 153"/>
                  <a:gd name="T47" fmla="*/ 6 h 122"/>
                  <a:gd name="T48" fmla="*/ 0 w 153"/>
                  <a:gd name="T49" fmla="*/ 4 h 122"/>
                  <a:gd name="T50" fmla="*/ 0 w 153"/>
                  <a:gd name="T51" fmla="*/ 3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3" name="Freeform 78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5 w 112"/>
                  <a:gd name="T1" fmla="*/ 0 h 156"/>
                  <a:gd name="T2" fmla="*/ 8 w 112"/>
                  <a:gd name="T3" fmla="*/ 0 h 156"/>
                  <a:gd name="T4" fmla="*/ 9 w 112"/>
                  <a:gd name="T5" fmla="*/ 1 h 156"/>
                  <a:gd name="T6" fmla="*/ 10 w 112"/>
                  <a:gd name="T7" fmla="*/ 3 h 156"/>
                  <a:gd name="T8" fmla="*/ 11 w 112"/>
                  <a:gd name="T9" fmla="*/ 7 h 156"/>
                  <a:gd name="T10" fmla="*/ 13 w 112"/>
                  <a:gd name="T11" fmla="*/ 10 h 156"/>
                  <a:gd name="T12" fmla="*/ 13 w 112"/>
                  <a:gd name="T13" fmla="*/ 14 h 156"/>
                  <a:gd name="T14" fmla="*/ 13 w 112"/>
                  <a:gd name="T15" fmla="*/ 17 h 156"/>
                  <a:gd name="T16" fmla="*/ 11 w 112"/>
                  <a:gd name="T17" fmla="*/ 19 h 156"/>
                  <a:gd name="T18" fmla="*/ 7 w 112"/>
                  <a:gd name="T19" fmla="*/ 20 h 156"/>
                  <a:gd name="T20" fmla="*/ 2 w 112"/>
                  <a:gd name="T21" fmla="*/ 19 h 156"/>
                  <a:gd name="T22" fmla="*/ 0 w 112"/>
                  <a:gd name="T23" fmla="*/ 17 h 156"/>
                  <a:gd name="T24" fmla="*/ 0 w 112"/>
                  <a:gd name="T25" fmla="*/ 14 h 156"/>
                  <a:gd name="T26" fmla="*/ 0 w 112"/>
                  <a:gd name="T27" fmla="*/ 10 h 156"/>
                  <a:gd name="T28" fmla="*/ 1 w 112"/>
                  <a:gd name="T29" fmla="*/ 7 h 156"/>
                  <a:gd name="T30" fmla="*/ 3 w 112"/>
                  <a:gd name="T31" fmla="*/ 3 h 156"/>
                  <a:gd name="T32" fmla="*/ 4 w 112"/>
                  <a:gd name="T33" fmla="*/ 1 h 156"/>
                  <a:gd name="T34" fmla="*/ 5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4" name="Freeform 79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17 w 151"/>
                  <a:gd name="T1" fmla="*/ 1 h 123"/>
                  <a:gd name="T2" fmla="*/ 18 w 151"/>
                  <a:gd name="T3" fmla="*/ 3 h 123"/>
                  <a:gd name="T4" fmla="*/ 18 w 151"/>
                  <a:gd name="T5" fmla="*/ 4 h 123"/>
                  <a:gd name="T6" fmla="*/ 17 w 151"/>
                  <a:gd name="T7" fmla="*/ 6 h 123"/>
                  <a:gd name="T8" fmla="*/ 15 w 151"/>
                  <a:gd name="T9" fmla="*/ 9 h 123"/>
                  <a:gd name="T10" fmla="*/ 12 w 151"/>
                  <a:gd name="T11" fmla="*/ 12 h 123"/>
                  <a:gd name="T12" fmla="*/ 10 w 151"/>
                  <a:gd name="T13" fmla="*/ 15 h 123"/>
                  <a:gd name="T14" fmla="*/ 7 w 151"/>
                  <a:gd name="T15" fmla="*/ 16 h 123"/>
                  <a:gd name="T16" fmla="*/ 4 w 151"/>
                  <a:gd name="T17" fmla="*/ 15 h 123"/>
                  <a:gd name="T18" fmla="*/ 1 w 151"/>
                  <a:gd name="T19" fmla="*/ 12 h 123"/>
                  <a:gd name="T20" fmla="*/ 0 w 151"/>
                  <a:gd name="T21" fmla="*/ 9 h 123"/>
                  <a:gd name="T22" fmla="*/ 0 w 151"/>
                  <a:gd name="T23" fmla="*/ 8 h 123"/>
                  <a:gd name="T24" fmla="*/ 0 w 151"/>
                  <a:gd name="T25" fmla="*/ 6 h 123"/>
                  <a:gd name="T26" fmla="*/ 0 w 151"/>
                  <a:gd name="T27" fmla="*/ 4 h 123"/>
                  <a:gd name="T28" fmla="*/ 1 w 151"/>
                  <a:gd name="T29" fmla="*/ 3 h 123"/>
                  <a:gd name="T30" fmla="*/ 3 w 151"/>
                  <a:gd name="T31" fmla="*/ 2 h 123"/>
                  <a:gd name="T32" fmla="*/ 4 w 151"/>
                  <a:gd name="T33" fmla="*/ 2 h 123"/>
                  <a:gd name="T34" fmla="*/ 6 w 151"/>
                  <a:gd name="T35" fmla="*/ 1 h 123"/>
                  <a:gd name="T36" fmla="*/ 8 w 151"/>
                  <a:gd name="T37" fmla="*/ 1 h 123"/>
                  <a:gd name="T38" fmla="*/ 10 w 151"/>
                  <a:gd name="T39" fmla="*/ 1 h 123"/>
                  <a:gd name="T40" fmla="*/ 12 w 151"/>
                  <a:gd name="T41" fmla="*/ 1 h 123"/>
                  <a:gd name="T42" fmla="*/ 13 w 151"/>
                  <a:gd name="T43" fmla="*/ 0 h 123"/>
                  <a:gd name="T44" fmla="*/ 15 w 151"/>
                  <a:gd name="T45" fmla="*/ 0 h 123"/>
                  <a:gd name="T46" fmla="*/ 16 w 151"/>
                  <a:gd name="T47" fmla="*/ 1 h 123"/>
                  <a:gd name="T48" fmla="*/ 17 w 151"/>
                  <a:gd name="T49" fmla="*/ 1 h 123"/>
                  <a:gd name="T50" fmla="*/ 17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5" name="Freeform 80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9 w 152"/>
                  <a:gd name="T1" fmla="*/ 13 h 123"/>
                  <a:gd name="T2" fmla="*/ 18 w 152"/>
                  <a:gd name="T3" fmla="*/ 16 h 123"/>
                  <a:gd name="T4" fmla="*/ 18 w 152"/>
                  <a:gd name="T5" fmla="*/ 16 h 123"/>
                  <a:gd name="T6" fmla="*/ 17 w 152"/>
                  <a:gd name="T7" fmla="*/ 16 h 123"/>
                  <a:gd name="T8" fmla="*/ 16 w 152"/>
                  <a:gd name="T9" fmla="*/ 16 h 123"/>
                  <a:gd name="T10" fmla="*/ 14 w 152"/>
                  <a:gd name="T11" fmla="*/ 16 h 123"/>
                  <a:gd name="T12" fmla="*/ 13 w 152"/>
                  <a:gd name="T13" fmla="*/ 16 h 123"/>
                  <a:gd name="T14" fmla="*/ 11 w 152"/>
                  <a:gd name="T15" fmla="*/ 16 h 123"/>
                  <a:gd name="T16" fmla="*/ 9 w 152"/>
                  <a:gd name="T17" fmla="*/ 15 h 123"/>
                  <a:gd name="T18" fmla="*/ 7 w 152"/>
                  <a:gd name="T19" fmla="*/ 15 h 123"/>
                  <a:gd name="T20" fmla="*/ 5 w 152"/>
                  <a:gd name="T21" fmla="*/ 14 h 123"/>
                  <a:gd name="T22" fmla="*/ 4 w 152"/>
                  <a:gd name="T23" fmla="*/ 14 h 123"/>
                  <a:gd name="T24" fmla="*/ 2 w 152"/>
                  <a:gd name="T25" fmla="*/ 13 h 123"/>
                  <a:gd name="T26" fmla="*/ 1 w 152"/>
                  <a:gd name="T27" fmla="*/ 12 h 123"/>
                  <a:gd name="T28" fmla="*/ 1 w 152"/>
                  <a:gd name="T29" fmla="*/ 10 h 123"/>
                  <a:gd name="T30" fmla="*/ 0 w 152"/>
                  <a:gd name="T31" fmla="*/ 9 h 123"/>
                  <a:gd name="T32" fmla="*/ 1 w 152"/>
                  <a:gd name="T33" fmla="*/ 7 h 123"/>
                  <a:gd name="T34" fmla="*/ 2 w 152"/>
                  <a:gd name="T35" fmla="*/ 5 h 123"/>
                  <a:gd name="T36" fmla="*/ 5 w 152"/>
                  <a:gd name="T37" fmla="*/ 1 h 123"/>
                  <a:gd name="T38" fmla="*/ 8 w 152"/>
                  <a:gd name="T39" fmla="*/ 0 h 123"/>
                  <a:gd name="T40" fmla="*/ 11 w 152"/>
                  <a:gd name="T41" fmla="*/ 1 h 123"/>
                  <a:gd name="T42" fmla="*/ 13 w 152"/>
                  <a:gd name="T43" fmla="*/ 4 h 123"/>
                  <a:gd name="T44" fmla="*/ 16 w 152"/>
                  <a:gd name="T45" fmla="*/ 7 h 123"/>
                  <a:gd name="T46" fmla="*/ 18 w 152"/>
                  <a:gd name="T47" fmla="*/ 10 h 123"/>
                  <a:gd name="T48" fmla="*/ 19 w 152"/>
                  <a:gd name="T49" fmla="*/ 12 h 123"/>
                  <a:gd name="T50" fmla="*/ 19 w 152"/>
                  <a:gd name="T51" fmla="*/ 13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6" name="Freeform 81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9 h 148"/>
                  <a:gd name="T2" fmla="*/ 0 w 136"/>
                  <a:gd name="T3" fmla="*/ 6 h 148"/>
                  <a:gd name="T4" fmla="*/ 1 w 136"/>
                  <a:gd name="T5" fmla="*/ 5 h 148"/>
                  <a:gd name="T6" fmla="*/ 2 w 136"/>
                  <a:gd name="T7" fmla="*/ 4 h 148"/>
                  <a:gd name="T8" fmla="*/ 3 w 136"/>
                  <a:gd name="T9" fmla="*/ 4 h 148"/>
                  <a:gd name="T10" fmla="*/ 5 w 136"/>
                  <a:gd name="T11" fmla="*/ 4 h 148"/>
                  <a:gd name="T12" fmla="*/ 6 w 136"/>
                  <a:gd name="T13" fmla="*/ 2 h 148"/>
                  <a:gd name="T14" fmla="*/ 8 w 136"/>
                  <a:gd name="T15" fmla="*/ 1 h 148"/>
                  <a:gd name="T16" fmla="*/ 10 w 136"/>
                  <a:gd name="T17" fmla="*/ 1 h 148"/>
                  <a:gd name="T18" fmla="*/ 12 w 136"/>
                  <a:gd name="T19" fmla="*/ 2 h 148"/>
                  <a:gd name="T20" fmla="*/ 13 w 136"/>
                  <a:gd name="T21" fmla="*/ 3 h 148"/>
                  <a:gd name="T22" fmla="*/ 14 w 136"/>
                  <a:gd name="T23" fmla="*/ 3 h 148"/>
                  <a:gd name="T24" fmla="*/ 16 w 136"/>
                  <a:gd name="T25" fmla="*/ 4 h 148"/>
                  <a:gd name="T26" fmla="*/ 17 w 136"/>
                  <a:gd name="T27" fmla="*/ 4 h 148"/>
                  <a:gd name="T28" fmla="*/ 17 w 136"/>
                  <a:gd name="T29" fmla="*/ 6 h 148"/>
                  <a:gd name="T30" fmla="*/ 17 w 136"/>
                  <a:gd name="T31" fmla="*/ 9 h 148"/>
                  <a:gd name="T32" fmla="*/ 17 w 136"/>
                  <a:gd name="T33" fmla="*/ 10 h 148"/>
                  <a:gd name="T34" fmla="*/ 17 w 136"/>
                  <a:gd name="T35" fmla="*/ 13 h 148"/>
                  <a:gd name="T36" fmla="*/ 17 w 136"/>
                  <a:gd name="T37" fmla="*/ 15 h 148"/>
                  <a:gd name="T38" fmla="*/ 16 w 136"/>
                  <a:gd name="T39" fmla="*/ 16 h 148"/>
                  <a:gd name="T40" fmla="*/ 14 w 136"/>
                  <a:gd name="T41" fmla="*/ 16 h 148"/>
                  <a:gd name="T42" fmla="*/ 13 w 136"/>
                  <a:gd name="T43" fmla="*/ 16 h 148"/>
                  <a:gd name="T44" fmla="*/ 12 w 136"/>
                  <a:gd name="T45" fmla="*/ 17 h 148"/>
                  <a:gd name="T46" fmla="*/ 10 w 136"/>
                  <a:gd name="T47" fmla="*/ 19 h 148"/>
                  <a:gd name="T48" fmla="*/ 8 w 136"/>
                  <a:gd name="T49" fmla="*/ 19 h 148"/>
                  <a:gd name="T50" fmla="*/ 6 w 136"/>
                  <a:gd name="T51" fmla="*/ 17 h 148"/>
                  <a:gd name="T52" fmla="*/ 5 w 136"/>
                  <a:gd name="T53" fmla="*/ 16 h 148"/>
                  <a:gd name="T54" fmla="*/ 4 w 136"/>
                  <a:gd name="T55" fmla="*/ 16 h 148"/>
                  <a:gd name="T56" fmla="*/ 2 w 136"/>
                  <a:gd name="T57" fmla="*/ 16 h 148"/>
                  <a:gd name="T58" fmla="*/ 1 w 136"/>
                  <a:gd name="T59" fmla="*/ 15 h 148"/>
                  <a:gd name="T60" fmla="*/ 1 w 136"/>
                  <a:gd name="T61" fmla="*/ 13 h 148"/>
                  <a:gd name="T62" fmla="*/ 1 w 136"/>
                  <a:gd name="T63" fmla="*/ 11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7" name="Freeform 82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3 w 39"/>
                  <a:gd name="T1" fmla="*/ 6 h 40"/>
                  <a:gd name="T2" fmla="*/ 4 w 39"/>
                  <a:gd name="T3" fmla="*/ 6 h 40"/>
                  <a:gd name="T4" fmla="*/ 5 w 39"/>
                  <a:gd name="T5" fmla="*/ 5 h 40"/>
                  <a:gd name="T6" fmla="*/ 5 w 39"/>
                  <a:gd name="T7" fmla="*/ 4 h 40"/>
                  <a:gd name="T8" fmla="*/ 5 w 39"/>
                  <a:gd name="T9" fmla="*/ 3 h 40"/>
                  <a:gd name="T10" fmla="*/ 5 w 39"/>
                  <a:gd name="T11" fmla="*/ 2 h 40"/>
                  <a:gd name="T12" fmla="*/ 5 w 39"/>
                  <a:gd name="T13" fmla="*/ 1 h 40"/>
                  <a:gd name="T14" fmla="*/ 4 w 39"/>
                  <a:gd name="T15" fmla="*/ 1 h 40"/>
                  <a:gd name="T16" fmla="*/ 3 w 39"/>
                  <a:gd name="T17" fmla="*/ 0 h 40"/>
                  <a:gd name="T18" fmla="*/ 2 w 39"/>
                  <a:gd name="T19" fmla="*/ 1 h 40"/>
                  <a:gd name="T20" fmla="*/ 1 w 39"/>
                  <a:gd name="T21" fmla="*/ 1 h 40"/>
                  <a:gd name="T22" fmla="*/ 1 w 39"/>
                  <a:gd name="T23" fmla="*/ 2 h 40"/>
                  <a:gd name="T24" fmla="*/ 0 w 39"/>
                  <a:gd name="T25" fmla="*/ 3 h 40"/>
                  <a:gd name="T26" fmla="*/ 1 w 39"/>
                  <a:gd name="T27" fmla="*/ 4 h 40"/>
                  <a:gd name="T28" fmla="*/ 1 w 39"/>
                  <a:gd name="T29" fmla="*/ 5 h 40"/>
                  <a:gd name="T30" fmla="*/ 2 w 39"/>
                  <a:gd name="T31" fmla="*/ 6 h 40"/>
                  <a:gd name="T32" fmla="*/ 3 w 39"/>
                  <a:gd name="T33" fmla="*/ 6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8" name="Freeform 83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9 h 147"/>
                  <a:gd name="T2" fmla="*/ 0 w 136"/>
                  <a:gd name="T3" fmla="*/ 6 h 147"/>
                  <a:gd name="T4" fmla="*/ 1 w 136"/>
                  <a:gd name="T5" fmla="*/ 5 h 147"/>
                  <a:gd name="T6" fmla="*/ 2 w 136"/>
                  <a:gd name="T7" fmla="*/ 4 h 147"/>
                  <a:gd name="T8" fmla="*/ 4 w 136"/>
                  <a:gd name="T9" fmla="*/ 3 h 147"/>
                  <a:gd name="T10" fmla="*/ 5 w 136"/>
                  <a:gd name="T11" fmla="*/ 4 h 147"/>
                  <a:gd name="T12" fmla="*/ 6 w 136"/>
                  <a:gd name="T13" fmla="*/ 2 h 147"/>
                  <a:gd name="T14" fmla="*/ 8 w 136"/>
                  <a:gd name="T15" fmla="*/ 1 h 147"/>
                  <a:gd name="T16" fmla="*/ 10 w 136"/>
                  <a:gd name="T17" fmla="*/ 1 h 147"/>
                  <a:gd name="T18" fmla="*/ 12 w 136"/>
                  <a:gd name="T19" fmla="*/ 2 h 147"/>
                  <a:gd name="T20" fmla="*/ 13 w 136"/>
                  <a:gd name="T21" fmla="*/ 3 h 147"/>
                  <a:gd name="T22" fmla="*/ 14 w 136"/>
                  <a:gd name="T23" fmla="*/ 3 h 147"/>
                  <a:gd name="T24" fmla="*/ 16 w 136"/>
                  <a:gd name="T25" fmla="*/ 4 h 147"/>
                  <a:gd name="T26" fmla="*/ 17 w 136"/>
                  <a:gd name="T27" fmla="*/ 4 h 147"/>
                  <a:gd name="T28" fmla="*/ 17 w 136"/>
                  <a:gd name="T29" fmla="*/ 6 h 147"/>
                  <a:gd name="T30" fmla="*/ 17 w 136"/>
                  <a:gd name="T31" fmla="*/ 9 h 147"/>
                  <a:gd name="T32" fmla="*/ 17 w 136"/>
                  <a:gd name="T33" fmla="*/ 10 h 147"/>
                  <a:gd name="T34" fmla="*/ 17 w 136"/>
                  <a:gd name="T35" fmla="*/ 13 h 147"/>
                  <a:gd name="T36" fmla="*/ 17 w 136"/>
                  <a:gd name="T37" fmla="*/ 15 h 147"/>
                  <a:gd name="T38" fmla="*/ 16 w 136"/>
                  <a:gd name="T39" fmla="*/ 16 h 147"/>
                  <a:gd name="T40" fmla="*/ 14 w 136"/>
                  <a:gd name="T41" fmla="*/ 16 h 147"/>
                  <a:gd name="T42" fmla="*/ 13 w 136"/>
                  <a:gd name="T43" fmla="*/ 16 h 147"/>
                  <a:gd name="T44" fmla="*/ 12 w 136"/>
                  <a:gd name="T45" fmla="*/ 17 h 147"/>
                  <a:gd name="T46" fmla="*/ 10 w 136"/>
                  <a:gd name="T47" fmla="*/ 19 h 147"/>
                  <a:gd name="T48" fmla="*/ 8 w 136"/>
                  <a:gd name="T49" fmla="*/ 19 h 147"/>
                  <a:gd name="T50" fmla="*/ 6 w 136"/>
                  <a:gd name="T51" fmla="*/ 17 h 147"/>
                  <a:gd name="T52" fmla="*/ 5 w 136"/>
                  <a:gd name="T53" fmla="*/ 16 h 147"/>
                  <a:gd name="T54" fmla="*/ 4 w 136"/>
                  <a:gd name="T55" fmla="*/ 16 h 147"/>
                  <a:gd name="T56" fmla="*/ 2 w 136"/>
                  <a:gd name="T57" fmla="*/ 16 h 147"/>
                  <a:gd name="T58" fmla="*/ 1 w 136"/>
                  <a:gd name="T59" fmla="*/ 15 h 147"/>
                  <a:gd name="T60" fmla="*/ 1 w 136"/>
                  <a:gd name="T61" fmla="*/ 13 h 147"/>
                  <a:gd name="T62" fmla="*/ 1 w 136"/>
                  <a:gd name="T63" fmla="*/ 11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9" name="Freeform 84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3 w 39"/>
                  <a:gd name="T1" fmla="*/ 5 h 39"/>
                  <a:gd name="T2" fmla="*/ 4 w 39"/>
                  <a:gd name="T3" fmla="*/ 5 h 39"/>
                  <a:gd name="T4" fmla="*/ 5 w 39"/>
                  <a:gd name="T5" fmla="*/ 5 h 39"/>
                  <a:gd name="T6" fmla="*/ 5 w 39"/>
                  <a:gd name="T7" fmla="*/ 4 h 39"/>
                  <a:gd name="T8" fmla="*/ 5 w 39"/>
                  <a:gd name="T9" fmla="*/ 3 h 39"/>
                  <a:gd name="T10" fmla="*/ 5 w 39"/>
                  <a:gd name="T11" fmla="*/ 2 h 39"/>
                  <a:gd name="T12" fmla="*/ 5 w 39"/>
                  <a:gd name="T13" fmla="*/ 1 h 39"/>
                  <a:gd name="T14" fmla="*/ 4 w 39"/>
                  <a:gd name="T15" fmla="*/ 1 h 39"/>
                  <a:gd name="T16" fmla="*/ 3 w 39"/>
                  <a:gd name="T17" fmla="*/ 0 h 39"/>
                  <a:gd name="T18" fmla="*/ 2 w 39"/>
                  <a:gd name="T19" fmla="*/ 1 h 39"/>
                  <a:gd name="T20" fmla="*/ 1 w 39"/>
                  <a:gd name="T21" fmla="*/ 1 h 39"/>
                  <a:gd name="T22" fmla="*/ 1 w 39"/>
                  <a:gd name="T23" fmla="*/ 2 h 39"/>
                  <a:gd name="T24" fmla="*/ 0 w 39"/>
                  <a:gd name="T25" fmla="*/ 3 h 39"/>
                  <a:gd name="T26" fmla="*/ 1 w 39"/>
                  <a:gd name="T27" fmla="*/ 4 h 39"/>
                  <a:gd name="T28" fmla="*/ 1 w 39"/>
                  <a:gd name="T29" fmla="*/ 5 h 39"/>
                  <a:gd name="T30" fmla="*/ 2 w 39"/>
                  <a:gd name="T31" fmla="*/ 5 h 39"/>
                  <a:gd name="T32" fmla="*/ 3 w 39"/>
                  <a:gd name="T33" fmla="*/ 5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0" name="Freeform 85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4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1" name="Freeform 86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2" name="Freeform 87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1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3" name="Freeform 88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2 w 29"/>
                  <a:gd name="T1" fmla="*/ 4 h 30"/>
                  <a:gd name="T2" fmla="*/ 2 w 29"/>
                  <a:gd name="T3" fmla="*/ 4 h 30"/>
                  <a:gd name="T4" fmla="*/ 2 w 29"/>
                  <a:gd name="T5" fmla="*/ 4 h 30"/>
                  <a:gd name="T6" fmla="*/ 1 w 29"/>
                  <a:gd name="T7" fmla="*/ 4 h 30"/>
                  <a:gd name="T8" fmla="*/ 1 w 29"/>
                  <a:gd name="T9" fmla="*/ 4 h 30"/>
                  <a:gd name="T10" fmla="*/ 1 w 29"/>
                  <a:gd name="T11" fmla="*/ 3 h 30"/>
                  <a:gd name="T12" fmla="*/ 1 w 29"/>
                  <a:gd name="T13" fmla="*/ 3 h 30"/>
                  <a:gd name="T14" fmla="*/ 0 w 29"/>
                  <a:gd name="T15" fmla="*/ 3 h 30"/>
                  <a:gd name="T16" fmla="*/ 0 w 29"/>
                  <a:gd name="T17" fmla="*/ 2 h 30"/>
                  <a:gd name="T18" fmla="*/ 0 w 29"/>
                  <a:gd name="T19" fmla="*/ 2 h 30"/>
                  <a:gd name="T20" fmla="*/ 1 w 29"/>
                  <a:gd name="T21" fmla="*/ 2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2 w 29"/>
                  <a:gd name="T29" fmla="*/ 1 h 30"/>
                  <a:gd name="T30" fmla="*/ 2 w 29"/>
                  <a:gd name="T31" fmla="*/ 0 h 30"/>
                  <a:gd name="T32" fmla="*/ 2 w 29"/>
                  <a:gd name="T33" fmla="*/ 0 h 30"/>
                  <a:gd name="T34" fmla="*/ 3 w 29"/>
                  <a:gd name="T35" fmla="*/ 0 h 30"/>
                  <a:gd name="T36" fmla="*/ 3 w 29"/>
                  <a:gd name="T37" fmla="*/ 1 h 30"/>
                  <a:gd name="T38" fmla="*/ 3 w 29"/>
                  <a:gd name="T39" fmla="*/ 1 h 30"/>
                  <a:gd name="T40" fmla="*/ 4 w 29"/>
                  <a:gd name="T41" fmla="*/ 1 h 30"/>
                  <a:gd name="T42" fmla="*/ 4 w 29"/>
                  <a:gd name="T43" fmla="*/ 1 h 30"/>
                  <a:gd name="T44" fmla="*/ 4 w 29"/>
                  <a:gd name="T45" fmla="*/ 2 h 30"/>
                  <a:gd name="T46" fmla="*/ 4 w 29"/>
                  <a:gd name="T47" fmla="*/ 2 h 30"/>
                  <a:gd name="T48" fmla="*/ 4 w 29"/>
                  <a:gd name="T49" fmla="*/ 2 h 30"/>
                  <a:gd name="T50" fmla="*/ 4 w 29"/>
                  <a:gd name="T51" fmla="*/ 3 h 30"/>
                  <a:gd name="T52" fmla="*/ 4 w 29"/>
                  <a:gd name="T53" fmla="*/ 4 h 30"/>
                  <a:gd name="T54" fmla="*/ 3 w 29"/>
                  <a:gd name="T55" fmla="*/ 4 h 30"/>
                  <a:gd name="T56" fmla="*/ 2 w 29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4" name="Freeform 89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3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5" name="Freeform 90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6" name="Freeform 91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7" name="Freeform 92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8" name="Freeform 93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3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9" name="Freeform 94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0" name="Freeform 95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4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2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1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2 h 60"/>
                  <a:gd name="T22" fmla="*/ 1 w 59"/>
                  <a:gd name="T23" fmla="*/ 3 h 60"/>
                  <a:gd name="T24" fmla="*/ 0 w 59"/>
                  <a:gd name="T25" fmla="*/ 4 h 60"/>
                  <a:gd name="T26" fmla="*/ 1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3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1" name="Freeform 96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2" name="Freeform 97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3" name="Freeform 98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4" name="Freeform 99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8 w 58"/>
                  <a:gd name="T1" fmla="*/ 3 h 60"/>
                  <a:gd name="T2" fmla="*/ 8 w 58"/>
                  <a:gd name="T3" fmla="*/ 3 h 60"/>
                  <a:gd name="T4" fmla="*/ 8 w 58"/>
                  <a:gd name="T5" fmla="*/ 2 h 60"/>
                  <a:gd name="T6" fmla="*/ 7 w 58"/>
                  <a:gd name="T7" fmla="*/ 1 h 60"/>
                  <a:gd name="T8" fmla="*/ 7 w 58"/>
                  <a:gd name="T9" fmla="*/ 1 h 60"/>
                  <a:gd name="T10" fmla="*/ 6 w 58"/>
                  <a:gd name="T11" fmla="*/ 0 h 60"/>
                  <a:gd name="T12" fmla="*/ 6 w 58"/>
                  <a:gd name="T13" fmla="*/ 0 h 60"/>
                  <a:gd name="T14" fmla="*/ 5 w 58"/>
                  <a:gd name="T15" fmla="*/ 0 h 60"/>
                  <a:gd name="T16" fmla="*/ 4 w 58"/>
                  <a:gd name="T17" fmla="*/ 0 h 60"/>
                  <a:gd name="T18" fmla="*/ 3 w 58"/>
                  <a:gd name="T19" fmla="*/ 0 h 60"/>
                  <a:gd name="T20" fmla="*/ 1 w 58"/>
                  <a:gd name="T21" fmla="*/ 1 h 60"/>
                  <a:gd name="T22" fmla="*/ 1 w 58"/>
                  <a:gd name="T23" fmla="*/ 2 h 60"/>
                  <a:gd name="T24" fmla="*/ 0 w 58"/>
                  <a:gd name="T25" fmla="*/ 3 h 60"/>
                  <a:gd name="T26" fmla="*/ 0 w 58"/>
                  <a:gd name="T27" fmla="*/ 4 h 60"/>
                  <a:gd name="T28" fmla="*/ 1 w 58"/>
                  <a:gd name="T29" fmla="*/ 5 h 60"/>
                  <a:gd name="T30" fmla="*/ 1 w 58"/>
                  <a:gd name="T31" fmla="*/ 5 h 60"/>
                  <a:gd name="T32" fmla="*/ 1 w 58"/>
                  <a:gd name="T33" fmla="*/ 6 h 60"/>
                  <a:gd name="T34" fmla="*/ 2 w 58"/>
                  <a:gd name="T35" fmla="*/ 6 h 60"/>
                  <a:gd name="T36" fmla="*/ 3 w 58"/>
                  <a:gd name="T37" fmla="*/ 7 h 60"/>
                  <a:gd name="T38" fmla="*/ 3 w 58"/>
                  <a:gd name="T39" fmla="*/ 7 h 60"/>
                  <a:gd name="T40" fmla="*/ 4 w 58"/>
                  <a:gd name="T41" fmla="*/ 7 h 60"/>
                  <a:gd name="T42" fmla="*/ 5 w 58"/>
                  <a:gd name="T43" fmla="*/ 7 h 60"/>
                  <a:gd name="T44" fmla="*/ 6 w 58"/>
                  <a:gd name="T45" fmla="*/ 7 h 60"/>
                  <a:gd name="T46" fmla="*/ 6 w 58"/>
                  <a:gd name="T47" fmla="*/ 6 h 60"/>
                  <a:gd name="T48" fmla="*/ 7 w 58"/>
                  <a:gd name="T49" fmla="*/ 6 h 60"/>
                  <a:gd name="T50" fmla="*/ 7 w 58"/>
                  <a:gd name="T51" fmla="*/ 5 h 60"/>
                  <a:gd name="T52" fmla="*/ 8 w 58"/>
                  <a:gd name="T53" fmla="*/ 5 h 60"/>
                  <a:gd name="T54" fmla="*/ 8 w 58"/>
                  <a:gd name="T55" fmla="*/ 4 h 60"/>
                  <a:gd name="T56" fmla="*/ 8 w 58"/>
                  <a:gd name="T57" fmla="*/ 3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" name="Freeform 100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2 w 28"/>
                  <a:gd name="T1" fmla="*/ 4 h 30"/>
                  <a:gd name="T2" fmla="*/ 2 w 28"/>
                  <a:gd name="T3" fmla="*/ 4 h 30"/>
                  <a:gd name="T4" fmla="*/ 2 w 28"/>
                  <a:gd name="T5" fmla="*/ 4 h 30"/>
                  <a:gd name="T6" fmla="*/ 1 w 28"/>
                  <a:gd name="T7" fmla="*/ 4 h 30"/>
                  <a:gd name="T8" fmla="*/ 1 w 28"/>
                  <a:gd name="T9" fmla="*/ 4 h 30"/>
                  <a:gd name="T10" fmla="*/ 1 w 28"/>
                  <a:gd name="T11" fmla="*/ 3 h 30"/>
                  <a:gd name="T12" fmla="*/ 1 w 28"/>
                  <a:gd name="T13" fmla="*/ 3 h 30"/>
                  <a:gd name="T14" fmla="*/ 0 w 28"/>
                  <a:gd name="T15" fmla="*/ 3 h 30"/>
                  <a:gd name="T16" fmla="*/ 0 w 28"/>
                  <a:gd name="T17" fmla="*/ 2 h 30"/>
                  <a:gd name="T18" fmla="*/ 0 w 28"/>
                  <a:gd name="T19" fmla="*/ 2 h 30"/>
                  <a:gd name="T20" fmla="*/ 1 w 28"/>
                  <a:gd name="T21" fmla="*/ 2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2 w 28"/>
                  <a:gd name="T29" fmla="*/ 1 h 30"/>
                  <a:gd name="T30" fmla="*/ 2 w 28"/>
                  <a:gd name="T31" fmla="*/ 0 h 30"/>
                  <a:gd name="T32" fmla="*/ 2 w 28"/>
                  <a:gd name="T33" fmla="*/ 0 h 30"/>
                  <a:gd name="T34" fmla="*/ 3 w 28"/>
                  <a:gd name="T35" fmla="*/ 0 h 30"/>
                  <a:gd name="T36" fmla="*/ 3 w 28"/>
                  <a:gd name="T37" fmla="*/ 1 h 30"/>
                  <a:gd name="T38" fmla="*/ 3 w 28"/>
                  <a:gd name="T39" fmla="*/ 1 h 30"/>
                  <a:gd name="T40" fmla="*/ 4 w 28"/>
                  <a:gd name="T41" fmla="*/ 1 h 30"/>
                  <a:gd name="T42" fmla="*/ 4 w 28"/>
                  <a:gd name="T43" fmla="*/ 1 h 30"/>
                  <a:gd name="T44" fmla="*/ 4 w 28"/>
                  <a:gd name="T45" fmla="*/ 2 h 30"/>
                  <a:gd name="T46" fmla="*/ 4 w 28"/>
                  <a:gd name="T47" fmla="*/ 2 h 30"/>
                  <a:gd name="T48" fmla="*/ 4 w 28"/>
                  <a:gd name="T49" fmla="*/ 2 h 30"/>
                  <a:gd name="T50" fmla="*/ 4 w 28"/>
                  <a:gd name="T51" fmla="*/ 3 h 30"/>
                  <a:gd name="T52" fmla="*/ 4 w 28"/>
                  <a:gd name="T53" fmla="*/ 4 h 30"/>
                  <a:gd name="T54" fmla="*/ 3 w 28"/>
                  <a:gd name="T55" fmla="*/ 4 h 30"/>
                  <a:gd name="T56" fmla="*/ 2 w 28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6" name="Freeform 101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7 w 60"/>
                  <a:gd name="T1" fmla="*/ 4 h 60"/>
                  <a:gd name="T2" fmla="*/ 7 w 60"/>
                  <a:gd name="T3" fmla="*/ 3 h 60"/>
                  <a:gd name="T4" fmla="*/ 7 w 60"/>
                  <a:gd name="T5" fmla="*/ 3 h 60"/>
                  <a:gd name="T6" fmla="*/ 6 w 60"/>
                  <a:gd name="T7" fmla="*/ 2 h 60"/>
                  <a:gd name="T8" fmla="*/ 6 w 60"/>
                  <a:gd name="T9" fmla="*/ 1 h 60"/>
                  <a:gd name="T10" fmla="*/ 5 w 60"/>
                  <a:gd name="T11" fmla="*/ 1 h 60"/>
                  <a:gd name="T12" fmla="*/ 5 w 60"/>
                  <a:gd name="T13" fmla="*/ 1 h 60"/>
                  <a:gd name="T14" fmla="*/ 4 w 60"/>
                  <a:gd name="T15" fmla="*/ 1 h 60"/>
                  <a:gd name="T16" fmla="*/ 3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0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0 w 60"/>
                  <a:gd name="T29" fmla="*/ 6 h 60"/>
                  <a:gd name="T30" fmla="*/ 0 w 60"/>
                  <a:gd name="T31" fmla="*/ 6 h 60"/>
                  <a:gd name="T32" fmla="*/ 1 w 60"/>
                  <a:gd name="T33" fmla="*/ 7 h 60"/>
                  <a:gd name="T34" fmla="*/ 1 w 60"/>
                  <a:gd name="T35" fmla="*/ 7 h 60"/>
                  <a:gd name="T36" fmla="*/ 2 w 60"/>
                  <a:gd name="T37" fmla="*/ 8 h 60"/>
                  <a:gd name="T38" fmla="*/ 3 w 60"/>
                  <a:gd name="T39" fmla="*/ 8 h 60"/>
                  <a:gd name="T40" fmla="*/ 3 w 60"/>
                  <a:gd name="T41" fmla="*/ 8 h 60"/>
                  <a:gd name="T42" fmla="*/ 4 w 60"/>
                  <a:gd name="T43" fmla="*/ 8 h 60"/>
                  <a:gd name="T44" fmla="*/ 5 w 60"/>
                  <a:gd name="T45" fmla="*/ 8 h 60"/>
                  <a:gd name="T46" fmla="*/ 5 w 60"/>
                  <a:gd name="T47" fmla="*/ 7 h 60"/>
                  <a:gd name="T48" fmla="*/ 6 w 60"/>
                  <a:gd name="T49" fmla="*/ 7 h 60"/>
                  <a:gd name="T50" fmla="*/ 6 w 60"/>
                  <a:gd name="T51" fmla="*/ 6 h 60"/>
                  <a:gd name="T52" fmla="*/ 7 w 60"/>
                  <a:gd name="T53" fmla="*/ 6 h 60"/>
                  <a:gd name="T54" fmla="*/ 7 w 60"/>
                  <a:gd name="T55" fmla="*/ 5 h 60"/>
                  <a:gd name="T56" fmla="*/ 7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7" name="Freeform 102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8" name="Freeform 103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1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9" name="Freeform 104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0" name="Freeform 105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8 w 60"/>
                  <a:gd name="T1" fmla="*/ 4 h 57"/>
                  <a:gd name="T2" fmla="*/ 8 w 60"/>
                  <a:gd name="T3" fmla="*/ 3 h 57"/>
                  <a:gd name="T4" fmla="*/ 8 w 60"/>
                  <a:gd name="T5" fmla="*/ 3 h 57"/>
                  <a:gd name="T6" fmla="*/ 7 w 60"/>
                  <a:gd name="T7" fmla="*/ 2 h 57"/>
                  <a:gd name="T8" fmla="*/ 7 w 60"/>
                  <a:gd name="T9" fmla="*/ 1 h 57"/>
                  <a:gd name="T10" fmla="*/ 6 w 60"/>
                  <a:gd name="T11" fmla="*/ 1 h 57"/>
                  <a:gd name="T12" fmla="*/ 6 w 60"/>
                  <a:gd name="T13" fmla="*/ 1 h 57"/>
                  <a:gd name="T14" fmla="*/ 5 w 60"/>
                  <a:gd name="T15" fmla="*/ 0 h 57"/>
                  <a:gd name="T16" fmla="*/ 4 w 60"/>
                  <a:gd name="T17" fmla="*/ 0 h 57"/>
                  <a:gd name="T18" fmla="*/ 3 w 60"/>
                  <a:gd name="T19" fmla="*/ 1 h 57"/>
                  <a:gd name="T20" fmla="*/ 2 w 60"/>
                  <a:gd name="T21" fmla="*/ 1 h 57"/>
                  <a:gd name="T22" fmla="*/ 1 w 60"/>
                  <a:gd name="T23" fmla="*/ 3 h 57"/>
                  <a:gd name="T24" fmla="*/ 0 w 60"/>
                  <a:gd name="T25" fmla="*/ 4 h 57"/>
                  <a:gd name="T26" fmla="*/ 1 w 60"/>
                  <a:gd name="T27" fmla="*/ 5 h 57"/>
                  <a:gd name="T28" fmla="*/ 1 w 60"/>
                  <a:gd name="T29" fmla="*/ 5 h 57"/>
                  <a:gd name="T30" fmla="*/ 1 w 60"/>
                  <a:gd name="T31" fmla="*/ 6 h 57"/>
                  <a:gd name="T32" fmla="*/ 1 w 60"/>
                  <a:gd name="T33" fmla="*/ 7 h 57"/>
                  <a:gd name="T34" fmla="*/ 2 w 60"/>
                  <a:gd name="T35" fmla="*/ 7 h 57"/>
                  <a:gd name="T36" fmla="*/ 3 w 60"/>
                  <a:gd name="T37" fmla="*/ 7 h 57"/>
                  <a:gd name="T38" fmla="*/ 3 w 60"/>
                  <a:gd name="T39" fmla="*/ 8 h 57"/>
                  <a:gd name="T40" fmla="*/ 4 w 60"/>
                  <a:gd name="T41" fmla="*/ 8 h 57"/>
                  <a:gd name="T42" fmla="*/ 5 w 60"/>
                  <a:gd name="T43" fmla="*/ 8 h 57"/>
                  <a:gd name="T44" fmla="*/ 6 w 60"/>
                  <a:gd name="T45" fmla="*/ 7 h 57"/>
                  <a:gd name="T46" fmla="*/ 6 w 60"/>
                  <a:gd name="T47" fmla="*/ 7 h 57"/>
                  <a:gd name="T48" fmla="*/ 7 w 60"/>
                  <a:gd name="T49" fmla="*/ 7 h 57"/>
                  <a:gd name="T50" fmla="*/ 7 w 60"/>
                  <a:gd name="T51" fmla="*/ 6 h 57"/>
                  <a:gd name="T52" fmla="*/ 8 w 60"/>
                  <a:gd name="T53" fmla="*/ 5 h 57"/>
                  <a:gd name="T54" fmla="*/ 8 w 60"/>
                  <a:gd name="T55" fmla="*/ 5 h 57"/>
                  <a:gd name="T56" fmla="*/ 8 w 60"/>
                  <a:gd name="T57" fmla="*/ 4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1" name="Freeform 106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2 w 30"/>
                  <a:gd name="T1" fmla="*/ 4 h 27"/>
                  <a:gd name="T2" fmla="*/ 2 w 30"/>
                  <a:gd name="T3" fmla="*/ 4 h 27"/>
                  <a:gd name="T4" fmla="*/ 2 w 30"/>
                  <a:gd name="T5" fmla="*/ 4 h 27"/>
                  <a:gd name="T6" fmla="*/ 1 w 30"/>
                  <a:gd name="T7" fmla="*/ 4 h 27"/>
                  <a:gd name="T8" fmla="*/ 1 w 30"/>
                  <a:gd name="T9" fmla="*/ 3 h 27"/>
                  <a:gd name="T10" fmla="*/ 1 w 30"/>
                  <a:gd name="T11" fmla="*/ 3 h 27"/>
                  <a:gd name="T12" fmla="*/ 1 w 30"/>
                  <a:gd name="T13" fmla="*/ 3 h 27"/>
                  <a:gd name="T14" fmla="*/ 0 w 30"/>
                  <a:gd name="T15" fmla="*/ 2 h 27"/>
                  <a:gd name="T16" fmla="*/ 0 w 30"/>
                  <a:gd name="T17" fmla="*/ 2 h 27"/>
                  <a:gd name="T18" fmla="*/ 0 w 30"/>
                  <a:gd name="T19" fmla="*/ 2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2 w 30"/>
                  <a:gd name="T29" fmla="*/ 0 h 27"/>
                  <a:gd name="T30" fmla="*/ 2 w 30"/>
                  <a:gd name="T31" fmla="*/ 0 h 27"/>
                  <a:gd name="T32" fmla="*/ 2 w 30"/>
                  <a:gd name="T33" fmla="*/ 0 h 27"/>
                  <a:gd name="T34" fmla="*/ 3 w 30"/>
                  <a:gd name="T35" fmla="*/ 0 h 27"/>
                  <a:gd name="T36" fmla="*/ 3 w 30"/>
                  <a:gd name="T37" fmla="*/ 0 h 27"/>
                  <a:gd name="T38" fmla="*/ 3 w 30"/>
                  <a:gd name="T39" fmla="*/ 1 h 27"/>
                  <a:gd name="T40" fmla="*/ 4 w 30"/>
                  <a:gd name="T41" fmla="*/ 1 h 27"/>
                  <a:gd name="T42" fmla="*/ 4 w 30"/>
                  <a:gd name="T43" fmla="*/ 1 h 27"/>
                  <a:gd name="T44" fmla="*/ 4 w 30"/>
                  <a:gd name="T45" fmla="*/ 1 h 27"/>
                  <a:gd name="T46" fmla="*/ 4 w 30"/>
                  <a:gd name="T47" fmla="*/ 2 h 27"/>
                  <a:gd name="T48" fmla="*/ 4 w 30"/>
                  <a:gd name="T49" fmla="*/ 2 h 27"/>
                  <a:gd name="T50" fmla="*/ 4 w 30"/>
                  <a:gd name="T51" fmla="*/ 3 h 27"/>
                  <a:gd name="T52" fmla="*/ 4 w 30"/>
                  <a:gd name="T53" fmla="*/ 3 h 27"/>
                  <a:gd name="T54" fmla="*/ 3 w 30"/>
                  <a:gd name="T55" fmla="*/ 4 h 27"/>
                  <a:gd name="T56" fmla="*/ 2 w 30"/>
                  <a:gd name="T57" fmla="*/ 4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2" name="Freeform 107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3" name="Freeform 108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4" name="Freeform 109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1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5" name="Freeform 110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2 w 29"/>
                  <a:gd name="T1" fmla="*/ 4 h 30"/>
                  <a:gd name="T2" fmla="*/ 2 w 29"/>
                  <a:gd name="T3" fmla="*/ 4 h 30"/>
                  <a:gd name="T4" fmla="*/ 2 w 29"/>
                  <a:gd name="T5" fmla="*/ 4 h 30"/>
                  <a:gd name="T6" fmla="*/ 1 w 29"/>
                  <a:gd name="T7" fmla="*/ 4 h 30"/>
                  <a:gd name="T8" fmla="*/ 1 w 29"/>
                  <a:gd name="T9" fmla="*/ 4 h 30"/>
                  <a:gd name="T10" fmla="*/ 1 w 29"/>
                  <a:gd name="T11" fmla="*/ 3 h 30"/>
                  <a:gd name="T12" fmla="*/ 1 w 29"/>
                  <a:gd name="T13" fmla="*/ 3 h 30"/>
                  <a:gd name="T14" fmla="*/ 0 w 29"/>
                  <a:gd name="T15" fmla="*/ 3 h 30"/>
                  <a:gd name="T16" fmla="*/ 0 w 29"/>
                  <a:gd name="T17" fmla="*/ 2 h 30"/>
                  <a:gd name="T18" fmla="*/ 0 w 29"/>
                  <a:gd name="T19" fmla="*/ 2 h 30"/>
                  <a:gd name="T20" fmla="*/ 1 w 29"/>
                  <a:gd name="T21" fmla="*/ 2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2 w 29"/>
                  <a:gd name="T29" fmla="*/ 1 h 30"/>
                  <a:gd name="T30" fmla="*/ 2 w 29"/>
                  <a:gd name="T31" fmla="*/ 0 h 30"/>
                  <a:gd name="T32" fmla="*/ 2 w 29"/>
                  <a:gd name="T33" fmla="*/ 0 h 30"/>
                  <a:gd name="T34" fmla="*/ 3 w 29"/>
                  <a:gd name="T35" fmla="*/ 0 h 30"/>
                  <a:gd name="T36" fmla="*/ 3 w 29"/>
                  <a:gd name="T37" fmla="*/ 1 h 30"/>
                  <a:gd name="T38" fmla="*/ 3 w 29"/>
                  <a:gd name="T39" fmla="*/ 1 h 30"/>
                  <a:gd name="T40" fmla="*/ 4 w 29"/>
                  <a:gd name="T41" fmla="*/ 1 h 30"/>
                  <a:gd name="T42" fmla="*/ 4 w 29"/>
                  <a:gd name="T43" fmla="*/ 1 h 30"/>
                  <a:gd name="T44" fmla="*/ 4 w 29"/>
                  <a:gd name="T45" fmla="*/ 2 h 30"/>
                  <a:gd name="T46" fmla="*/ 4 w 29"/>
                  <a:gd name="T47" fmla="*/ 2 h 30"/>
                  <a:gd name="T48" fmla="*/ 4 w 29"/>
                  <a:gd name="T49" fmla="*/ 2 h 30"/>
                  <a:gd name="T50" fmla="*/ 4 w 29"/>
                  <a:gd name="T51" fmla="*/ 3 h 30"/>
                  <a:gd name="T52" fmla="*/ 4 w 29"/>
                  <a:gd name="T53" fmla="*/ 4 h 30"/>
                  <a:gd name="T54" fmla="*/ 3 w 29"/>
                  <a:gd name="T55" fmla="*/ 4 h 30"/>
                  <a:gd name="T56" fmla="*/ 2 w 29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6" name="Freeform 111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8 w 59"/>
                  <a:gd name="T1" fmla="*/ 3 h 59"/>
                  <a:gd name="T2" fmla="*/ 8 w 59"/>
                  <a:gd name="T3" fmla="*/ 2 h 59"/>
                  <a:gd name="T4" fmla="*/ 8 w 59"/>
                  <a:gd name="T5" fmla="*/ 2 h 59"/>
                  <a:gd name="T6" fmla="*/ 7 w 59"/>
                  <a:gd name="T7" fmla="*/ 1 h 59"/>
                  <a:gd name="T8" fmla="*/ 7 w 59"/>
                  <a:gd name="T9" fmla="*/ 1 h 59"/>
                  <a:gd name="T10" fmla="*/ 6 w 59"/>
                  <a:gd name="T11" fmla="*/ 0 h 59"/>
                  <a:gd name="T12" fmla="*/ 6 w 59"/>
                  <a:gd name="T13" fmla="*/ 0 h 59"/>
                  <a:gd name="T14" fmla="*/ 5 w 59"/>
                  <a:gd name="T15" fmla="*/ 0 h 59"/>
                  <a:gd name="T16" fmla="*/ 4 w 59"/>
                  <a:gd name="T17" fmla="*/ 0 h 59"/>
                  <a:gd name="T18" fmla="*/ 3 w 59"/>
                  <a:gd name="T19" fmla="*/ 0 h 59"/>
                  <a:gd name="T20" fmla="*/ 2 w 59"/>
                  <a:gd name="T21" fmla="*/ 1 h 59"/>
                  <a:gd name="T22" fmla="*/ 1 w 59"/>
                  <a:gd name="T23" fmla="*/ 2 h 59"/>
                  <a:gd name="T24" fmla="*/ 0 w 59"/>
                  <a:gd name="T25" fmla="*/ 3 h 59"/>
                  <a:gd name="T26" fmla="*/ 1 w 59"/>
                  <a:gd name="T27" fmla="*/ 4 h 59"/>
                  <a:gd name="T28" fmla="*/ 1 w 59"/>
                  <a:gd name="T29" fmla="*/ 5 h 59"/>
                  <a:gd name="T30" fmla="*/ 1 w 59"/>
                  <a:gd name="T31" fmla="*/ 5 h 59"/>
                  <a:gd name="T32" fmla="*/ 2 w 59"/>
                  <a:gd name="T33" fmla="*/ 6 h 59"/>
                  <a:gd name="T34" fmla="*/ 2 w 59"/>
                  <a:gd name="T35" fmla="*/ 6 h 59"/>
                  <a:gd name="T36" fmla="*/ 3 w 59"/>
                  <a:gd name="T37" fmla="*/ 7 h 59"/>
                  <a:gd name="T38" fmla="*/ 3 w 59"/>
                  <a:gd name="T39" fmla="*/ 7 h 59"/>
                  <a:gd name="T40" fmla="*/ 4 w 59"/>
                  <a:gd name="T41" fmla="*/ 7 h 59"/>
                  <a:gd name="T42" fmla="*/ 5 w 59"/>
                  <a:gd name="T43" fmla="*/ 7 h 59"/>
                  <a:gd name="T44" fmla="*/ 6 w 59"/>
                  <a:gd name="T45" fmla="*/ 7 h 59"/>
                  <a:gd name="T46" fmla="*/ 6 w 59"/>
                  <a:gd name="T47" fmla="*/ 6 h 59"/>
                  <a:gd name="T48" fmla="*/ 7 w 59"/>
                  <a:gd name="T49" fmla="*/ 6 h 59"/>
                  <a:gd name="T50" fmla="*/ 7 w 59"/>
                  <a:gd name="T51" fmla="*/ 5 h 59"/>
                  <a:gd name="T52" fmla="*/ 8 w 59"/>
                  <a:gd name="T53" fmla="*/ 5 h 59"/>
                  <a:gd name="T54" fmla="*/ 8 w 59"/>
                  <a:gd name="T55" fmla="*/ 4 h 59"/>
                  <a:gd name="T56" fmla="*/ 8 w 59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7" name="Freeform 112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2 w 29"/>
                  <a:gd name="T1" fmla="*/ 3 h 29"/>
                  <a:gd name="T2" fmla="*/ 2 w 29"/>
                  <a:gd name="T3" fmla="*/ 3 h 29"/>
                  <a:gd name="T4" fmla="*/ 2 w 29"/>
                  <a:gd name="T5" fmla="*/ 3 h 29"/>
                  <a:gd name="T6" fmla="*/ 1 w 29"/>
                  <a:gd name="T7" fmla="*/ 3 h 29"/>
                  <a:gd name="T8" fmla="*/ 1 w 29"/>
                  <a:gd name="T9" fmla="*/ 3 h 29"/>
                  <a:gd name="T10" fmla="*/ 1 w 29"/>
                  <a:gd name="T11" fmla="*/ 2 h 29"/>
                  <a:gd name="T12" fmla="*/ 1 w 29"/>
                  <a:gd name="T13" fmla="*/ 2 h 29"/>
                  <a:gd name="T14" fmla="*/ 0 w 29"/>
                  <a:gd name="T15" fmla="*/ 2 h 29"/>
                  <a:gd name="T16" fmla="*/ 0 w 29"/>
                  <a:gd name="T17" fmla="*/ 1 h 29"/>
                  <a:gd name="T18" fmla="*/ 0 w 29"/>
                  <a:gd name="T19" fmla="*/ 1 h 29"/>
                  <a:gd name="T20" fmla="*/ 1 w 29"/>
                  <a:gd name="T21" fmla="*/ 1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2 w 29"/>
                  <a:gd name="T29" fmla="*/ 0 h 29"/>
                  <a:gd name="T30" fmla="*/ 2 w 29"/>
                  <a:gd name="T31" fmla="*/ 0 h 29"/>
                  <a:gd name="T32" fmla="*/ 2 w 29"/>
                  <a:gd name="T33" fmla="*/ 0 h 29"/>
                  <a:gd name="T34" fmla="*/ 3 w 29"/>
                  <a:gd name="T35" fmla="*/ 0 h 29"/>
                  <a:gd name="T36" fmla="*/ 3 w 29"/>
                  <a:gd name="T37" fmla="*/ 0 h 29"/>
                  <a:gd name="T38" fmla="*/ 3 w 29"/>
                  <a:gd name="T39" fmla="*/ 0 h 29"/>
                  <a:gd name="T40" fmla="*/ 4 w 29"/>
                  <a:gd name="T41" fmla="*/ 0 h 29"/>
                  <a:gd name="T42" fmla="*/ 4 w 29"/>
                  <a:gd name="T43" fmla="*/ 0 h 29"/>
                  <a:gd name="T44" fmla="*/ 4 w 29"/>
                  <a:gd name="T45" fmla="*/ 1 h 29"/>
                  <a:gd name="T46" fmla="*/ 4 w 29"/>
                  <a:gd name="T47" fmla="*/ 1 h 29"/>
                  <a:gd name="T48" fmla="*/ 4 w 29"/>
                  <a:gd name="T49" fmla="*/ 1 h 29"/>
                  <a:gd name="T50" fmla="*/ 4 w 29"/>
                  <a:gd name="T51" fmla="*/ 2 h 29"/>
                  <a:gd name="T52" fmla="*/ 4 w 29"/>
                  <a:gd name="T53" fmla="*/ 3 h 29"/>
                  <a:gd name="T54" fmla="*/ 3 w 29"/>
                  <a:gd name="T55" fmla="*/ 3 h 29"/>
                  <a:gd name="T56" fmla="*/ 2 w 29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8" name="Freeform 113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4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9" name="Freeform 114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2 w 30"/>
                  <a:gd name="T1" fmla="*/ 3 h 29"/>
                  <a:gd name="T2" fmla="*/ 2 w 30"/>
                  <a:gd name="T3" fmla="*/ 3 h 29"/>
                  <a:gd name="T4" fmla="*/ 2 w 30"/>
                  <a:gd name="T5" fmla="*/ 3 h 29"/>
                  <a:gd name="T6" fmla="*/ 1 w 30"/>
                  <a:gd name="T7" fmla="*/ 3 h 29"/>
                  <a:gd name="T8" fmla="*/ 1 w 30"/>
                  <a:gd name="T9" fmla="*/ 3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2 w 30"/>
                  <a:gd name="T29" fmla="*/ 0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0 h 29"/>
                  <a:gd name="T38" fmla="*/ 3 w 30"/>
                  <a:gd name="T39" fmla="*/ 0 h 29"/>
                  <a:gd name="T40" fmla="*/ 4 w 30"/>
                  <a:gd name="T41" fmla="*/ 0 h 29"/>
                  <a:gd name="T42" fmla="*/ 4 w 30"/>
                  <a:gd name="T43" fmla="*/ 0 h 29"/>
                  <a:gd name="T44" fmla="*/ 4 w 30"/>
                  <a:gd name="T45" fmla="*/ 1 h 29"/>
                  <a:gd name="T46" fmla="*/ 4 w 30"/>
                  <a:gd name="T47" fmla="*/ 1 h 29"/>
                  <a:gd name="T48" fmla="*/ 4 w 30"/>
                  <a:gd name="T49" fmla="*/ 1 h 29"/>
                  <a:gd name="T50" fmla="*/ 4 w 30"/>
                  <a:gd name="T51" fmla="*/ 2 h 29"/>
                  <a:gd name="T52" fmla="*/ 4 w 30"/>
                  <a:gd name="T53" fmla="*/ 3 h 29"/>
                  <a:gd name="T54" fmla="*/ 3 w 30"/>
                  <a:gd name="T55" fmla="*/ 3 h 29"/>
                  <a:gd name="T56" fmla="*/ 2 w 30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0" name="Freeform 115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1" name="Freeform 116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3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1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3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2" name="Freeform 117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1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1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3" name="Freeform 118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4" name="Freeform 119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8 w 58"/>
                  <a:gd name="T1" fmla="*/ 4 h 58"/>
                  <a:gd name="T2" fmla="*/ 8 w 58"/>
                  <a:gd name="T3" fmla="*/ 3 h 58"/>
                  <a:gd name="T4" fmla="*/ 8 w 58"/>
                  <a:gd name="T5" fmla="*/ 3 h 58"/>
                  <a:gd name="T6" fmla="*/ 7 w 58"/>
                  <a:gd name="T7" fmla="*/ 2 h 58"/>
                  <a:gd name="T8" fmla="*/ 7 w 58"/>
                  <a:gd name="T9" fmla="*/ 1 h 58"/>
                  <a:gd name="T10" fmla="*/ 6 w 58"/>
                  <a:gd name="T11" fmla="*/ 1 h 58"/>
                  <a:gd name="T12" fmla="*/ 6 w 58"/>
                  <a:gd name="T13" fmla="*/ 1 h 58"/>
                  <a:gd name="T14" fmla="*/ 5 w 58"/>
                  <a:gd name="T15" fmla="*/ 0 h 58"/>
                  <a:gd name="T16" fmla="*/ 4 w 58"/>
                  <a:gd name="T17" fmla="*/ 0 h 58"/>
                  <a:gd name="T18" fmla="*/ 3 w 58"/>
                  <a:gd name="T19" fmla="*/ 1 h 58"/>
                  <a:gd name="T20" fmla="*/ 1 w 58"/>
                  <a:gd name="T21" fmla="*/ 1 h 58"/>
                  <a:gd name="T22" fmla="*/ 1 w 58"/>
                  <a:gd name="T23" fmla="*/ 3 h 58"/>
                  <a:gd name="T24" fmla="*/ 0 w 58"/>
                  <a:gd name="T25" fmla="*/ 4 h 58"/>
                  <a:gd name="T26" fmla="*/ 0 w 58"/>
                  <a:gd name="T27" fmla="*/ 5 h 58"/>
                  <a:gd name="T28" fmla="*/ 1 w 58"/>
                  <a:gd name="T29" fmla="*/ 6 h 58"/>
                  <a:gd name="T30" fmla="*/ 1 w 58"/>
                  <a:gd name="T31" fmla="*/ 6 h 58"/>
                  <a:gd name="T32" fmla="*/ 1 w 58"/>
                  <a:gd name="T33" fmla="*/ 7 h 58"/>
                  <a:gd name="T34" fmla="*/ 2 w 58"/>
                  <a:gd name="T35" fmla="*/ 7 h 58"/>
                  <a:gd name="T36" fmla="*/ 3 w 58"/>
                  <a:gd name="T37" fmla="*/ 8 h 58"/>
                  <a:gd name="T38" fmla="*/ 3 w 58"/>
                  <a:gd name="T39" fmla="*/ 8 h 58"/>
                  <a:gd name="T40" fmla="*/ 4 w 58"/>
                  <a:gd name="T41" fmla="*/ 8 h 58"/>
                  <a:gd name="T42" fmla="*/ 5 w 58"/>
                  <a:gd name="T43" fmla="*/ 8 h 58"/>
                  <a:gd name="T44" fmla="*/ 6 w 58"/>
                  <a:gd name="T45" fmla="*/ 8 h 58"/>
                  <a:gd name="T46" fmla="*/ 6 w 58"/>
                  <a:gd name="T47" fmla="*/ 7 h 58"/>
                  <a:gd name="T48" fmla="*/ 7 w 58"/>
                  <a:gd name="T49" fmla="*/ 7 h 58"/>
                  <a:gd name="T50" fmla="*/ 7 w 58"/>
                  <a:gd name="T51" fmla="*/ 6 h 58"/>
                  <a:gd name="T52" fmla="*/ 8 w 58"/>
                  <a:gd name="T53" fmla="*/ 6 h 58"/>
                  <a:gd name="T54" fmla="*/ 8 w 58"/>
                  <a:gd name="T55" fmla="*/ 5 h 58"/>
                  <a:gd name="T56" fmla="*/ 8 w 58"/>
                  <a:gd name="T57" fmla="*/ 4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5" name="Freeform 120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1 w 29"/>
                  <a:gd name="T1" fmla="*/ 4 h 28"/>
                  <a:gd name="T2" fmla="*/ 1 w 29"/>
                  <a:gd name="T3" fmla="*/ 4 h 28"/>
                  <a:gd name="T4" fmla="*/ 1 w 29"/>
                  <a:gd name="T5" fmla="*/ 4 h 28"/>
                  <a:gd name="T6" fmla="*/ 0 w 29"/>
                  <a:gd name="T7" fmla="*/ 4 h 28"/>
                  <a:gd name="T8" fmla="*/ 0 w 29"/>
                  <a:gd name="T9" fmla="*/ 3 h 28"/>
                  <a:gd name="T10" fmla="*/ 0 w 29"/>
                  <a:gd name="T11" fmla="*/ 3 h 28"/>
                  <a:gd name="T12" fmla="*/ 0 w 29"/>
                  <a:gd name="T13" fmla="*/ 3 h 28"/>
                  <a:gd name="T14" fmla="*/ 0 w 29"/>
                  <a:gd name="T15" fmla="*/ 3 h 28"/>
                  <a:gd name="T16" fmla="*/ 0 w 29"/>
                  <a:gd name="T17" fmla="*/ 2 h 28"/>
                  <a:gd name="T18" fmla="*/ 0 w 29"/>
                  <a:gd name="T19" fmla="*/ 2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1 w 29"/>
                  <a:gd name="T29" fmla="*/ 1 h 28"/>
                  <a:gd name="T30" fmla="*/ 1 w 29"/>
                  <a:gd name="T31" fmla="*/ 0 h 28"/>
                  <a:gd name="T32" fmla="*/ 1 w 29"/>
                  <a:gd name="T33" fmla="*/ 0 h 28"/>
                  <a:gd name="T34" fmla="*/ 2 w 29"/>
                  <a:gd name="T35" fmla="*/ 0 h 28"/>
                  <a:gd name="T36" fmla="*/ 2 w 29"/>
                  <a:gd name="T37" fmla="*/ 1 h 28"/>
                  <a:gd name="T38" fmla="*/ 3 w 29"/>
                  <a:gd name="T39" fmla="*/ 1 h 28"/>
                  <a:gd name="T40" fmla="*/ 3 w 29"/>
                  <a:gd name="T41" fmla="*/ 1 h 28"/>
                  <a:gd name="T42" fmla="*/ 3 w 29"/>
                  <a:gd name="T43" fmla="*/ 1 h 28"/>
                  <a:gd name="T44" fmla="*/ 3 w 29"/>
                  <a:gd name="T45" fmla="*/ 1 h 28"/>
                  <a:gd name="T46" fmla="*/ 3 w 29"/>
                  <a:gd name="T47" fmla="*/ 2 h 28"/>
                  <a:gd name="T48" fmla="*/ 3 w 29"/>
                  <a:gd name="T49" fmla="*/ 2 h 28"/>
                  <a:gd name="T50" fmla="*/ 3 w 29"/>
                  <a:gd name="T51" fmla="*/ 3 h 28"/>
                  <a:gd name="T52" fmla="*/ 3 w 29"/>
                  <a:gd name="T53" fmla="*/ 3 h 28"/>
                  <a:gd name="T54" fmla="*/ 2 w 29"/>
                  <a:gd name="T55" fmla="*/ 4 h 28"/>
                  <a:gd name="T56" fmla="*/ 1 w 29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6" name="Freeform 121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7" name="Freeform 122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2 w 30"/>
                  <a:gd name="T1" fmla="*/ 4 h 28"/>
                  <a:gd name="T2" fmla="*/ 2 w 30"/>
                  <a:gd name="T3" fmla="*/ 4 h 28"/>
                  <a:gd name="T4" fmla="*/ 2 w 30"/>
                  <a:gd name="T5" fmla="*/ 4 h 28"/>
                  <a:gd name="T6" fmla="*/ 1 w 30"/>
                  <a:gd name="T7" fmla="*/ 4 h 28"/>
                  <a:gd name="T8" fmla="*/ 1 w 30"/>
                  <a:gd name="T9" fmla="*/ 4 h 28"/>
                  <a:gd name="T10" fmla="*/ 1 w 30"/>
                  <a:gd name="T11" fmla="*/ 3 h 28"/>
                  <a:gd name="T12" fmla="*/ 1 w 30"/>
                  <a:gd name="T13" fmla="*/ 3 h 28"/>
                  <a:gd name="T14" fmla="*/ 0 w 30"/>
                  <a:gd name="T15" fmla="*/ 3 h 28"/>
                  <a:gd name="T16" fmla="*/ 0 w 30"/>
                  <a:gd name="T17" fmla="*/ 2 h 28"/>
                  <a:gd name="T18" fmla="*/ 0 w 30"/>
                  <a:gd name="T19" fmla="*/ 2 h 28"/>
                  <a:gd name="T20" fmla="*/ 1 w 30"/>
                  <a:gd name="T21" fmla="*/ 2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2 w 30"/>
                  <a:gd name="T29" fmla="*/ 1 h 28"/>
                  <a:gd name="T30" fmla="*/ 2 w 30"/>
                  <a:gd name="T31" fmla="*/ 0 h 28"/>
                  <a:gd name="T32" fmla="*/ 2 w 30"/>
                  <a:gd name="T33" fmla="*/ 0 h 28"/>
                  <a:gd name="T34" fmla="*/ 3 w 30"/>
                  <a:gd name="T35" fmla="*/ 0 h 28"/>
                  <a:gd name="T36" fmla="*/ 3 w 30"/>
                  <a:gd name="T37" fmla="*/ 1 h 28"/>
                  <a:gd name="T38" fmla="*/ 3 w 30"/>
                  <a:gd name="T39" fmla="*/ 1 h 28"/>
                  <a:gd name="T40" fmla="*/ 4 w 30"/>
                  <a:gd name="T41" fmla="*/ 1 h 28"/>
                  <a:gd name="T42" fmla="*/ 4 w 30"/>
                  <a:gd name="T43" fmla="*/ 1 h 28"/>
                  <a:gd name="T44" fmla="*/ 4 w 30"/>
                  <a:gd name="T45" fmla="*/ 2 h 28"/>
                  <a:gd name="T46" fmla="*/ 4 w 30"/>
                  <a:gd name="T47" fmla="*/ 2 h 28"/>
                  <a:gd name="T48" fmla="*/ 4 w 30"/>
                  <a:gd name="T49" fmla="*/ 2 h 28"/>
                  <a:gd name="T50" fmla="*/ 4 w 30"/>
                  <a:gd name="T51" fmla="*/ 3 h 28"/>
                  <a:gd name="T52" fmla="*/ 4 w 30"/>
                  <a:gd name="T53" fmla="*/ 4 h 28"/>
                  <a:gd name="T54" fmla="*/ 3 w 30"/>
                  <a:gd name="T55" fmla="*/ 4 h 28"/>
                  <a:gd name="T56" fmla="*/ 2 w 30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8" name="Freeform 123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4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2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1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2 h 60"/>
                  <a:gd name="T22" fmla="*/ 1 w 59"/>
                  <a:gd name="T23" fmla="*/ 3 h 60"/>
                  <a:gd name="T24" fmla="*/ 0 w 59"/>
                  <a:gd name="T25" fmla="*/ 4 h 60"/>
                  <a:gd name="T26" fmla="*/ 1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3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9" name="Freeform 124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0" name="Freeform 125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1" name="Freeform 126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2" name="Freeform 127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4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3" name="Freeform 128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4" name="Freeform 129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3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1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0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1 h 60"/>
                  <a:gd name="T22" fmla="*/ 1 w 59"/>
                  <a:gd name="T23" fmla="*/ 3 h 60"/>
                  <a:gd name="T24" fmla="*/ 0 w 59"/>
                  <a:gd name="T25" fmla="*/ 4 h 60"/>
                  <a:gd name="T26" fmla="*/ 0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4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5" name="Freeform 130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1 w 29"/>
                  <a:gd name="T1" fmla="*/ 4 h 28"/>
                  <a:gd name="T2" fmla="*/ 1 w 29"/>
                  <a:gd name="T3" fmla="*/ 4 h 28"/>
                  <a:gd name="T4" fmla="*/ 1 w 29"/>
                  <a:gd name="T5" fmla="*/ 4 h 28"/>
                  <a:gd name="T6" fmla="*/ 0 w 29"/>
                  <a:gd name="T7" fmla="*/ 4 h 28"/>
                  <a:gd name="T8" fmla="*/ 0 w 29"/>
                  <a:gd name="T9" fmla="*/ 4 h 28"/>
                  <a:gd name="T10" fmla="*/ 0 w 29"/>
                  <a:gd name="T11" fmla="*/ 3 h 28"/>
                  <a:gd name="T12" fmla="*/ 0 w 29"/>
                  <a:gd name="T13" fmla="*/ 3 h 28"/>
                  <a:gd name="T14" fmla="*/ 0 w 29"/>
                  <a:gd name="T15" fmla="*/ 3 h 28"/>
                  <a:gd name="T16" fmla="*/ 0 w 29"/>
                  <a:gd name="T17" fmla="*/ 2 h 28"/>
                  <a:gd name="T18" fmla="*/ 0 w 29"/>
                  <a:gd name="T19" fmla="*/ 2 h 28"/>
                  <a:gd name="T20" fmla="*/ 0 w 29"/>
                  <a:gd name="T21" fmla="*/ 2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1 w 29"/>
                  <a:gd name="T29" fmla="*/ 1 h 28"/>
                  <a:gd name="T30" fmla="*/ 1 w 29"/>
                  <a:gd name="T31" fmla="*/ 0 h 28"/>
                  <a:gd name="T32" fmla="*/ 1 w 29"/>
                  <a:gd name="T33" fmla="*/ 0 h 28"/>
                  <a:gd name="T34" fmla="*/ 2 w 29"/>
                  <a:gd name="T35" fmla="*/ 0 h 28"/>
                  <a:gd name="T36" fmla="*/ 2 w 29"/>
                  <a:gd name="T37" fmla="*/ 1 h 28"/>
                  <a:gd name="T38" fmla="*/ 2 w 29"/>
                  <a:gd name="T39" fmla="*/ 1 h 28"/>
                  <a:gd name="T40" fmla="*/ 3 w 29"/>
                  <a:gd name="T41" fmla="*/ 1 h 28"/>
                  <a:gd name="T42" fmla="*/ 3 w 29"/>
                  <a:gd name="T43" fmla="*/ 1 h 28"/>
                  <a:gd name="T44" fmla="*/ 3 w 29"/>
                  <a:gd name="T45" fmla="*/ 2 h 28"/>
                  <a:gd name="T46" fmla="*/ 3 w 29"/>
                  <a:gd name="T47" fmla="*/ 2 h 28"/>
                  <a:gd name="T48" fmla="*/ 3 w 29"/>
                  <a:gd name="T49" fmla="*/ 2 h 28"/>
                  <a:gd name="T50" fmla="*/ 3 w 29"/>
                  <a:gd name="T51" fmla="*/ 3 h 28"/>
                  <a:gd name="T52" fmla="*/ 3 w 29"/>
                  <a:gd name="T53" fmla="*/ 4 h 28"/>
                  <a:gd name="T54" fmla="*/ 2 w 29"/>
                  <a:gd name="T55" fmla="*/ 4 h 28"/>
                  <a:gd name="T56" fmla="*/ 1 w 29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6" name="Freeform 131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7" name="Freeform 132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8" name="Freeform 133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9" name="Freeform 134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0" name="Freeform 135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8 w 58"/>
                  <a:gd name="T1" fmla="*/ 4 h 59"/>
                  <a:gd name="T2" fmla="*/ 8 w 58"/>
                  <a:gd name="T3" fmla="*/ 3 h 59"/>
                  <a:gd name="T4" fmla="*/ 8 w 58"/>
                  <a:gd name="T5" fmla="*/ 3 h 59"/>
                  <a:gd name="T6" fmla="*/ 7 w 58"/>
                  <a:gd name="T7" fmla="*/ 2 h 59"/>
                  <a:gd name="T8" fmla="*/ 7 w 58"/>
                  <a:gd name="T9" fmla="*/ 2 h 59"/>
                  <a:gd name="T10" fmla="*/ 6 w 58"/>
                  <a:gd name="T11" fmla="*/ 1 h 59"/>
                  <a:gd name="T12" fmla="*/ 6 w 58"/>
                  <a:gd name="T13" fmla="*/ 1 h 59"/>
                  <a:gd name="T14" fmla="*/ 5 w 58"/>
                  <a:gd name="T15" fmla="*/ 0 h 59"/>
                  <a:gd name="T16" fmla="*/ 4 w 58"/>
                  <a:gd name="T17" fmla="*/ 0 h 59"/>
                  <a:gd name="T18" fmla="*/ 3 w 58"/>
                  <a:gd name="T19" fmla="*/ 1 h 59"/>
                  <a:gd name="T20" fmla="*/ 1 w 58"/>
                  <a:gd name="T21" fmla="*/ 2 h 59"/>
                  <a:gd name="T22" fmla="*/ 1 w 58"/>
                  <a:gd name="T23" fmla="*/ 3 h 59"/>
                  <a:gd name="T24" fmla="*/ 0 w 58"/>
                  <a:gd name="T25" fmla="*/ 4 h 59"/>
                  <a:gd name="T26" fmla="*/ 0 w 58"/>
                  <a:gd name="T27" fmla="*/ 5 h 59"/>
                  <a:gd name="T28" fmla="*/ 1 w 58"/>
                  <a:gd name="T29" fmla="*/ 6 h 59"/>
                  <a:gd name="T30" fmla="*/ 1 w 58"/>
                  <a:gd name="T31" fmla="*/ 6 h 59"/>
                  <a:gd name="T32" fmla="*/ 1 w 58"/>
                  <a:gd name="T33" fmla="*/ 7 h 59"/>
                  <a:gd name="T34" fmla="*/ 2 w 58"/>
                  <a:gd name="T35" fmla="*/ 7 h 59"/>
                  <a:gd name="T36" fmla="*/ 3 w 58"/>
                  <a:gd name="T37" fmla="*/ 8 h 59"/>
                  <a:gd name="T38" fmla="*/ 3 w 58"/>
                  <a:gd name="T39" fmla="*/ 8 h 59"/>
                  <a:gd name="T40" fmla="*/ 4 w 58"/>
                  <a:gd name="T41" fmla="*/ 8 h 59"/>
                  <a:gd name="T42" fmla="*/ 5 w 58"/>
                  <a:gd name="T43" fmla="*/ 8 h 59"/>
                  <a:gd name="T44" fmla="*/ 6 w 58"/>
                  <a:gd name="T45" fmla="*/ 8 h 59"/>
                  <a:gd name="T46" fmla="*/ 6 w 58"/>
                  <a:gd name="T47" fmla="*/ 7 h 59"/>
                  <a:gd name="T48" fmla="*/ 7 w 58"/>
                  <a:gd name="T49" fmla="*/ 7 h 59"/>
                  <a:gd name="T50" fmla="*/ 7 w 58"/>
                  <a:gd name="T51" fmla="*/ 6 h 59"/>
                  <a:gd name="T52" fmla="*/ 8 w 58"/>
                  <a:gd name="T53" fmla="*/ 6 h 59"/>
                  <a:gd name="T54" fmla="*/ 8 w 58"/>
                  <a:gd name="T55" fmla="*/ 5 h 59"/>
                  <a:gd name="T56" fmla="*/ 8 w 58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1" name="Freeform 136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2 w 28"/>
                  <a:gd name="T1" fmla="*/ 3 h 29"/>
                  <a:gd name="T2" fmla="*/ 2 w 28"/>
                  <a:gd name="T3" fmla="*/ 3 h 29"/>
                  <a:gd name="T4" fmla="*/ 2 w 28"/>
                  <a:gd name="T5" fmla="*/ 3 h 29"/>
                  <a:gd name="T6" fmla="*/ 1 w 28"/>
                  <a:gd name="T7" fmla="*/ 3 h 29"/>
                  <a:gd name="T8" fmla="*/ 1 w 28"/>
                  <a:gd name="T9" fmla="*/ 3 h 29"/>
                  <a:gd name="T10" fmla="*/ 1 w 28"/>
                  <a:gd name="T11" fmla="*/ 2 h 29"/>
                  <a:gd name="T12" fmla="*/ 1 w 28"/>
                  <a:gd name="T13" fmla="*/ 2 h 29"/>
                  <a:gd name="T14" fmla="*/ 0 w 28"/>
                  <a:gd name="T15" fmla="*/ 2 h 29"/>
                  <a:gd name="T16" fmla="*/ 0 w 28"/>
                  <a:gd name="T17" fmla="*/ 1 h 29"/>
                  <a:gd name="T18" fmla="*/ 0 w 28"/>
                  <a:gd name="T19" fmla="*/ 1 h 29"/>
                  <a:gd name="T20" fmla="*/ 1 w 28"/>
                  <a:gd name="T21" fmla="*/ 1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2 w 28"/>
                  <a:gd name="T29" fmla="*/ 0 h 29"/>
                  <a:gd name="T30" fmla="*/ 2 w 28"/>
                  <a:gd name="T31" fmla="*/ 0 h 29"/>
                  <a:gd name="T32" fmla="*/ 2 w 28"/>
                  <a:gd name="T33" fmla="*/ 0 h 29"/>
                  <a:gd name="T34" fmla="*/ 3 w 28"/>
                  <a:gd name="T35" fmla="*/ 0 h 29"/>
                  <a:gd name="T36" fmla="*/ 3 w 28"/>
                  <a:gd name="T37" fmla="*/ 0 h 29"/>
                  <a:gd name="T38" fmla="*/ 3 w 28"/>
                  <a:gd name="T39" fmla="*/ 0 h 29"/>
                  <a:gd name="T40" fmla="*/ 4 w 28"/>
                  <a:gd name="T41" fmla="*/ 0 h 29"/>
                  <a:gd name="T42" fmla="*/ 4 w 28"/>
                  <a:gd name="T43" fmla="*/ 0 h 29"/>
                  <a:gd name="T44" fmla="*/ 4 w 28"/>
                  <a:gd name="T45" fmla="*/ 1 h 29"/>
                  <a:gd name="T46" fmla="*/ 4 w 28"/>
                  <a:gd name="T47" fmla="*/ 1 h 29"/>
                  <a:gd name="T48" fmla="*/ 4 w 28"/>
                  <a:gd name="T49" fmla="*/ 1 h 29"/>
                  <a:gd name="T50" fmla="*/ 4 w 28"/>
                  <a:gd name="T51" fmla="*/ 2 h 29"/>
                  <a:gd name="T52" fmla="*/ 4 w 28"/>
                  <a:gd name="T53" fmla="*/ 3 h 29"/>
                  <a:gd name="T54" fmla="*/ 3 w 28"/>
                  <a:gd name="T55" fmla="*/ 3 h 29"/>
                  <a:gd name="T56" fmla="*/ 2 w 28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2" name="Freeform 137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8 w 60"/>
                  <a:gd name="T1" fmla="*/ 4 h 58"/>
                  <a:gd name="T2" fmla="*/ 8 w 60"/>
                  <a:gd name="T3" fmla="*/ 3 h 58"/>
                  <a:gd name="T4" fmla="*/ 8 w 60"/>
                  <a:gd name="T5" fmla="*/ 3 h 58"/>
                  <a:gd name="T6" fmla="*/ 7 w 60"/>
                  <a:gd name="T7" fmla="*/ 2 h 58"/>
                  <a:gd name="T8" fmla="*/ 7 w 60"/>
                  <a:gd name="T9" fmla="*/ 1 h 58"/>
                  <a:gd name="T10" fmla="*/ 6 w 60"/>
                  <a:gd name="T11" fmla="*/ 1 h 58"/>
                  <a:gd name="T12" fmla="*/ 6 w 60"/>
                  <a:gd name="T13" fmla="*/ 1 h 58"/>
                  <a:gd name="T14" fmla="*/ 5 w 60"/>
                  <a:gd name="T15" fmla="*/ 0 h 58"/>
                  <a:gd name="T16" fmla="*/ 4 w 60"/>
                  <a:gd name="T17" fmla="*/ 0 h 58"/>
                  <a:gd name="T18" fmla="*/ 3 w 60"/>
                  <a:gd name="T19" fmla="*/ 1 h 58"/>
                  <a:gd name="T20" fmla="*/ 1 w 60"/>
                  <a:gd name="T21" fmla="*/ 1 h 58"/>
                  <a:gd name="T22" fmla="*/ 1 w 60"/>
                  <a:gd name="T23" fmla="*/ 3 h 58"/>
                  <a:gd name="T24" fmla="*/ 0 w 60"/>
                  <a:gd name="T25" fmla="*/ 4 h 58"/>
                  <a:gd name="T26" fmla="*/ 1 w 60"/>
                  <a:gd name="T27" fmla="*/ 5 h 58"/>
                  <a:gd name="T28" fmla="*/ 1 w 60"/>
                  <a:gd name="T29" fmla="*/ 6 h 58"/>
                  <a:gd name="T30" fmla="*/ 1 w 60"/>
                  <a:gd name="T31" fmla="*/ 6 h 58"/>
                  <a:gd name="T32" fmla="*/ 1 w 60"/>
                  <a:gd name="T33" fmla="*/ 7 h 58"/>
                  <a:gd name="T34" fmla="*/ 2 w 60"/>
                  <a:gd name="T35" fmla="*/ 7 h 58"/>
                  <a:gd name="T36" fmla="*/ 3 w 60"/>
                  <a:gd name="T37" fmla="*/ 8 h 58"/>
                  <a:gd name="T38" fmla="*/ 3 w 60"/>
                  <a:gd name="T39" fmla="*/ 8 h 58"/>
                  <a:gd name="T40" fmla="*/ 4 w 60"/>
                  <a:gd name="T41" fmla="*/ 8 h 58"/>
                  <a:gd name="T42" fmla="*/ 5 w 60"/>
                  <a:gd name="T43" fmla="*/ 8 h 58"/>
                  <a:gd name="T44" fmla="*/ 6 w 60"/>
                  <a:gd name="T45" fmla="*/ 8 h 58"/>
                  <a:gd name="T46" fmla="*/ 6 w 60"/>
                  <a:gd name="T47" fmla="*/ 7 h 58"/>
                  <a:gd name="T48" fmla="*/ 7 w 60"/>
                  <a:gd name="T49" fmla="*/ 7 h 58"/>
                  <a:gd name="T50" fmla="*/ 7 w 60"/>
                  <a:gd name="T51" fmla="*/ 6 h 58"/>
                  <a:gd name="T52" fmla="*/ 8 w 60"/>
                  <a:gd name="T53" fmla="*/ 6 h 58"/>
                  <a:gd name="T54" fmla="*/ 8 w 60"/>
                  <a:gd name="T55" fmla="*/ 5 h 58"/>
                  <a:gd name="T56" fmla="*/ 8 w 60"/>
                  <a:gd name="T57" fmla="*/ 4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3" name="Freeform 138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2 w 30"/>
                  <a:gd name="T1" fmla="*/ 4 h 28"/>
                  <a:gd name="T2" fmla="*/ 2 w 30"/>
                  <a:gd name="T3" fmla="*/ 4 h 28"/>
                  <a:gd name="T4" fmla="*/ 2 w 30"/>
                  <a:gd name="T5" fmla="*/ 4 h 28"/>
                  <a:gd name="T6" fmla="*/ 1 w 30"/>
                  <a:gd name="T7" fmla="*/ 4 h 28"/>
                  <a:gd name="T8" fmla="*/ 1 w 30"/>
                  <a:gd name="T9" fmla="*/ 4 h 28"/>
                  <a:gd name="T10" fmla="*/ 1 w 30"/>
                  <a:gd name="T11" fmla="*/ 3 h 28"/>
                  <a:gd name="T12" fmla="*/ 1 w 30"/>
                  <a:gd name="T13" fmla="*/ 3 h 28"/>
                  <a:gd name="T14" fmla="*/ 0 w 30"/>
                  <a:gd name="T15" fmla="*/ 3 h 28"/>
                  <a:gd name="T16" fmla="*/ 0 w 30"/>
                  <a:gd name="T17" fmla="*/ 2 h 28"/>
                  <a:gd name="T18" fmla="*/ 0 w 30"/>
                  <a:gd name="T19" fmla="*/ 2 h 28"/>
                  <a:gd name="T20" fmla="*/ 1 w 30"/>
                  <a:gd name="T21" fmla="*/ 2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2 w 30"/>
                  <a:gd name="T29" fmla="*/ 1 h 28"/>
                  <a:gd name="T30" fmla="*/ 2 w 30"/>
                  <a:gd name="T31" fmla="*/ 0 h 28"/>
                  <a:gd name="T32" fmla="*/ 2 w 30"/>
                  <a:gd name="T33" fmla="*/ 0 h 28"/>
                  <a:gd name="T34" fmla="*/ 3 w 30"/>
                  <a:gd name="T35" fmla="*/ 0 h 28"/>
                  <a:gd name="T36" fmla="*/ 3 w 30"/>
                  <a:gd name="T37" fmla="*/ 1 h 28"/>
                  <a:gd name="T38" fmla="*/ 3 w 30"/>
                  <a:gd name="T39" fmla="*/ 1 h 28"/>
                  <a:gd name="T40" fmla="*/ 4 w 30"/>
                  <a:gd name="T41" fmla="*/ 1 h 28"/>
                  <a:gd name="T42" fmla="*/ 4 w 30"/>
                  <a:gd name="T43" fmla="*/ 1 h 28"/>
                  <a:gd name="T44" fmla="*/ 4 w 30"/>
                  <a:gd name="T45" fmla="*/ 2 h 28"/>
                  <a:gd name="T46" fmla="*/ 4 w 30"/>
                  <a:gd name="T47" fmla="*/ 2 h 28"/>
                  <a:gd name="T48" fmla="*/ 4 w 30"/>
                  <a:gd name="T49" fmla="*/ 2 h 28"/>
                  <a:gd name="T50" fmla="*/ 4 w 30"/>
                  <a:gd name="T51" fmla="*/ 3 h 28"/>
                  <a:gd name="T52" fmla="*/ 4 w 30"/>
                  <a:gd name="T53" fmla="*/ 4 h 28"/>
                  <a:gd name="T54" fmla="*/ 3 w 30"/>
                  <a:gd name="T55" fmla="*/ 4 h 28"/>
                  <a:gd name="T56" fmla="*/ 2 w 30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4" name="Freeform 139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5" name="Freeform 140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2 w 30"/>
                  <a:gd name="T1" fmla="*/ 3 h 29"/>
                  <a:gd name="T2" fmla="*/ 2 w 30"/>
                  <a:gd name="T3" fmla="*/ 3 h 29"/>
                  <a:gd name="T4" fmla="*/ 2 w 30"/>
                  <a:gd name="T5" fmla="*/ 3 h 29"/>
                  <a:gd name="T6" fmla="*/ 1 w 30"/>
                  <a:gd name="T7" fmla="*/ 3 h 29"/>
                  <a:gd name="T8" fmla="*/ 1 w 30"/>
                  <a:gd name="T9" fmla="*/ 3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2 w 30"/>
                  <a:gd name="T29" fmla="*/ 0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0 h 29"/>
                  <a:gd name="T38" fmla="*/ 3 w 30"/>
                  <a:gd name="T39" fmla="*/ 0 h 29"/>
                  <a:gd name="T40" fmla="*/ 4 w 30"/>
                  <a:gd name="T41" fmla="*/ 0 h 29"/>
                  <a:gd name="T42" fmla="*/ 4 w 30"/>
                  <a:gd name="T43" fmla="*/ 0 h 29"/>
                  <a:gd name="T44" fmla="*/ 4 w 30"/>
                  <a:gd name="T45" fmla="*/ 1 h 29"/>
                  <a:gd name="T46" fmla="*/ 4 w 30"/>
                  <a:gd name="T47" fmla="*/ 1 h 29"/>
                  <a:gd name="T48" fmla="*/ 4 w 30"/>
                  <a:gd name="T49" fmla="*/ 1 h 29"/>
                  <a:gd name="T50" fmla="*/ 4 w 30"/>
                  <a:gd name="T51" fmla="*/ 2 h 29"/>
                  <a:gd name="T52" fmla="*/ 4 w 30"/>
                  <a:gd name="T53" fmla="*/ 3 h 29"/>
                  <a:gd name="T54" fmla="*/ 3 w 30"/>
                  <a:gd name="T55" fmla="*/ 3 h 29"/>
                  <a:gd name="T56" fmla="*/ 2 w 30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6" name="Freeform 141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7" name="Freeform 142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8" name="Freeform 143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8 w 58"/>
                  <a:gd name="T1" fmla="*/ 4 h 59"/>
                  <a:gd name="T2" fmla="*/ 8 w 58"/>
                  <a:gd name="T3" fmla="*/ 3 h 59"/>
                  <a:gd name="T4" fmla="*/ 7 w 58"/>
                  <a:gd name="T5" fmla="*/ 3 h 59"/>
                  <a:gd name="T6" fmla="*/ 7 w 58"/>
                  <a:gd name="T7" fmla="*/ 2 h 59"/>
                  <a:gd name="T8" fmla="*/ 7 w 58"/>
                  <a:gd name="T9" fmla="*/ 2 h 59"/>
                  <a:gd name="T10" fmla="*/ 6 w 58"/>
                  <a:gd name="T11" fmla="*/ 1 h 59"/>
                  <a:gd name="T12" fmla="*/ 5 w 58"/>
                  <a:gd name="T13" fmla="*/ 1 h 59"/>
                  <a:gd name="T14" fmla="*/ 5 w 58"/>
                  <a:gd name="T15" fmla="*/ 0 h 59"/>
                  <a:gd name="T16" fmla="*/ 4 w 58"/>
                  <a:gd name="T17" fmla="*/ 0 h 59"/>
                  <a:gd name="T18" fmla="*/ 3 w 58"/>
                  <a:gd name="T19" fmla="*/ 1 h 59"/>
                  <a:gd name="T20" fmla="*/ 1 w 58"/>
                  <a:gd name="T21" fmla="*/ 2 h 59"/>
                  <a:gd name="T22" fmla="*/ 1 w 58"/>
                  <a:gd name="T23" fmla="*/ 3 h 59"/>
                  <a:gd name="T24" fmla="*/ 0 w 58"/>
                  <a:gd name="T25" fmla="*/ 4 h 59"/>
                  <a:gd name="T26" fmla="*/ 0 w 58"/>
                  <a:gd name="T27" fmla="*/ 5 h 59"/>
                  <a:gd name="T28" fmla="*/ 1 w 58"/>
                  <a:gd name="T29" fmla="*/ 6 h 59"/>
                  <a:gd name="T30" fmla="*/ 1 w 58"/>
                  <a:gd name="T31" fmla="*/ 6 h 59"/>
                  <a:gd name="T32" fmla="*/ 1 w 58"/>
                  <a:gd name="T33" fmla="*/ 7 h 59"/>
                  <a:gd name="T34" fmla="*/ 2 w 58"/>
                  <a:gd name="T35" fmla="*/ 7 h 59"/>
                  <a:gd name="T36" fmla="*/ 3 w 58"/>
                  <a:gd name="T37" fmla="*/ 8 h 59"/>
                  <a:gd name="T38" fmla="*/ 3 w 58"/>
                  <a:gd name="T39" fmla="*/ 8 h 59"/>
                  <a:gd name="T40" fmla="*/ 4 w 58"/>
                  <a:gd name="T41" fmla="*/ 8 h 59"/>
                  <a:gd name="T42" fmla="*/ 5 w 58"/>
                  <a:gd name="T43" fmla="*/ 8 h 59"/>
                  <a:gd name="T44" fmla="*/ 5 w 58"/>
                  <a:gd name="T45" fmla="*/ 8 h 59"/>
                  <a:gd name="T46" fmla="*/ 6 w 58"/>
                  <a:gd name="T47" fmla="*/ 7 h 59"/>
                  <a:gd name="T48" fmla="*/ 7 w 58"/>
                  <a:gd name="T49" fmla="*/ 7 h 59"/>
                  <a:gd name="T50" fmla="*/ 7 w 58"/>
                  <a:gd name="T51" fmla="*/ 6 h 59"/>
                  <a:gd name="T52" fmla="*/ 7 w 58"/>
                  <a:gd name="T53" fmla="*/ 6 h 59"/>
                  <a:gd name="T54" fmla="*/ 8 w 58"/>
                  <a:gd name="T55" fmla="*/ 5 h 59"/>
                  <a:gd name="T56" fmla="*/ 8 w 58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9" name="Freeform 144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2 w 29"/>
                  <a:gd name="T1" fmla="*/ 3 h 29"/>
                  <a:gd name="T2" fmla="*/ 2 w 29"/>
                  <a:gd name="T3" fmla="*/ 3 h 29"/>
                  <a:gd name="T4" fmla="*/ 2 w 29"/>
                  <a:gd name="T5" fmla="*/ 3 h 29"/>
                  <a:gd name="T6" fmla="*/ 1 w 29"/>
                  <a:gd name="T7" fmla="*/ 3 h 29"/>
                  <a:gd name="T8" fmla="*/ 1 w 29"/>
                  <a:gd name="T9" fmla="*/ 3 h 29"/>
                  <a:gd name="T10" fmla="*/ 1 w 29"/>
                  <a:gd name="T11" fmla="*/ 2 h 29"/>
                  <a:gd name="T12" fmla="*/ 1 w 29"/>
                  <a:gd name="T13" fmla="*/ 2 h 29"/>
                  <a:gd name="T14" fmla="*/ 0 w 29"/>
                  <a:gd name="T15" fmla="*/ 2 h 29"/>
                  <a:gd name="T16" fmla="*/ 0 w 29"/>
                  <a:gd name="T17" fmla="*/ 1 h 29"/>
                  <a:gd name="T18" fmla="*/ 0 w 29"/>
                  <a:gd name="T19" fmla="*/ 1 h 29"/>
                  <a:gd name="T20" fmla="*/ 1 w 29"/>
                  <a:gd name="T21" fmla="*/ 1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2 w 29"/>
                  <a:gd name="T29" fmla="*/ 0 h 29"/>
                  <a:gd name="T30" fmla="*/ 2 w 29"/>
                  <a:gd name="T31" fmla="*/ 0 h 29"/>
                  <a:gd name="T32" fmla="*/ 2 w 29"/>
                  <a:gd name="T33" fmla="*/ 0 h 29"/>
                  <a:gd name="T34" fmla="*/ 3 w 29"/>
                  <a:gd name="T35" fmla="*/ 0 h 29"/>
                  <a:gd name="T36" fmla="*/ 3 w 29"/>
                  <a:gd name="T37" fmla="*/ 0 h 29"/>
                  <a:gd name="T38" fmla="*/ 3 w 29"/>
                  <a:gd name="T39" fmla="*/ 0 h 29"/>
                  <a:gd name="T40" fmla="*/ 4 w 29"/>
                  <a:gd name="T41" fmla="*/ 0 h 29"/>
                  <a:gd name="T42" fmla="*/ 4 w 29"/>
                  <a:gd name="T43" fmla="*/ 0 h 29"/>
                  <a:gd name="T44" fmla="*/ 4 w 29"/>
                  <a:gd name="T45" fmla="*/ 1 h 29"/>
                  <a:gd name="T46" fmla="*/ 4 w 29"/>
                  <a:gd name="T47" fmla="*/ 1 h 29"/>
                  <a:gd name="T48" fmla="*/ 4 w 29"/>
                  <a:gd name="T49" fmla="*/ 1 h 29"/>
                  <a:gd name="T50" fmla="*/ 4 w 29"/>
                  <a:gd name="T51" fmla="*/ 2 h 29"/>
                  <a:gd name="T52" fmla="*/ 4 w 29"/>
                  <a:gd name="T53" fmla="*/ 3 h 29"/>
                  <a:gd name="T54" fmla="*/ 3 w 29"/>
                  <a:gd name="T55" fmla="*/ 3 h 29"/>
                  <a:gd name="T56" fmla="*/ 2 w 29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0" name="Freeform 145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1" name="Freeform 146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1" name="Group 147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10252" name="AutoShape 148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49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3 w 61"/>
                  <a:gd name="T1" fmla="*/ 8 h 60"/>
                  <a:gd name="T2" fmla="*/ 2 w 61"/>
                  <a:gd name="T3" fmla="*/ 8 h 60"/>
                  <a:gd name="T4" fmla="*/ 1 w 61"/>
                  <a:gd name="T5" fmla="*/ 7 h 60"/>
                  <a:gd name="T6" fmla="*/ 0 w 61"/>
                  <a:gd name="T7" fmla="*/ 6 h 60"/>
                  <a:gd name="T8" fmla="*/ 0 w 61"/>
                  <a:gd name="T9" fmla="*/ 4 h 60"/>
                  <a:gd name="T10" fmla="*/ 0 w 61"/>
                  <a:gd name="T11" fmla="*/ 3 h 60"/>
                  <a:gd name="T12" fmla="*/ 1 w 61"/>
                  <a:gd name="T13" fmla="*/ 1 h 60"/>
                  <a:gd name="T14" fmla="*/ 2 w 61"/>
                  <a:gd name="T15" fmla="*/ 1 h 60"/>
                  <a:gd name="T16" fmla="*/ 3 w 61"/>
                  <a:gd name="T17" fmla="*/ 0 h 60"/>
                  <a:gd name="T18" fmla="*/ 5 w 61"/>
                  <a:gd name="T19" fmla="*/ 1 h 60"/>
                  <a:gd name="T20" fmla="*/ 6 w 61"/>
                  <a:gd name="T21" fmla="*/ 1 h 60"/>
                  <a:gd name="T22" fmla="*/ 7 w 61"/>
                  <a:gd name="T23" fmla="*/ 3 h 60"/>
                  <a:gd name="T24" fmla="*/ 7 w 61"/>
                  <a:gd name="T25" fmla="*/ 4 h 60"/>
                  <a:gd name="T26" fmla="*/ 7 w 61"/>
                  <a:gd name="T27" fmla="*/ 6 h 60"/>
                  <a:gd name="T28" fmla="*/ 6 w 61"/>
                  <a:gd name="T29" fmla="*/ 7 h 60"/>
                  <a:gd name="T30" fmla="*/ 5 w 61"/>
                  <a:gd name="T31" fmla="*/ 8 h 60"/>
                  <a:gd name="T32" fmla="*/ 3 w 61"/>
                  <a:gd name="T33" fmla="*/ 8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5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7 w 132"/>
                  <a:gd name="T1" fmla="*/ 23 h 182"/>
                  <a:gd name="T2" fmla="*/ 11 w 132"/>
                  <a:gd name="T3" fmla="*/ 23 h 182"/>
                  <a:gd name="T4" fmla="*/ 11 w 132"/>
                  <a:gd name="T5" fmla="*/ 22 h 182"/>
                  <a:gd name="T6" fmla="*/ 13 w 132"/>
                  <a:gd name="T7" fmla="*/ 20 h 182"/>
                  <a:gd name="T8" fmla="*/ 15 w 132"/>
                  <a:gd name="T9" fmla="*/ 16 h 182"/>
                  <a:gd name="T10" fmla="*/ 16 w 132"/>
                  <a:gd name="T11" fmla="*/ 12 h 182"/>
                  <a:gd name="T12" fmla="*/ 17 w 132"/>
                  <a:gd name="T13" fmla="*/ 8 h 182"/>
                  <a:gd name="T14" fmla="*/ 17 w 132"/>
                  <a:gd name="T15" fmla="*/ 4 h 182"/>
                  <a:gd name="T16" fmla="*/ 14 w 132"/>
                  <a:gd name="T17" fmla="*/ 2 h 182"/>
                  <a:gd name="T18" fmla="*/ 9 w 132"/>
                  <a:gd name="T19" fmla="*/ 0 h 182"/>
                  <a:gd name="T20" fmla="*/ 4 w 132"/>
                  <a:gd name="T21" fmla="*/ 2 h 182"/>
                  <a:gd name="T22" fmla="*/ 1 w 132"/>
                  <a:gd name="T23" fmla="*/ 4 h 182"/>
                  <a:gd name="T24" fmla="*/ 0 w 132"/>
                  <a:gd name="T25" fmla="*/ 8 h 182"/>
                  <a:gd name="T26" fmla="*/ 1 w 132"/>
                  <a:gd name="T27" fmla="*/ 12 h 182"/>
                  <a:gd name="T28" fmla="*/ 3 w 132"/>
                  <a:gd name="T29" fmla="*/ 16 h 182"/>
                  <a:gd name="T30" fmla="*/ 5 w 132"/>
                  <a:gd name="T31" fmla="*/ 20 h 182"/>
                  <a:gd name="T32" fmla="*/ 6 w 132"/>
                  <a:gd name="T33" fmla="*/ 22 h 182"/>
                  <a:gd name="T34" fmla="*/ 7 w 132"/>
                  <a:gd name="T35" fmla="*/ 23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1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7 w 132"/>
                  <a:gd name="T1" fmla="*/ 23 h 182"/>
                  <a:gd name="T2" fmla="*/ 11 w 132"/>
                  <a:gd name="T3" fmla="*/ 23 h 182"/>
                  <a:gd name="T4" fmla="*/ 11 w 132"/>
                  <a:gd name="T5" fmla="*/ 22 h 182"/>
                  <a:gd name="T6" fmla="*/ 13 w 132"/>
                  <a:gd name="T7" fmla="*/ 20 h 182"/>
                  <a:gd name="T8" fmla="*/ 15 w 132"/>
                  <a:gd name="T9" fmla="*/ 16 h 182"/>
                  <a:gd name="T10" fmla="*/ 16 w 132"/>
                  <a:gd name="T11" fmla="*/ 12 h 182"/>
                  <a:gd name="T12" fmla="*/ 17 w 132"/>
                  <a:gd name="T13" fmla="*/ 8 h 182"/>
                  <a:gd name="T14" fmla="*/ 17 w 132"/>
                  <a:gd name="T15" fmla="*/ 4 h 182"/>
                  <a:gd name="T16" fmla="*/ 14 w 132"/>
                  <a:gd name="T17" fmla="*/ 2 h 182"/>
                  <a:gd name="T18" fmla="*/ 9 w 132"/>
                  <a:gd name="T19" fmla="*/ 0 h 182"/>
                  <a:gd name="T20" fmla="*/ 4 w 132"/>
                  <a:gd name="T21" fmla="*/ 2 h 182"/>
                  <a:gd name="T22" fmla="*/ 1 w 132"/>
                  <a:gd name="T23" fmla="*/ 4 h 182"/>
                  <a:gd name="T24" fmla="*/ 0 w 132"/>
                  <a:gd name="T25" fmla="*/ 8 h 182"/>
                  <a:gd name="T26" fmla="*/ 1 w 132"/>
                  <a:gd name="T27" fmla="*/ 12 h 182"/>
                  <a:gd name="T28" fmla="*/ 3 w 132"/>
                  <a:gd name="T29" fmla="*/ 16 h 182"/>
                  <a:gd name="T30" fmla="*/ 5 w 132"/>
                  <a:gd name="T31" fmla="*/ 20 h 182"/>
                  <a:gd name="T32" fmla="*/ 6 w 132"/>
                  <a:gd name="T33" fmla="*/ 22 h 182"/>
                  <a:gd name="T34" fmla="*/ 7 w 132"/>
                  <a:gd name="T35" fmla="*/ 23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52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21 w 177"/>
                  <a:gd name="T1" fmla="*/ 18 h 146"/>
                  <a:gd name="T2" fmla="*/ 23 w 177"/>
                  <a:gd name="T3" fmla="*/ 15 h 146"/>
                  <a:gd name="T4" fmla="*/ 22 w 177"/>
                  <a:gd name="T5" fmla="*/ 14 h 146"/>
                  <a:gd name="T6" fmla="*/ 21 w 177"/>
                  <a:gd name="T7" fmla="*/ 12 h 146"/>
                  <a:gd name="T8" fmla="*/ 18 w 177"/>
                  <a:gd name="T9" fmla="*/ 8 h 146"/>
                  <a:gd name="T10" fmla="*/ 16 w 177"/>
                  <a:gd name="T11" fmla="*/ 5 h 146"/>
                  <a:gd name="T12" fmla="*/ 12 w 177"/>
                  <a:gd name="T13" fmla="*/ 2 h 146"/>
                  <a:gd name="T14" fmla="*/ 9 w 177"/>
                  <a:gd name="T15" fmla="*/ 0 h 146"/>
                  <a:gd name="T16" fmla="*/ 5 w 177"/>
                  <a:gd name="T17" fmla="*/ 1 h 146"/>
                  <a:gd name="T18" fmla="*/ 2 w 177"/>
                  <a:gd name="T19" fmla="*/ 5 h 146"/>
                  <a:gd name="T20" fmla="*/ 1 w 177"/>
                  <a:gd name="T21" fmla="*/ 8 h 146"/>
                  <a:gd name="T22" fmla="*/ 0 w 177"/>
                  <a:gd name="T23" fmla="*/ 10 h 146"/>
                  <a:gd name="T24" fmla="*/ 1 w 177"/>
                  <a:gd name="T25" fmla="*/ 12 h 146"/>
                  <a:gd name="T26" fmla="*/ 1 w 177"/>
                  <a:gd name="T27" fmla="*/ 14 h 146"/>
                  <a:gd name="T28" fmla="*/ 3 w 177"/>
                  <a:gd name="T29" fmla="*/ 15 h 146"/>
                  <a:gd name="T30" fmla="*/ 4 w 177"/>
                  <a:gd name="T31" fmla="*/ 16 h 146"/>
                  <a:gd name="T32" fmla="*/ 6 w 177"/>
                  <a:gd name="T33" fmla="*/ 17 h 146"/>
                  <a:gd name="T34" fmla="*/ 8 w 177"/>
                  <a:gd name="T35" fmla="*/ 18 h 146"/>
                  <a:gd name="T36" fmla="*/ 10 w 177"/>
                  <a:gd name="T37" fmla="*/ 18 h 146"/>
                  <a:gd name="T38" fmla="*/ 13 w 177"/>
                  <a:gd name="T39" fmla="*/ 18 h 146"/>
                  <a:gd name="T40" fmla="*/ 15 w 177"/>
                  <a:gd name="T41" fmla="*/ 18 h 146"/>
                  <a:gd name="T42" fmla="*/ 17 w 177"/>
                  <a:gd name="T43" fmla="*/ 19 h 146"/>
                  <a:gd name="T44" fmla="*/ 18 w 177"/>
                  <a:gd name="T45" fmla="*/ 19 h 146"/>
                  <a:gd name="T46" fmla="*/ 20 w 177"/>
                  <a:gd name="T47" fmla="*/ 18 h 146"/>
                  <a:gd name="T48" fmla="*/ 21 w 177"/>
                  <a:gd name="T49" fmla="*/ 18 h 146"/>
                  <a:gd name="T50" fmla="*/ 21 w 177"/>
                  <a:gd name="T51" fmla="*/ 18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53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23 w 178"/>
                  <a:gd name="T1" fmla="*/ 3 h 143"/>
                  <a:gd name="T2" fmla="*/ 21 w 178"/>
                  <a:gd name="T3" fmla="*/ 0 h 143"/>
                  <a:gd name="T4" fmla="*/ 21 w 178"/>
                  <a:gd name="T5" fmla="*/ 0 h 143"/>
                  <a:gd name="T6" fmla="*/ 20 w 178"/>
                  <a:gd name="T7" fmla="*/ 0 h 143"/>
                  <a:gd name="T8" fmla="*/ 19 w 178"/>
                  <a:gd name="T9" fmla="*/ 0 h 143"/>
                  <a:gd name="T10" fmla="*/ 17 w 178"/>
                  <a:gd name="T11" fmla="*/ 0 h 143"/>
                  <a:gd name="T12" fmla="*/ 15 w 178"/>
                  <a:gd name="T13" fmla="*/ 0 h 143"/>
                  <a:gd name="T14" fmla="*/ 13 w 178"/>
                  <a:gd name="T15" fmla="*/ 0 h 143"/>
                  <a:gd name="T16" fmla="*/ 10 w 178"/>
                  <a:gd name="T17" fmla="*/ 0 h 143"/>
                  <a:gd name="T18" fmla="*/ 8 w 178"/>
                  <a:gd name="T19" fmla="*/ 0 h 143"/>
                  <a:gd name="T20" fmla="*/ 6 w 178"/>
                  <a:gd name="T21" fmla="*/ 1 h 143"/>
                  <a:gd name="T22" fmla="*/ 4 w 178"/>
                  <a:gd name="T23" fmla="*/ 2 h 143"/>
                  <a:gd name="T24" fmla="*/ 3 w 178"/>
                  <a:gd name="T25" fmla="*/ 3 h 143"/>
                  <a:gd name="T26" fmla="*/ 1 w 178"/>
                  <a:gd name="T27" fmla="*/ 4 h 143"/>
                  <a:gd name="T28" fmla="*/ 1 w 178"/>
                  <a:gd name="T29" fmla="*/ 6 h 143"/>
                  <a:gd name="T30" fmla="*/ 0 w 178"/>
                  <a:gd name="T31" fmla="*/ 8 h 143"/>
                  <a:gd name="T32" fmla="*/ 1 w 178"/>
                  <a:gd name="T33" fmla="*/ 10 h 143"/>
                  <a:gd name="T34" fmla="*/ 2 w 178"/>
                  <a:gd name="T35" fmla="*/ 13 h 143"/>
                  <a:gd name="T36" fmla="*/ 6 w 178"/>
                  <a:gd name="T37" fmla="*/ 16 h 143"/>
                  <a:gd name="T38" fmla="*/ 9 w 178"/>
                  <a:gd name="T39" fmla="*/ 17 h 143"/>
                  <a:gd name="T40" fmla="*/ 12 w 178"/>
                  <a:gd name="T41" fmla="*/ 16 h 143"/>
                  <a:gd name="T42" fmla="*/ 16 w 178"/>
                  <a:gd name="T43" fmla="*/ 13 h 143"/>
                  <a:gd name="T44" fmla="*/ 19 w 178"/>
                  <a:gd name="T45" fmla="*/ 10 h 143"/>
                  <a:gd name="T46" fmla="*/ 21 w 178"/>
                  <a:gd name="T47" fmla="*/ 6 h 143"/>
                  <a:gd name="T48" fmla="*/ 22 w 178"/>
                  <a:gd name="T49" fmla="*/ 4 h 143"/>
                  <a:gd name="T50" fmla="*/ 23 w 178"/>
                  <a:gd name="T51" fmla="*/ 3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54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11 w 132"/>
                  <a:gd name="T1" fmla="*/ 0 h 181"/>
                  <a:gd name="T2" fmla="*/ 7 w 132"/>
                  <a:gd name="T3" fmla="*/ 0 h 181"/>
                  <a:gd name="T4" fmla="*/ 6 w 132"/>
                  <a:gd name="T5" fmla="*/ 1 h 181"/>
                  <a:gd name="T6" fmla="*/ 5 w 132"/>
                  <a:gd name="T7" fmla="*/ 3 h 181"/>
                  <a:gd name="T8" fmla="*/ 3 w 132"/>
                  <a:gd name="T9" fmla="*/ 7 h 181"/>
                  <a:gd name="T10" fmla="*/ 1 w 132"/>
                  <a:gd name="T11" fmla="*/ 11 h 181"/>
                  <a:gd name="T12" fmla="*/ 0 w 132"/>
                  <a:gd name="T13" fmla="*/ 15 h 181"/>
                  <a:gd name="T14" fmla="*/ 1 w 132"/>
                  <a:gd name="T15" fmla="*/ 19 h 181"/>
                  <a:gd name="T16" fmla="*/ 3 w 132"/>
                  <a:gd name="T17" fmla="*/ 21 h 181"/>
                  <a:gd name="T18" fmla="*/ 8 w 132"/>
                  <a:gd name="T19" fmla="*/ 22 h 181"/>
                  <a:gd name="T20" fmla="*/ 14 w 132"/>
                  <a:gd name="T21" fmla="*/ 21 h 181"/>
                  <a:gd name="T22" fmla="*/ 16 w 132"/>
                  <a:gd name="T23" fmla="*/ 19 h 181"/>
                  <a:gd name="T24" fmla="*/ 17 w 132"/>
                  <a:gd name="T25" fmla="*/ 15 h 181"/>
                  <a:gd name="T26" fmla="*/ 16 w 132"/>
                  <a:gd name="T27" fmla="*/ 11 h 181"/>
                  <a:gd name="T28" fmla="*/ 15 w 132"/>
                  <a:gd name="T29" fmla="*/ 7 h 181"/>
                  <a:gd name="T30" fmla="*/ 13 w 132"/>
                  <a:gd name="T31" fmla="*/ 3 h 181"/>
                  <a:gd name="T32" fmla="*/ 11 w 132"/>
                  <a:gd name="T33" fmla="*/ 1 h 181"/>
                  <a:gd name="T34" fmla="*/ 11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55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1 w 177"/>
                  <a:gd name="T1" fmla="*/ 1 h 144"/>
                  <a:gd name="T2" fmla="*/ 0 w 177"/>
                  <a:gd name="T3" fmla="*/ 4 h 144"/>
                  <a:gd name="T4" fmla="*/ 0 w 177"/>
                  <a:gd name="T5" fmla="*/ 5 h 144"/>
                  <a:gd name="T6" fmla="*/ 2 w 177"/>
                  <a:gd name="T7" fmla="*/ 7 h 144"/>
                  <a:gd name="T8" fmla="*/ 4 w 177"/>
                  <a:gd name="T9" fmla="*/ 11 h 144"/>
                  <a:gd name="T10" fmla="*/ 7 w 177"/>
                  <a:gd name="T11" fmla="*/ 14 h 144"/>
                  <a:gd name="T12" fmla="*/ 10 w 177"/>
                  <a:gd name="T13" fmla="*/ 17 h 144"/>
                  <a:gd name="T14" fmla="*/ 13 w 177"/>
                  <a:gd name="T15" fmla="*/ 18 h 144"/>
                  <a:gd name="T16" fmla="*/ 17 w 177"/>
                  <a:gd name="T17" fmla="*/ 18 h 144"/>
                  <a:gd name="T18" fmla="*/ 20 w 177"/>
                  <a:gd name="T19" fmla="*/ 14 h 144"/>
                  <a:gd name="T20" fmla="*/ 21 w 177"/>
                  <a:gd name="T21" fmla="*/ 11 h 144"/>
                  <a:gd name="T22" fmla="*/ 22 w 177"/>
                  <a:gd name="T23" fmla="*/ 9 h 144"/>
                  <a:gd name="T24" fmla="*/ 22 w 177"/>
                  <a:gd name="T25" fmla="*/ 7 h 144"/>
                  <a:gd name="T26" fmla="*/ 21 w 177"/>
                  <a:gd name="T27" fmla="*/ 5 h 144"/>
                  <a:gd name="T28" fmla="*/ 20 w 177"/>
                  <a:gd name="T29" fmla="*/ 4 h 144"/>
                  <a:gd name="T30" fmla="*/ 18 w 177"/>
                  <a:gd name="T31" fmla="*/ 3 h 144"/>
                  <a:gd name="T32" fmla="*/ 16 w 177"/>
                  <a:gd name="T33" fmla="*/ 2 h 144"/>
                  <a:gd name="T34" fmla="*/ 14 w 177"/>
                  <a:gd name="T35" fmla="*/ 1 h 144"/>
                  <a:gd name="T36" fmla="*/ 12 w 177"/>
                  <a:gd name="T37" fmla="*/ 1 h 144"/>
                  <a:gd name="T38" fmla="*/ 10 w 177"/>
                  <a:gd name="T39" fmla="*/ 1 h 144"/>
                  <a:gd name="T40" fmla="*/ 7 w 177"/>
                  <a:gd name="T41" fmla="*/ 1 h 144"/>
                  <a:gd name="T42" fmla="*/ 6 w 177"/>
                  <a:gd name="T43" fmla="*/ 0 h 144"/>
                  <a:gd name="T44" fmla="*/ 4 w 177"/>
                  <a:gd name="T45" fmla="*/ 0 h 144"/>
                  <a:gd name="T46" fmla="*/ 3 w 177"/>
                  <a:gd name="T47" fmla="*/ 1 h 144"/>
                  <a:gd name="T48" fmla="*/ 2 w 177"/>
                  <a:gd name="T49" fmla="*/ 1 h 144"/>
                  <a:gd name="T50" fmla="*/ 1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156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15 h 143"/>
                  <a:gd name="T2" fmla="*/ 2 w 180"/>
                  <a:gd name="T3" fmla="*/ 18 h 143"/>
                  <a:gd name="T4" fmla="*/ 3 w 180"/>
                  <a:gd name="T5" fmla="*/ 18 h 143"/>
                  <a:gd name="T6" fmla="*/ 3 w 180"/>
                  <a:gd name="T7" fmla="*/ 18 h 143"/>
                  <a:gd name="T8" fmla="*/ 5 w 180"/>
                  <a:gd name="T9" fmla="*/ 18 h 143"/>
                  <a:gd name="T10" fmla="*/ 6 w 180"/>
                  <a:gd name="T11" fmla="*/ 18 h 143"/>
                  <a:gd name="T12" fmla="*/ 8 w 180"/>
                  <a:gd name="T13" fmla="*/ 18 h 143"/>
                  <a:gd name="T14" fmla="*/ 10 w 180"/>
                  <a:gd name="T15" fmla="*/ 18 h 143"/>
                  <a:gd name="T16" fmla="*/ 13 w 180"/>
                  <a:gd name="T17" fmla="*/ 18 h 143"/>
                  <a:gd name="T18" fmla="*/ 15 w 180"/>
                  <a:gd name="T19" fmla="*/ 17 h 143"/>
                  <a:gd name="T20" fmla="*/ 17 w 180"/>
                  <a:gd name="T21" fmla="*/ 17 h 143"/>
                  <a:gd name="T22" fmla="*/ 19 w 180"/>
                  <a:gd name="T23" fmla="*/ 16 h 143"/>
                  <a:gd name="T24" fmla="*/ 21 w 180"/>
                  <a:gd name="T25" fmla="*/ 15 h 143"/>
                  <a:gd name="T26" fmla="*/ 22 w 180"/>
                  <a:gd name="T27" fmla="*/ 14 h 143"/>
                  <a:gd name="T28" fmla="*/ 23 w 180"/>
                  <a:gd name="T29" fmla="*/ 12 h 143"/>
                  <a:gd name="T30" fmla="*/ 23 w 180"/>
                  <a:gd name="T31" fmla="*/ 10 h 143"/>
                  <a:gd name="T32" fmla="*/ 22 w 180"/>
                  <a:gd name="T33" fmla="*/ 8 h 143"/>
                  <a:gd name="T34" fmla="*/ 21 w 180"/>
                  <a:gd name="T35" fmla="*/ 5 h 143"/>
                  <a:gd name="T36" fmla="*/ 18 w 180"/>
                  <a:gd name="T37" fmla="*/ 1 h 143"/>
                  <a:gd name="T38" fmla="*/ 14 w 180"/>
                  <a:gd name="T39" fmla="*/ 0 h 143"/>
                  <a:gd name="T40" fmla="*/ 11 w 180"/>
                  <a:gd name="T41" fmla="*/ 2 h 143"/>
                  <a:gd name="T42" fmla="*/ 7 w 180"/>
                  <a:gd name="T43" fmla="*/ 4 h 143"/>
                  <a:gd name="T44" fmla="*/ 5 w 180"/>
                  <a:gd name="T45" fmla="*/ 8 h 143"/>
                  <a:gd name="T46" fmla="*/ 2 w 180"/>
                  <a:gd name="T47" fmla="*/ 11 h 143"/>
                  <a:gd name="T48" fmla="*/ 1 w 180"/>
                  <a:gd name="T49" fmla="*/ 14 h 143"/>
                  <a:gd name="T50" fmla="*/ 0 w 180"/>
                  <a:gd name="T51" fmla="*/ 15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157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2 w 24"/>
                  <a:gd name="T1" fmla="*/ 3 h 24"/>
                  <a:gd name="T2" fmla="*/ 1 w 24"/>
                  <a:gd name="T3" fmla="*/ 3 h 24"/>
                  <a:gd name="T4" fmla="*/ 1 w 24"/>
                  <a:gd name="T5" fmla="*/ 3 h 24"/>
                  <a:gd name="T6" fmla="*/ 1 w 24"/>
                  <a:gd name="T7" fmla="*/ 2 h 24"/>
                  <a:gd name="T8" fmla="*/ 0 w 24"/>
                  <a:gd name="T9" fmla="*/ 2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2 w 24"/>
                  <a:gd name="T17" fmla="*/ 0 h 24"/>
                  <a:gd name="T18" fmla="*/ 3 w 24"/>
                  <a:gd name="T19" fmla="*/ 1 h 24"/>
                  <a:gd name="T20" fmla="*/ 3 w 24"/>
                  <a:gd name="T21" fmla="*/ 1 h 24"/>
                  <a:gd name="T22" fmla="*/ 3 w 24"/>
                  <a:gd name="T23" fmla="*/ 1 h 24"/>
                  <a:gd name="T24" fmla="*/ 3 w 24"/>
                  <a:gd name="T25" fmla="*/ 2 h 24"/>
                  <a:gd name="T26" fmla="*/ 3 w 24"/>
                  <a:gd name="T27" fmla="*/ 2 h 24"/>
                  <a:gd name="T28" fmla="*/ 3 w 24"/>
                  <a:gd name="T29" fmla="*/ 3 h 24"/>
                  <a:gd name="T30" fmla="*/ 3 w 24"/>
                  <a:gd name="T31" fmla="*/ 3 h 24"/>
                  <a:gd name="T32" fmla="*/ 2 w 24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15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3 w 52"/>
                  <a:gd name="T1" fmla="*/ 10 h 73"/>
                  <a:gd name="T2" fmla="*/ 4 w 52"/>
                  <a:gd name="T3" fmla="*/ 10 h 73"/>
                  <a:gd name="T4" fmla="*/ 5 w 52"/>
                  <a:gd name="T5" fmla="*/ 9 h 73"/>
                  <a:gd name="T6" fmla="*/ 5 w 52"/>
                  <a:gd name="T7" fmla="*/ 8 h 73"/>
                  <a:gd name="T8" fmla="*/ 6 w 52"/>
                  <a:gd name="T9" fmla="*/ 7 h 73"/>
                  <a:gd name="T10" fmla="*/ 7 w 52"/>
                  <a:gd name="T11" fmla="*/ 5 h 73"/>
                  <a:gd name="T12" fmla="*/ 7 w 52"/>
                  <a:gd name="T13" fmla="*/ 3 h 73"/>
                  <a:gd name="T14" fmla="*/ 7 w 52"/>
                  <a:gd name="T15" fmla="*/ 2 h 73"/>
                  <a:gd name="T16" fmla="*/ 6 w 52"/>
                  <a:gd name="T17" fmla="*/ 1 h 73"/>
                  <a:gd name="T18" fmla="*/ 4 w 52"/>
                  <a:gd name="T19" fmla="*/ 0 h 73"/>
                  <a:gd name="T20" fmla="*/ 2 w 52"/>
                  <a:gd name="T21" fmla="*/ 1 h 73"/>
                  <a:gd name="T22" fmla="*/ 1 w 52"/>
                  <a:gd name="T23" fmla="*/ 2 h 73"/>
                  <a:gd name="T24" fmla="*/ 0 w 52"/>
                  <a:gd name="T25" fmla="*/ 3 h 73"/>
                  <a:gd name="T26" fmla="*/ 1 w 52"/>
                  <a:gd name="T27" fmla="*/ 5 h 73"/>
                  <a:gd name="T28" fmla="*/ 1 w 52"/>
                  <a:gd name="T29" fmla="*/ 7 h 73"/>
                  <a:gd name="T30" fmla="*/ 2 w 52"/>
                  <a:gd name="T31" fmla="*/ 8 h 73"/>
                  <a:gd name="T32" fmla="*/ 3 w 52"/>
                  <a:gd name="T33" fmla="*/ 9 h 73"/>
                  <a:gd name="T34" fmla="*/ 3 w 52"/>
                  <a:gd name="T35" fmla="*/ 1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159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3 w 52"/>
                  <a:gd name="T1" fmla="*/ 10 h 73"/>
                  <a:gd name="T2" fmla="*/ 4 w 52"/>
                  <a:gd name="T3" fmla="*/ 10 h 73"/>
                  <a:gd name="T4" fmla="*/ 5 w 52"/>
                  <a:gd name="T5" fmla="*/ 9 h 73"/>
                  <a:gd name="T6" fmla="*/ 5 w 52"/>
                  <a:gd name="T7" fmla="*/ 8 h 73"/>
                  <a:gd name="T8" fmla="*/ 6 w 52"/>
                  <a:gd name="T9" fmla="*/ 7 h 73"/>
                  <a:gd name="T10" fmla="*/ 7 w 52"/>
                  <a:gd name="T11" fmla="*/ 5 h 73"/>
                  <a:gd name="T12" fmla="*/ 7 w 52"/>
                  <a:gd name="T13" fmla="*/ 3 h 73"/>
                  <a:gd name="T14" fmla="*/ 7 w 52"/>
                  <a:gd name="T15" fmla="*/ 2 h 73"/>
                  <a:gd name="T16" fmla="*/ 6 w 52"/>
                  <a:gd name="T17" fmla="*/ 1 h 73"/>
                  <a:gd name="T18" fmla="*/ 4 w 52"/>
                  <a:gd name="T19" fmla="*/ 0 h 73"/>
                  <a:gd name="T20" fmla="*/ 2 w 52"/>
                  <a:gd name="T21" fmla="*/ 1 h 73"/>
                  <a:gd name="T22" fmla="*/ 1 w 52"/>
                  <a:gd name="T23" fmla="*/ 2 h 73"/>
                  <a:gd name="T24" fmla="*/ 0 w 52"/>
                  <a:gd name="T25" fmla="*/ 3 h 73"/>
                  <a:gd name="T26" fmla="*/ 1 w 52"/>
                  <a:gd name="T27" fmla="*/ 5 h 73"/>
                  <a:gd name="T28" fmla="*/ 1 w 52"/>
                  <a:gd name="T29" fmla="*/ 7 h 73"/>
                  <a:gd name="T30" fmla="*/ 2 w 52"/>
                  <a:gd name="T31" fmla="*/ 8 h 73"/>
                  <a:gd name="T32" fmla="*/ 3 w 52"/>
                  <a:gd name="T33" fmla="*/ 9 h 73"/>
                  <a:gd name="T34" fmla="*/ 3 w 52"/>
                  <a:gd name="T35" fmla="*/ 1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160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9 w 71"/>
                  <a:gd name="T1" fmla="*/ 8 h 58"/>
                  <a:gd name="T2" fmla="*/ 9 w 71"/>
                  <a:gd name="T3" fmla="*/ 6 h 58"/>
                  <a:gd name="T4" fmla="*/ 9 w 71"/>
                  <a:gd name="T5" fmla="*/ 6 h 58"/>
                  <a:gd name="T6" fmla="*/ 8 w 71"/>
                  <a:gd name="T7" fmla="*/ 5 h 58"/>
                  <a:gd name="T8" fmla="*/ 8 w 71"/>
                  <a:gd name="T9" fmla="*/ 4 h 58"/>
                  <a:gd name="T10" fmla="*/ 7 w 71"/>
                  <a:gd name="T11" fmla="*/ 2 h 58"/>
                  <a:gd name="T12" fmla="*/ 5 w 71"/>
                  <a:gd name="T13" fmla="*/ 1 h 58"/>
                  <a:gd name="T14" fmla="*/ 4 w 71"/>
                  <a:gd name="T15" fmla="*/ 0 h 58"/>
                  <a:gd name="T16" fmla="*/ 2 w 71"/>
                  <a:gd name="T17" fmla="*/ 1 h 58"/>
                  <a:gd name="T18" fmla="*/ 1 w 71"/>
                  <a:gd name="T19" fmla="*/ 3 h 58"/>
                  <a:gd name="T20" fmla="*/ 0 w 71"/>
                  <a:gd name="T21" fmla="*/ 5 h 58"/>
                  <a:gd name="T22" fmla="*/ 1 w 71"/>
                  <a:gd name="T23" fmla="*/ 6 h 58"/>
                  <a:gd name="T24" fmla="*/ 2 w 71"/>
                  <a:gd name="T25" fmla="*/ 7 h 58"/>
                  <a:gd name="T26" fmla="*/ 4 w 71"/>
                  <a:gd name="T27" fmla="*/ 7 h 58"/>
                  <a:gd name="T28" fmla="*/ 5 w 71"/>
                  <a:gd name="T29" fmla="*/ 8 h 58"/>
                  <a:gd name="T30" fmla="*/ 7 w 71"/>
                  <a:gd name="T31" fmla="*/ 8 h 58"/>
                  <a:gd name="T32" fmla="*/ 8 w 71"/>
                  <a:gd name="T33" fmla="*/ 8 h 58"/>
                  <a:gd name="T34" fmla="*/ 9 w 71"/>
                  <a:gd name="T35" fmla="*/ 8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161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9 w 71"/>
                  <a:gd name="T1" fmla="*/ 1 h 57"/>
                  <a:gd name="T2" fmla="*/ 9 w 71"/>
                  <a:gd name="T3" fmla="*/ 0 h 57"/>
                  <a:gd name="T4" fmla="*/ 8 w 71"/>
                  <a:gd name="T5" fmla="*/ 0 h 57"/>
                  <a:gd name="T6" fmla="*/ 7 w 71"/>
                  <a:gd name="T7" fmla="*/ 0 h 57"/>
                  <a:gd name="T8" fmla="*/ 5 w 71"/>
                  <a:gd name="T9" fmla="*/ 0 h 57"/>
                  <a:gd name="T10" fmla="*/ 4 w 71"/>
                  <a:gd name="T11" fmla="*/ 0 h 57"/>
                  <a:gd name="T12" fmla="*/ 2 w 71"/>
                  <a:gd name="T13" fmla="*/ 0 h 57"/>
                  <a:gd name="T14" fmla="*/ 1 w 71"/>
                  <a:gd name="T15" fmla="*/ 1 h 57"/>
                  <a:gd name="T16" fmla="*/ 0 w 71"/>
                  <a:gd name="T17" fmla="*/ 3 h 57"/>
                  <a:gd name="T18" fmla="*/ 1 w 71"/>
                  <a:gd name="T19" fmla="*/ 5 h 57"/>
                  <a:gd name="T20" fmla="*/ 2 w 71"/>
                  <a:gd name="T21" fmla="*/ 6 h 57"/>
                  <a:gd name="T22" fmla="*/ 4 w 71"/>
                  <a:gd name="T23" fmla="*/ 7 h 57"/>
                  <a:gd name="T24" fmla="*/ 5 w 71"/>
                  <a:gd name="T25" fmla="*/ 6 h 57"/>
                  <a:gd name="T26" fmla="*/ 7 w 71"/>
                  <a:gd name="T27" fmla="*/ 5 h 57"/>
                  <a:gd name="T28" fmla="*/ 8 w 71"/>
                  <a:gd name="T29" fmla="*/ 4 h 57"/>
                  <a:gd name="T30" fmla="*/ 8 w 71"/>
                  <a:gd name="T31" fmla="*/ 2 h 57"/>
                  <a:gd name="T32" fmla="*/ 9 w 71"/>
                  <a:gd name="T33" fmla="*/ 1 h 57"/>
                  <a:gd name="T34" fmla="*/ 9 w 71"/>
                  <a:gd name="T35" fmla="*/ 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162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4 w 52"/>
                  <a:gd name="T1" fmla="*/ 0 h 73"/>
                  <a:gd name="T2" fmla="*/ 3 w 52"/>
                  <a:gd name="T3" fmla="*/ 0 h 73"/>
                  <a:gd name="T4" fmla="*/ 3 w 52"/>
                  <a:gd name="T5" fmla="*/ 0 h 73"/>
                  <a:gd name="T6" fmla="*/ 2 w 52"/>
                  <a:gd name="T7" fmla="*/ 1 h 73"/>
                  <a:gd name="T8" fmla="*/ 1 w 52"/>
                  <a:gd name="T9" fmla="*/ 2 h 73"/>
                  <a:gd name="T10" fmla="*/ 1 w 52"/>
                  <a:gd name="T11" fmla="*/ 4 h 73"/>
                  <a:gd name="T12" fmla="*/ 0 w 52"/>
                  <a:gd name="T13" fmla="*/ 6 h 73"/>
                  <a:gd name="T14" fmla="*/ 1 w 52"/>
                  <a:gd name="T15" fmla="*/ 7 h 73"/>
                  <a:gd name="T16" fmla="*/ 2 w 52"/>
                  <a:gd name="T17" fmla="*/ 8 h 73"/>
                  <a:gd name="T18" fmla="*/ 4 w 52"/>
                  <a:gd name="T19" fmla="*/ 9 h 73"/>
                  <a:gd name="T20" fmla="*/ 6 w 52"/>
                  <a:gd name="T21" fmla="*/ 8 h 73"/>
                  <a:gd name="T22" fmla="*/ 7 w 52"/>
                  <a:gd name="T23" fmla="*/ 7 h 73"/>
                  <a:gd name="T24" fmla="*/ 7 w 52"/>
                  <a:gd name="T25" fmla="*/ 6 h 73"/>
                  <a:gd name="T26" fmla="*/ 7 w 52"/>
                  <a:gd name="T27" fmla="*/ 4 h 73"/>
                  <a:gd name="T28" fmla="*/ 6 w 52"/>
                  <a:gd name="T29" fmla="*/ 2 h 73"/>
                  <a:gd name="T30" fmla="*/ 5 w 52"/>
                  <a:gd name="T31" fmla="*/ 1 h 73"/>
                  <a:gd name="T32" fmla="*/ 5 w 52"/>
                  <a:gd name="T33" fmla="*/ 0 h 73"/>
                  <a:gd name="T34" fmla="*/ 4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163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1 h 57"/>
                  <a:gd name="T4" fmla="*/ 1 w 71"/>
                  <a:gd name="T5" fmla="*/ 1 h 57"/>
                  <a:gd name="T6" fmla="*/ 1 w 71"/>
                  <a:gd name="T7" fmla="*/ 2 h 57"/>
                  <a:gd name="T8" fmla="*/ 2 w 71"/>
                  <a:gd name="T9" fmla="*/ 4 h 57"/>
                  <a:gd name="T10" fmla="*/ 3 w 71"/>
                  <a:gd name="T11" fmla="*/ 5 h 57"/>
                  <a:gd name="T12" fmla="*/ 4 w 71"/>
                  <a:gd name="T13" fmla="*/ 6 h 57"/>
                  <a:gd name="T14" fmla="*/ 6 w 71"/>
                  <a:gd name="T15" fmla="*/ 7 h 57"/>
                  <a:gd name="T16" fmla="*/ 7 w 71"/>
                  <a:gd name="T17" fmla="*/ 6 h 57"/>
                  <a:gd name="T18" fmla="*/ 9 w 71"/>
                  <a:gd name="T19" fmla="*/ 5 h 57"/>
                  <a:gd name="T20" fmla="*/ 9 w 71"/>
                  <a:gd name="T21" fmla="*/ 3 h 57"/>
                  <a:gd name="T22" fmla="*/ 9 w 71"/>
                  <a:gd name="T23" fmla="*/ 1 h 57"/>
                  <a:gd name="T24" fmla="*/ 8 w 71"/>
                  <a:gd name="T25" fmla="*/ 0 h 57"/>
                  <a:gd name="T26" fmla="*/ 6 w 71"/>
                  <a:gd name="T27" fmla="*/ 0 h 57"/>
                  <a:gd name="T28" fmla="*/ 4 w 71"/>
                  <a:gd name="T29" fmla="*/ 0 h 57"/>
                  <a:gd name="T30" fmla="*/ 3 w 71"/>
                  <a:gd name="T31" fmla="*/ 0 h 57"/>
                  <a:gd name="T32" fmla="*/ 2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164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5 h 57"/>
                  <a:gd name="T2" fmla="*/ 1 w 71"/>
                  <a:gd name="T3" fmla="*/ 7 h 57"/>
                  <a:gd name="T4" fmla="*/ 2 w 71"/>
                  <a:gd name="T5" fmla="*/ 7 h 57"/>
                  <a:gd name="T6" fmla="*/ 3 w 71"/>
                  <a:gd name="T7" fmla="*/ 7 h 57"/>
                  <a:gd name="T8" fmla="*/ 4 w 71"/>
                  <a:gd name="T9" fmla="*/ 7 h 57"/>
                  <a:gd name="T10" fmla="*/ 6 w 71"/>
                  <a:gd name="T11" fmla="*/ 6 h 57"/>
                  <a:gd name="T12" fmla="*/ 8 w 71"/>
                  <a:gd name="T13" fmla="*/ 6 h 57"/>
                  <a:gd name="T14" fmla="*/ 9 w 71"/>
                  <a:gd name="T15" fmla="*/ 5 h 57"/>
                  <a:gd name="T16" fmla="*/ 9 w 71"/>
                  <a:gd name="T17" fmla="*/ 4 h 57"/>
                  <a:gd name="T18" fmla="*/ 9 w 71"/>
                  <a:gd name="T19" fmla="*/ 2 h 57"/>
                  <a:gd name="T20" fmla="*/ 7 w 71"/>
                  <a:gd name="T21" fmla="*/ 0 h 57"/>
                  <a:gd name="T22" fmla="*/ 6 w 71"/>
                  <a:gd name="T23" fmla="*/ 0 h 57"/>
                  <a:gd name="T24" fmla="*/ 4 w 71"/>
                  <a:gd name="T25" fmla="*/ 0 h 57"/>
                  <a:gd name="T26" fmla="*/ 3 w 71"/>
                  <a:gd name="T27" fmla="*/ 1 h 57"/>
                  <a:gd name="T28" fmla="*/ 2 w 71"/>
                  <a:gd name="T29" fmla="*/ 2 h 57"/>
                  <a:gd name="T30" fmla="*/ 1 w 71"/>
                  <a:gd name="T31" fmla="*/ 4 h 57"/>
                  <a:gd name="T32" fmla="*/ 1 w 71"/>
                  <a:gd name="T33" fmla="*/ 5 h 57"/>
                  <a:gd name="T34" fmla="*/ 0 w 71"/>
                  <a:gd name="T35" fmla="*/ 5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165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2 w 24"/>
                  <a:gd name="T1" fmla="*/ 3 h 24"/>
                  <a:gd name="T2" fmla="*/ 1 w 24"/>
                  <a:gd name="T3" fmla="*/ 3 h 24"/>
                  <a:gd name="T4" fmla="*/ 1 w 24"/>
                  <a:gd name="T5" fmla="*/ 3 h 24"/>
                  <a:gd name="T6" fmla="*/ 1 w 24"/>
                  <a:gd name="T7" fmla="*/ 2 h 24"/>
                  <a:gd name="T8" fmla="*/ 0 w 24"/>
                  <a:gd name="T9" fmla="*/ 2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2 w 24"/>
                  <a:gd name="T17" fmla="*/ 0 h 24"/>
                  <a:gd name="T18" fmla="*/ 2 w 24"/>
                  <a:gd name="T19" fmla="*/ 1 h 24"/>
                  <a:gd name="T20" fmla="*/ 3 w 24"/>
                  <a:gd name="T21" fmla="*/ 1 h 24"/>
                  <a:gd name="T22" fmla="*/ 3 w 24"/>
                  <a:gd name="T23" fmla="*/ 1 h 24"/>
                  <a:gd name="T24" fmla="*/ 3 w 24"/>
                  <a:gd name="T25" fmla="*/ 2 h 24"/>
                  <a:gd name="T26" fmla="*/ 3 w 24"/>
                  <a:gd name="T27" fmla="*/ 2 h 24"/>
                  <a:gd name="T28" fmla="*/ 3 w 24"/>
                  <a:gd name="T29" fmla="*/ 3 h 24"/>
                  <a:gd name="T30" fmla="*/ 2 w 24"/>
                  <a:gd name="T31" fmla="*/ 3 h 24"/>
                  <a:gd name="T32" fmla="*/ 2 w 24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16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2 w 53"/>
                  <a:gd name="T1" fmla="*/ 9 h 73"/>
                  <a:gd name="T2" fmla="*/ 4 w 53"/>
                  <a:gd name="T3" fmla="*/ 9 h 73"/>
                  <a:gd name="T4" fmla="*/ 4 w 53"/>
                  <a:gd name="T5" fmla="*/ 8 h 73"/>
                  <a:gd name="T6" fmla="*/ 4 w 53"/>
                  <a:gd name="T7" fmla="*/ 7 h 73"/>
                  <a:gd name="T8" fmla="*/ 5 w 53"/>
                  <a:gd name="T9" fmla="*/ 6 h 73"/>
                  <a:gd name="T10" fmla="*/ 6 w 53"/>
                  <a:gd name="T11" fmla="*/ 4 h 73"/>
                  <a:gd name="T12" fmla="*/ 6 w 53"/>
                  <a:gd name="T13" fmla="*/ 2 h 73"/>
                  <a:gd name="T14" fmla="*/ 6 w 53"/>
                  <a:gd name="T15" fmla="*/ 1 h 73"/>
                  <a:gd name="T16" fmla="*/ 5 w 53"/>
                  <a:gd name="T17" fmla="*/ 0 h 73"/>
                  <a:gd name="T18" fmla="*/ 3 w 53"/>
                  <a:gd name="T19" fmla="*/ 0 h 73"/>
                  <a:gd name="T20" fmla="*/ 1 w 53"/>
                  <a:gd name="T21" fmla="*/ 0 h 73"/>
                  <a:gd name="T22" fmla="*/ 0 w 53"/>
                  <a:gd name="T23" fmla="*/ 1 h 73"/>
                  <a:gd name="T24" fmla="*/ 0 w 53"/>
                  <a:gd name="T25" fmla="*/ 2 h 73"/>
                  <a:gd name="T26" fmla="*/ 0 w 53"/>
                  <a:gd name="T27" fmla="*/ 4 h 73"/>
                  <a:gd name="T28" fmla="*/ 0 w 53"/>
                  <a:gd name="T29" fmla="*/ 6 h 73"/>
                  <a:gd name="T30" fmla="*/ 1 w 53"/>
                  <a:gd name="T31" fmla="*/ 7 h 73"/>
                  <a:gd name="T32" fmla="*/ 2 w 53"/>
                  <a:gd name="T33" fmla="*/ 8 h 73"/>
                  <a:gd name="T34" fmla="*/ 2 w 53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167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2 w 53"/>
                  <a:gd name="T1" fmla="*/ 9 h 73"/>
                  <a:gd name="T2" fmla="*/ 4 w 53"/>
                  <a:gd name="T3" fmla="*/ 9 h 73"/>
                  <a:gd name="T4" fmla="*/ 4 w 53"/>
                  <a:gd name="T5" fmla="*/ 8 h 73"/>
                  <a:gd name="T6" fmla="*/ 4 w 53"/>
                  <a:gd name="T7" fmla="*/ 7 h 73"/>
                  <a:gd name="T8" fmla="*/ 5 w 53"/>
                  <a:gd name="T9" fmla="*/ 6 h 73"/>
                  <a:gd name="T10" fmla="*/ 6 w 53"/>
                  <a:gd name="T11" fmla="*/ 4 h 73"/>
                  <a:gd name="T12" fmla="*/ 6 w 53"/>
                  <a:gd name="T13" fmla="*/ 2 h 73"/>
                  <a:gd name="T14" fmla="*/ 6 w 53"/>
                  <a:gd name="T15" fmla="*/ 1 h 73"/>
                  <a:gd name="T16" fmla="*/ 5 w 53"/>
                  <a:gd name="T17" fmla="*/ 0 h 73"/>
                  <a:gd name="T18" fmla="*/ 3 w 53"/>
                  <a:gd name="T19" fmla="*/ 0 h 73"/>
                  <a:gd name="T20" fmla="*/ 1 w 53"/>
                  <a:gd name="T21" fmla="*/ 0 h 73"/>
                  <a:gd name="T22" fmla="*/ 0 w 53"/>
                  <a:gd name="T23" fmla="*/ 1 h 73"/>
                  <a:gd name="T24" fmla="*/ 0 w 53"/>
                  <a:gd name="T25" fmla="*/ 2 h 73"/>
                  <a:gd name="T26" fmla="*/ 0 w 53"/>
                  <a:gd name="T27" fmla="*/ 4 h 73"/>
                  <a:gd name="T28" fmla="*/ 0 w 53"/>
                  <a:gd name="T29" fmla="*/ 6 h 73"/>
                  <a:gd name="T30" fmla="*/ 1 w 53"/>
                  <a:gd name="T31" fmla="*/ 7 h 73"/>
                  <a:gd name="T32" fmla="*/ 2 w 53"/>
                  <a:gd name="T33" fmla="*/ 8 h 73"/>
                  <a:gd name="T34" fmla="*/ 2 w 53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168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9 w 71"/>
                  <a:gd name="T1" fmla="*/ 8 h 58"/>
                  <a:gd name="T2" fmla="*/ 9 w 71"/>
                  <a:gd name="T3" fmla="*/ 6 h 58"/>
                  <a:gd name="T4" fmla="*/ 9 w 71"/>
                  <a:gd name="T5" fmla="*/ 6 h 58"/>
                  <a:gd name="T6" fmla="*/ 8 w 71"/>
                  <a:gd name="T7" fmla="*/ 5 h 58"/>
                  <a:gd name="T8" fmla="*/ 8 w 71"/>
                  <a:gd name="T9" fmla="*/ 3 h 58"/>
                  <a:gd name="T10" fmla="*/ 7 w 71"/>
                  <a:gd name="T11" fmla="*/ 2 h 58"/>
                  <a:gd name="T12" fmla="*/ 5 w 71"/>
                  <a:gd name="T13" fmla="*/ 1 h 58"/>
                  <a:gd name="T14" fmla="*/ 4 w 71"/>
                  <a:gd name="T15" fmla="*/ 0 h 58"/>
                  <a:gd name="T16" fmla="*/ 2 w 71"/>
                  <a:gd name="T17" fmla="*/ 1 h 58"/>
                  <a:gd name="T18" fmla="*/ 1 w 71"/>
                  <a:gd name="T19" fmla="*/ 2 h 58"/>
                  <a:gd name="T20" fmla="*/ 0 w 71"/>
                  <a:gd name="T21" fmla="*/ 4 h 58"/>
                  <a:gd name="T22" fmla="*/ 1 w 71"/>
                  <a:gd name="T23" fmla="*/ 6 h 58"/>
                  <a:gd name="T24" fmla="*/ 2 w 71"/>
                  <a:gd name="T25" fmla="*/ 7 h 58"/>
                  <a:gd name="T26" fmla="*/ 4 w 71"/>
                  <a:gd name="T27" fmla="*/ 7 h 58"/>
                  <a:gd name="T28" fmla="*/ 5 w 71"/>
                  <a:gd name="T29" fmla="*/ 8 h 58"/>
                  <a:gd name="T30" fmla="*/ 7 w 71"/>
                  <a:gd name="T31" fmla="*/ 8 h 58"/>
                  <a:gd name="T32" fmla="*/ 8 w 71"/>
                  <a:gd name="T33" fmla="*/ 8 h 58"/>
                  <a:gd name="T34" fmla="*/ 9 w 71"/>
                  <a:gd name="T35" fmla="*/ 8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169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10 w 72"/>
                  <a:gd name="T1" fmla="*/ 2 h 56"/>
                  <a:gd name="T2" fmla="*/ 9 w 72"/>
                  <a:gd name="T3" fmla="*/ 0 h 56"/>
                  <a:gd name="T4" fmla="*/ 8 w 72"/>
                  <a:gd name="T5" fmla="*/ 0 h 56"/>
                  <a:gd name="T6" fmla="*/ 7 w 72"/>
                  <a:gd name="T7" fmla="*/ 0 h 56"/>
                  <a:gd name="T8" fmla="*/ 6 w 72"/>
                  <a:gd name="T9" fmla="*/ 0 h 56"/>
                  <a:gd name="T10" fmla="*/ 4 w 72"/>
                  <a:gd name="T11" fmla="*/ 1 h 56"/>
                  <a:gd name="T12" fmla="*/ 2 w 72"/>
                  <a:gd name="T13" fmla="*/ 1 h 56"/>
                  <a:gd name="T14" fmla="*/ 1 w 72"/>
                  <a:gd name="T15" fmla="*/ 2 h 56"/>
                  <a:gd name="T16" fmla="*/ 0 w 72"/>
                  <a:gd name="T17" fmla="*/ 4 h 56"/>
                  <a:gd name="T18" fmla="*/ 1 w 72"/>
                  <a:gd name="T19" fmla="*/ 6 h 56"/>
                  <a:gd name="T20" fmla="*/ 3 w 72"/>
                  <a:gd name="T21" fmla="*/ 7 h 56"/>
                  <a:gd name="T22" fmla="*/ 4 w 72"/>
                  <a:gd name="T23" fmla="*/ 7 h 56"/>
                  <a:gd name="T24" fmla="*/ 5 w 72"/>
                  <a:gd name="T25" fmla="*/ 7 h 56"/>
                  <a:gd name="T26" fmla="*/ 7 w 72"/>
                  <a:gd name="T27" fmla="*/ 6 h 56"/>
                  <a:gd name="T28" fmla="*/ 8 w 72"/>
                  <a:gd name="T29" fmla="*/ 5 h 56"/>
                  <a:gd name="T30" fmla="*/ 9 w 72"/>
                  <a:gd name="T31" fmla="*/ 3 h 56"/>
                  <a:gd name="T32" fmla="*/ 10 w 72"/>
                  <a:gd name="T33" fmla="*/ 2 h 56"/>
                  <a:gd name="T34" fmla="*/ 10 w 72"/>
                  <a:gd name="T35" fmla="*/ 2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170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4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2 h 72"/>
                  <a:gd name="T8" fmla="*/ 1 w 53"/>
                  <a:gd name="T9" fmla="*/ 3 h 72"/>
                  <a:gd name="T10" fmla="*/ 0 w 53"/>
                  <a:gd name="T11" fmla="*/ 5 h 72"/>
                  <a:gd name="T12" fmla="*/ 0 w 53"/>
                  <a:gd name="T13" fmla="*/ 7 h 72"/>
                  <a:gd name="T14" fmla="*/ 0 w 53"/>
                  <a:gd name="T15" fmla="*/ 8 h 72"/>
                  <a:gd name="T16" fmla="*/ 1 w 53"/>
                  <a:gd name="T17" fmla="*/ 9 h 72"/>
                  <a:gd name="T18" fmla="*/ 3 w 53"/>
                  <a:gd name="T19" fmla="*/ 10 h 72"/>
                  <a:gd name="T20" fmla="*/ 5 w 53"/>
                  <a:gd name="T21" fmla="*/ 9 h 72"/>
                  <a:gd name="T22" fmla="*/ 6 w 53"/>
                  <a:gd name="T23" fmla="*/ 8 h 72"/>
                  <a:gd name="T24" fmla="*/ 6 w 53"/>
                  <a:gd name="T25" fmla="*/ 7 h 72"/>
                  <a:gd name="T26" fmla="*/ 6 w 53"/>
                  <a:gd name="T27" fmla="*/ 5 h 72"/>
                  <a:gd name="T28" fmla="*/ 5 w 53"/>
                  <a:gd name="T29" fmla="*/ 3 h 72"/>
                  <a:gd name="T30" fmla="*/ 5 w 53"/>
                  <a:gd name="T31" fmla="*/ 2 h 72"/>
                  <a:gd name="T32" fmla="*/ 4 w 53"/>
                  <a:gd name="T33" fmla="*/ 1 h 72"/>
                  <a:gd name="T34" fmla="*/ 4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171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2 h 56"/>
                  <a:gd name="T4" fmla="*/ 1 w 71"/>
                  <a:gd name="T5" fmla="*/ 2 h 56"/>
                  <a:gd name="T6" fmla="*/ 1 w 71"/>
                  <a:gd name="T7" fmla="*/ 3 h 56"/>
                  <a:gd name="T8" fmla="*/ 2 w 71"/>
                  <a:gd name="T9" fmla="*/ 5 h 56"/>
                  <a:gd name="T10" fmla="*/ 3 w 71"/>
                  <a:gd name="T11" fmla="*/ 6 h 56"/>
                  <a:gd name="T12" fmla="*/ 4 w 71"/>
                  <a:gd name="T13" fmla="*/ 7 h 56"/>
                  <a:gd name="T14" fmla="*/ 6 w 71"/>
                  <a:gd name="T15" fmla="*/ 7 h 56"/>
                  <a:gd name="T16" fmla="*/ 7 w 71"/>
                  <a:gd name="T17" fmla="*/ 7 h 56"/>
                  <a:gd name="T18" fmla="*/ 9 w 71"/>
                  <a:gd name="T19" fmla="*/ 6 h 56"/>
                  <a:gd name="T20" fmla="*/ 9 w 71"/>
                  <a:gd name="T21" fmla="*/ 4 h 56"/>
                  <a:gd name="T22" fmla="*/ 9 w 71"/>
                  <a:gd name="T23" fmla="*/ 2 h 56"/>
                  <a:gd name="T24" fmla="*/ 8 w 71"/>
                  <a:gd name="T25" fmla="*/ 1 h 56"/>
                  <a:gd name="T26" fmla="*/ 6 w 71"/>
                  <a:gd name="T27" fmla="*/ 1 h 56"/>
                  <a:gd name="T28" fmla="*/ 4 w 71"/>
                  <a:gd name="T29" fmla="*/ 0 h 56"/>
                  <a:gd name="T30" fmla="*/ 3 w 71"/>
                  <a:gd name="T31" fmla="*/ 0 h 56"/>
                  <a:gd name="T32" fmla="*/ 2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172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5 h 57"/>
                  <a:gd name="T2" fmla="*/ 1 w 72"/>
                  <a:gd name="T3" fmla="*/ 7 h 57"/>
                  <a:gd name="T4" fmla="*/ 2 w 72"/>
                  <a:gd name="T5" fmla="*/ 7 h 57"/>
                  <a:gd name="T6" fmla="*/ 3 w 72"/>
                  <a:gd name="T7" fmla="*/ 7 h 57"/>
                  <a:gd name="T8" fmla="*/ 4 w 72"/>
                  <a:gd name="T9" fmla="*/ 7 h 57"/>
                  <a:gd name="T10" fmla="*/ 6 w 72"/>
                  <a:gd name="T11" fmla="*/ 6 h 57"/>
                  <a:gd name="T12" fmla="*/ 8 w 72"/>
                  <a:gd name="T13" fmla="*/ 6 h 57"/>
                  <a:gd name="T14" fmla="*/ 9 w 72"/>
                  <a:gd name="T15" fmla="*/ 5 h 57"/>
                  <a:gd name="T16" fmla="*/ 10 w 72"/>
                  <a:gd name="T17" fmla="*/ 3 h 57"/>
                  <a:gd name="T18" fmla="*/ 9 w 72"/>
                  <a:gd name="T19" fmla="*/ 2 h 57"/>
                  <a:gd name="T20" fmla="*/ 7 w 72"/>
                  <a:gd name="T21" fmla="*/ 0 h 57"/>
                  <a:gd name="T22" fmla="*/ 6 w 72"/>
                  <a:gd name="T23" fmla="*/ 0 h 57"/>
                  <a:gd name="T24" fmla="*/ 5 w 72"/>
                  <a:gd name="T25" fmla="*/ 0 h 57"/>
                  <a:gd name="T26" fmla="*/ 3 w 72"/>
                  <a:gd name="T27" fmla="*/ 1 h 57"/>
                  <a:gd name="T28" fmla="*/ 2 w 72"/>
                  <a:gd name="T29" fmla="*/ 2 h 57"/>
                  <a:gd name="T30" fmla="*/ 1 w 72"/>
                  <a:gd name="T31" fmla="*/ 4 h 57"/>
                  <a:gd name="T32" fmla="*/ 1 w 72"/>
                  <a:gd name="T33" fmla="*/ 5 h 57"/>
                  <a:gd name="T34" fmla="*/ 0 w 72"/>
                  <a:gd name="T35" fmla="*/ 5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173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1 w 23"/>
                  <a:gd name="T1" fmla="*/ 3 h 24"/>
                  <a:gd name="T2" fmla="*/ 0 w 23"/>
                  <a:gd name="T3" fmla="*/ 3 h 24"/>
                  <a:gd name="T4" fmla="*/ 0 w 23"/>
                  <a:gd name="T5" fmla="*/ 3 h 24"/>
                  <a:gd name="T6" fmla="*/ 0 w 23"/>
                  <a:gd name="T7" fmla="*/ 3 h 24"/>
                  <a:gd name="T8" fmla="*/ 0 w 23"/>
                  <a:gd name="T9" fmla="*/ 2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1 w 23"/>
                  <a:gd name="T17" fmla="*/ 0 h 24"/>
                  <a:gd name="T18" fmla="*/ 2 w 23"/>
                  <a:gd name="T19" fmla="*/ 1 h 24"/>
                  <a:gd name="T20" fmla="*/ 2 w 23"/>
                  <a:gd name="T21" fmla="*/ 1 h 24"/>
                  <a:gd name="T22" fmla="*/ 2 w 23"/>
                  <a:gd name="T23" fmla="*/ 1 h 24"/>
                  <a:gd name="T24" fmla="*/ 2 w 23"/>
                  <a:gd name="T25" fmla="*/ 2 h 24"/>
                  <a:gd name="T26" fmla="*/ 2 w 23"/>
                  <a:gd name="T27" fmla="*/ 3 h 24"/>
                  <a:gd name="T28" fmla="*/ 2 w 23"/>
                  <a:gd name="T29" fmla="*/ 3 h 24"/>
                  <a:gd name="T30" fmla="*/ 2 w 23"/>
                  <a:gd name="T31" fmla="*/ 3 h 24"/>
                  <a:gd name="T32" fmla="*/ 1 w 23"/>
                  <a:gd name="T33" fmla="*/ 3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17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3 w 52"/>
                  <a:gd name="T1" fmla="*/ 9 h 73"/>
                  <a:gd name="T2" fmla="*/ 4 w 52"/>
                  <a:gd name="T3" fmla="*/ 9 h 73"/>
                  <a:gd name="T4" fmla="*/ 5 w 52"/>
                  <a:gd name="T5" fmla="*/ 8 h 73"/>
                  <a:gd name="T6" fmla="*/ 5 w 52"/>
                  <a:gd name="T7" fmla="*/ 7 h 73"/>
                  <a:gd name="T8" fmla="*/ 6 w 52"/>
                  <a:gd name="T9" fmla="*/ 6 h 73"/>
                  <a:gd name="T10" fmla="*/ 7 w 52"/>
                  <a:gd name="T11" fmla="*/ 4 h 73"/>
                  <a:gd name="T12" fmla="*/ 7 w 52"/>
                  <a:gd name="T13" fmla="*/ 2 h 73"/>
                  <a:gd name="T14" fmla="*/ 7 w 52"/>
                  <a:gd name="T15" fmla="*/ 1 h 73"/>
                  <a:gd name="T16" fmla="*/ 6 w 52"/>
                  <a:gd name="T17" fmla="*/ 0 h 73"/>
                  <a:gd name="T18" fmla="*/ 4 w 52"/>
                  <a:gd name="T19" fmla="*/ 0 h 73"/>
                  <a:gd name="T20" fmla="*/ 2 w 52"/>
                  <a:gd name="T21" fmla="*/ 0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4 h 73"/>
                  <a:gd name="T28" fmla="*/ 1 w 52"/>
                  <a:gd name="T29" fmla="*/ 6 h 73"/>
                  <a:gd name="T30" fmla="*/ 2 w 52"/>
                  <a:gd name="T31" fmla="*/ 7 h 73"/>
                  <a:gd name="T32" fmla="*/ 3 w 52"/>
                  <a:gd name="T33" fmla="*/ 8 h 73"/>
                  <a:gd name="T34" fmla="*/ 3 w 52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175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3 w 52"/>
                  <a:gd name="T1" fmla="*/ 9 h 73"/>
                  <a:gd name="T2" fmla="*/ 4 w 52"/>
                  <a:gd name="T3" fmla="*/ 9 h 73"/>
                  <a:gd name="T4" fmla="*/ 5 w 52"/>
                  <a:gd name="T5" fmla="*/ 8 h 73"/>
                  <a:gd name="T6" fmla="*/ 5 w 52"/>
                  <a:gd name="T7" fmla="*/ 7 h 73"/>
                  <a:gd name="T8" fmla="*/ 6 w 52"/>
                  <a:gd name="T9" fmla="*/ 6 h 73"/>
                  <a:gd name="T10" fmla="*/ 7 w 52"/>
                  <a:gd name="T11" fmla="*/ 4 h 73"/>
                  <a:gd name="T12" fmla="*/ 7 w 52"/>
                  <a:gd name="T13" fmla="*/ 2 h 73"/>
                  <a:gd name="T14" fmla="*/ 7 w 52"/>
                  <a:gd name="T15" fmla="*/ 1 h 73"/>
                  <a:gd name="T16" fmla="*/ 6 w 52"/>
                  <a:gd name="T17" fmla="*/ 0 h 73"/>
                  <a:gd name="T18" fmla="*/ 4 w 52"/>
                  <a:gd name="T19" fmla="*/ 0 h 73"/>
                  <a:gd name="T20" fmla="*/ 2 w 52"/>
                  <a:gd name="T21" fmla="*/ 0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4 h 73"/>
                  <a:gd name="T28" fmla="*/ 1 w 52"/>
                  <a:gd name="T29" fmla="*/ 6 h 73"/>
                  <a:gd name="T30" fmla="*/ 2 w 52"/>
                  <a:gd name="T31" fmla="*/ 7 h 73"/>
                  <a:gd name="T32" fmla="*/ 3 w 52"/>
                  <a:gd name="T33" fmla="*/ 8 h 73"/>
                  <a:gd name="T34" fmla="*/ 3 w 52"/>
                  <a:gd name="T35" fmla="*/ 9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176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8 w 72"/>
                  <a:gd name="T1" fmla="*/ 7 h 58"/>
                  <a:gd name="T2" fmla="*/ 8 w 72"/>
                  <a:gd name="T3" fmla="*/ 5 h 58"/>
                  <a:gd name="T4" fmla="*/ 8 w 72"/>
                  <a:gd name="T5" fmla="*/ 5 h 58"/>
                  <a:gd name="T6" fmla="*/ 8 w 72"/>
                  <a:gd name="T7" fmla="*/ 4 h 58"/>
                  <a:gd name="T8" fmla="*/ 7 w 72"/>
                  <a:gd name="T9" fmla="*/ 3 h 58"/>
                  <a:gd name="T10" fmla="*/ 6 w 72"/>
                  <a:gd name="T11" fmla="*/ 1 h 58"/>
                  <a:gd name="T12" fmla="*/ 4 w 72"/>
                  <a:gd name="T13" fmla="*/ 0 h 58"/>
                  <a:gd name="T14" fmla="*/ 3 w 72"/>
                  <a:gd name="T15" fmla="*/ 0 h 58"/>
                  <a:gd name="T16" fmla="*/ 2 w 72"/>
                  <a:gd name="T17" fmla="*/ 0 h 58"/>
                  <a:gd name="T18" fmla="*/ 0 w 72"/>
                  <a:gd name="T19" fmla="*/ 1 h 58"/>
                  <a:gd name="T20" fmla="*/ 0 w 72"/>
                  <a:gd name="T21" fmla="*/ 3 h 58"/>
                  <a:gd name="T22" fmla="*/ 0 w 72"/>
                  <a:gd name="T23" fmla="*/ 5 h 58"/>
                  <a:gd name="T24" fmla="*/ 1 w 72"/>
                  <a:gd name="T25" fmla="*/ 6 h 58"/>
                  <a:gd name="T26" fmla="*/ 3 w 72"/>
                  <a:gd name="T27" fmla="*/ 6 h 58"/>
                  <a:gd name="T28" fmla="*/ 4 w 72"/>
                  <a:gd name="T29" fmla="*/ 7 h 58"/>
                  <a:gd name="T30" fmla="*/ 6 w 72"/>
                  <a:gd name="T31" fmla="*/ 7 h 58"/>
                  <a:gd name="T32" fmla="*/ 7 w 72"/>
                  <a:gd name="T33" fmla="*/ 7 h 58"/>
                  <a:gd name="T34" fmla="*/ 8 w 72"/>
                  <a:gd name="T35" fmla="*/ 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177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8 w 72"/>
                  <a:gd name="T1" fmla="*/ 2 h 56"/>
                  <a:gd name="T2" fmla="*/ 8 w 72"/>
                  <a:gd name="T3" fmla="*/ 0 h 56"/>
                  <a:gd name="T4" fmla="*/ 7 w 72"/>
                  <a:gd name="T5" fmla="*/ 0 h 56"/>
                  <a:gd name="T6" fmla="*/ 6 w 72"/>
                  <a:gd name="T7" fmla="*/ 0 h 56"/>
                  <a:gd name="T8" fmla="*/ 4 w 72"/>
                  <a:gd name="T9" fmla="*/ 0 h 56"/>
                  <a:gd name="T10" fmla="*/ 3 w 72"/>
                  <a:gd name="T11" fmla="*/ 1 h 56"/>
                  <a:gd name="T12" fmla="*/ 1 w 72"/>
                  <a:gd name="T13" fmla="*/ 1 h 56"/>
                  <a:gd name="T14" fmla="*/ 0 w 72"/>
                  <a:gd name="T15" fmla="*/ 2 h 56"/>
                  <a:gd name="T16" fmla="*/ 0 w 72"/>
                  <a:gd name="T17" fmla="*/ 4 h 56"/>
                  <a:gd name="T18" fmla="*/ 0 w 72"/>
                  <a:gd name="T19" fmla="*/ 6 h 56"/>
                  <a:gd name="T20" fmla="*/ 2 w 72"/>
                  <a:gd name="T21" fmla="*/ 7 h 56"/>
                  <a:gd name="T22" fmla="*/ 3 w 72"/>
                  <a:gd name="T23" fmla="*/ 8 h 56"/>
                  <a:gd name="T24" fmla="*/ 4 w 72"/>
                  <a:gd name="T25" fmla="*/ 7 h 56"/>
                  <a:gd name="T26" fmla="*/ 6 w 72"/>
                  <a:gd name="T27" fmla="*/ 6 h 56"/>
                  <a:gd name="T28" fmla="*/ 7 w 72"/>
                  <a:gd name="T29" fmla="*/ 5 h 56"/>
                  <a:gd name="T30" fmla="*/ 8 w 72"/>
                  <a:gd name="T31" fmla="*/ 3 h 56"/>
                  <a:gd name="T32" fmla="*/ 8 w 72"/>
                  <a:gd name="T33" fmla="*/ 2 h 56"/>
                  <a:gd name="T34" fmla="*/ 8 w 72"/>
                  <a:gd name="T35" fmla="*/ 2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178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4 w 53"/>
                  <a:gd name="T1" fmla="*/ 0 h 72"/>
                  <a:gd name="T2" fmla="*/ 3 w 53"/>
                  <a:gd name="T3" fmla="*/ 0 h 72"/>
                  <a:gd name="T4" fmla="*/ 3 w 53"/>
                  <a:gd name="T5" fmla="*/ 1 h 72"/>
                  <a:gd name="T6" fmla="*/ 2 w 53"/>
                  <a:gd name="T7" fmla="*/ 2 h 72"/>
                  <a:gd name="T8" fmla="*/ 1 w 53"/>
                  <a:gd name="T9" fmla="*/ 3 h 72"/>
                  <a:gd name="T10" fmla="*/ 1 w 53"/>
                  <a:gd name="T11" fmla="*/ 5 h 72"/>
                  <a:gd name="T12" fmla="*/ 0 w 53"/>
                  <a:gd name="T13" fmla="*/ 7 h 72"/>
                  <a:gd name="T14" fmla="*/ 1 w 53"/>
                  <a:gd name="T15" fmla="*/ 8 h 72"/>
                  <a:gd name="T16" fmla="*/ 2 w 53"/>
                  <a:gd name="T17" fmla="*/ 9 h 72"/>
                  <a:gd name="T18" fmla="*/ 4 w 53"/>
                  <a:gd name="T19" fmla="*/ 10 h 72"/>
                  <a:gd name="T20" fmla="*/ 6 w 53"/>
                  <a:gd name="T21" fmla="*/ 9 h 72"/>
                  <a:gd name="T22" fmla="*/ 7 w 53"/>
                  <a:gd name="T23" fmla="*/ 8 h 72"/>
                  <a:gd name="T24" fmla="*/ 7 w 53"/>
                  <a:gd name="T25" fmla="*/ 7 h 72"/>
                  <a:gd name="T26" fmla="*/ 7 w 53"/>
                  <a:gd name="T27" fmla="*/ 5 h 72"/>
                  <a:gd name="T28" fmla="*/ 6 w 53"/>
                  <a:gd name="T29" fmla="*/ 3 h 72"/>
                  <a:gd name="T30" fmla="*/ 5 w 53"/>
                  <a:gd name="T31" fmla="*/ 2 h 72"/>
                  <a:gd name="T32" fmla="*/ 5 w 53"/>
                  <a:gd name="T33" fmla="*/ 1 h 72"/>
                  <a:gd name="T34" fmla="*/ 4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179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2 h 57"/>
                  <a:gd name="T4" fmla="*/ 0 w 72"/>
                  <a:gd name="T5" fmla="*/ 2 h 57"/>
                  <a:gd name="T6" fmla="*/ 0 w 72"/>
                  <a:gd name="T7" fmla="*/ 3 h 57"/>
                  <a:gd name="T8" fmla="*/ 1 w 72"/>
                  <a:gd name="T9" fmla="*/ 5 h 57"/>
                  <a:gd name="T10" fmla="*/ 2 w 72"/>
                  <a:gd name="T11" fmla="*/ 6 h 57"/>
                  <a:gd name="T12" fmla="*/ 4 w 72"/>
                  <a:gd name="T13" fmla="*/ 7 h 57"/>
                  <a:gd name="T14" fmla="*/ 5 w 72"/>
                  <a:gd name="T15" fmla="*/ 8 h 57"/>
                  <a:gd name="T16" fmla="*/ 6 w 72"/>
                  <a:gd name="T17" fmla="*/ 7 h 57"/>
                  <a:gd name="T18" fmla="*/ 8 w 72"/>
                  <a:gd name="T19" fmla="*/ 6 h 57"/>
                  <a:gd name="T20" fmla="*/ 8 w 72"/>
                  <a:gd name="T21" fmla="*/ 4 h 57"/>
                  <a:gd name="T22" fmla="*/ 8 w 72"/>
                  <a:gd name="T23" fmla="*/ 2 h 57"/>
                  <a:gd name="T24" fmla="*/ 7 w 72"/>
                  <a:gd name="T25" fmla="*/ 1 h 57"/>
                  <a:gd name="T26" fmla="*/ 5 w 72"/>
                  <a:gd name="T27" fmla="*/ 1 h 57"/>
                  <a:gd name="T28" fmla="*/ 4 w 72"/>
                  <a:gd name="T29" fmla="*/ 0 h 57"/>
                  <a:gd name="T30" fmla="*/ 2 w 72"/>
                  <a:gd name="T31" fmla="*/ 0 h 57"/>
                  <a:gd name="T32" fmla="*/ 1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180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6 h 58"/>
                  <a:gd name="T2" fmla="*/ 0 w 72"/>
                  <a:gd name="T3" fmla="*/ 8 h 58"/>
                  <a:gd name="T4" fmla="*/ 1 w 72"/>
                  <a:gd name="T5" fmla="*/ 8 h 58"/>
                  <a:gd name="T6" fmla="*/ 2 w 72"/>
                  <a:gd name="T7" fmla="*/ 8 h 58"/>
                  <a:gd name="T8" fmla="*/ 4 w 72"/>
                  <a:gd name="T9" fmla="*/ 8 h 58"/>
                  <a:gd name="T10" fmla="*/ 5 w 72"/>
                  <a:gd name="T11" fmla="*/ 7 h 58"/>
                  <a:gd name="T12" fmla="*/ 7 w 72"/>
                  <a:gd name="T13" fmla="*/ 7 h 58"/>
                  <a:gd name="T14" fmla="*/ 8 w 72"/>
                  <a:gd name="T15" fmla="*/ 6 h 58"/>
                  <a:gd name="T16" fmla="*/ 8 w 72"/>
                  <a:gd name="T17" fmla="*/ 4 h 58"/>
                  <a:gd name="T18" fmla="*/ 8 w 72"/>
                  <a:gd name="T19" fmla="*/ 2 h 58"/>
                  <a:gd name="T20" fmla="*/ 6 w 72"/>
                  <a:gd name="T21" fmla="*/ 1 h 58"/>
                  <a:gd name="T22" fmla="*/ 5 w 72"/>
                  <a:gd name="T23" fmla="*/ 0 h 58"/>
                  <a:gd name="T24" fmla="*/ 4 w 72"/>
                  <a:gd name="T25" fmla="*/ 1 h 58"/>
                  <a:gd name="T26" fmla="*/ 2 w 72"/>
                  <a:gd name="T27" fmla="*/ 2 h 58"/>
                  <a:gd name="T28" fmla="*/ 1 w 72"/>
                  <a:gd name="T29" fmla="*/ 3 h 58"/>
                  <a:gd name="T30" fmla="*/ 0 w 72"/>
                  <a:gd name="T31" fmla="*/ 5 h 58"/>
                  <a:gd name="T32" fmla="*/ 0 w 72"/>
                  <a:gd name="T33" fmla="*/ 6 h 58"/>
                  <a:gd name="T34" fmla="*/ 0 w 72"/>
                  <a:gd name="T35" fmla="*/ 6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181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18 w 144"/>
                  <a:gd name="T1" fmla="*/ 0 h 167"/>
                  <a:gd name="T2" fmla="*/ 18 w 144"/>
                  <a:gd name="T3" fmla="*/ 4 h 167"/>
                  <a:gd name="T4" fmla="*/ 18 w 144"/>
                  <a:gd name="T5" fmla="*/ 8 h 167"/>
                  <a:gd name="T6" fmla="*/ 17 w 144"/>
                  <a:gd name="T7" fmla="*/ 11 h 167"/>
                  <a:gd name="T8" fmla="*/ 15 w 144"/>
                  <a:gd name="T9" fmla="*/ 14 h 167"/>
                  <a:gd name="T10" fmla="*/ 13 w 144"/>
                  <a:gd name="T11" fmla="*/ 17 h 167"/>
                  <a:gd name="T12" fmla="*/ 11 w 144"/>
                  <a:gd name="T13" fmla="*/ 19 h 167"/>
                  <a:gd name="T14" fmla="*/ 8 w 144"/>
                  <a:gd name="T15" fmla="*/ 21 h 167"/>
                  <a:gd name="T16" fmla="*/ 5 w 144"/>
                  <a:gd name="T17" fmla="*/ 21 h 167"/>
                  <a:gd name="T18" fmla="*/ 2 w 144"/>
                  <a:gd name="T19" fmla="*/ 21 h 167"/>
                  <a:gd name="T20" fmla="*/ 1 w 144"/>
                  <a:gd name="T21" fmla="*/ 19 h 167"/>
                  <a:gd name="T22" fmla="*/ 0 w 144"/>
                  <a:gd name="T23" fmla="*/ 18 h 167"/>
                  <a:gd name="T24" fmla="*/ 1 w 144"/>
                  <a:gd name="T25" fmla="*/ 16 h 167"/>
                  <a:gd name="T26" fmla="*/ 2 w 144"/>
                  <a:gd name="T27" fmla="*/ 14 h 167"/>
                  <a:gd name="T28" fmla="*/ 3 w 144"/>
                  <a:gd name="T29" fmla="*/ 12 h 167"/>
                  <a:gd name="T30" fmla="*/ 6 w 144"/>
                  <a:gd name="T31" fmla="*/ 11 h 167"/>
                  <a:gd name="T32" fmla="*/ 8 w 144"/>
                  <a:gd name="T33" fmla="*/ 11 h 167"/>
                  <a:gd name="T34" fmla="*/ 10 w 144"/>
                  <a:gd name="T35" fmla="*/ 10 h 167"/>
                  <a:gd name="T36" fmla="*/ 12 w 144"/>
                  <a:gd name="T37" fmla="*/ 9 h 167"/>
                  <a:gd name="T38" fmla="*/ 14 w 144"/>
                  <a:gd name="T39" fmla="*/ 8 h 167"/>
                  <a:gd name="T40" fmla="*/ 16 w 144"/>
                  <a:gd name="T41" fmla="*/ 6 h 167"/>
                  <a:gd name="T42" fmla="*/ 17 w 144"/>
                  <a:gd name="T43" fmla="*/ 4 h 167"/>
                  <a:gd name="T44" fmla="*/ 18 w 144"/>
                  <a:gd name="T45" fmla="*/ 2 h 167"/>
                  <a:gd name="T46" fmla="*/ 18 w 144"/>
                  <a:gd name="T47" fmla="*/ 1 h 167"/>
                  <a:gd name="T48" fmla="*/ 18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182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26 w 204"/>
                  <a:gd name="T1" fmla="*/ 0 h 82"/>
                  <a:gd name="T2" fmla="*/ 25 w 204"/>
                  <a:gd name="T3" fmla="*/ 1 h 82"/>
                  <a:gd name="T4" fmla="*/ 24 w 204"/>
                  <a:gd name="T5" fmla="*/ 2 h 82"/>
                  <a:gd name="T6" fmla="*/ 22 w 204"/>
                  <a:gd name="T7" fmla="*/ 3 h 82"/>
                  <a:gd name="T8" fmla="*/ 21 w 204"/>
                  <a:gd name="T9" fmla="*/ 5 h 82"/>
                  <a:gd name="T10" fmla="*/ 19 w 204"/>
                  <a:gd name="T11" fmla="*/ 6 h 82"/>
                  <a:gd name="T12" fmla="*/ 18 w 204"/>
                  <a:gd name="T13" fmla="*/ 7 h 82"/>
                  <a:gd name="T14" fmla="*/ 16 w 204"/>
                  <a:gd name="T15" fmla="*/ 8 h 82"/>
                  <a:gd name="T16" fmla="*/ 15 w 204"/>
                  <a:gd name="T17" fmla="*/ 8 h 82"/>
                  <a:gd name="T18" fmla="*/ 13 w 204"/>
                  <a:gd name="T19" fmla="*/ 9 h 82"/>
                  <a:gd name="T20" fmla="*/ 11 w 204"/>
                  <a:gd name="T21" fmla="*/ 9 h 82"/>
                  <a:gd name="T22" fmla="*/ 10 w 204"/>
                  <a:gd name="T23" fmla="*/ 10 h 82"/>
                  <a:gd name="T24" fmla="*/ 8 w 204"/>
                  <a:gd name="T25" fmla="*/ 10 h 82"/>
                  <a:gd name="T26" fmla="*/ 6 w 204"/>
                  <a:gd name="T27" fmla="*/ 10 h 82"/>
                  <a:gd name="T28" fmla="*/ 5 w 204"/>
                  <a:gd name="T29" fmla="*/ 9 h 82"/>
                  <a:gd name="T30" fmla="*/ 4 w 204"/>
                  <a:gd name="T31" fmla="*/ 8 h 82"/>
                  <a:gd name="T32" fmla="*/ 2 w 204"/>
                  <a:gd name="T33" fmla="*/ 8 h 82"/>
                  <a:gd name="T34" fmla="*/ 1 w 204"/>
                  <a:gd name="T35" fmla="*/ 5 h 82"/>
                  <a:gd name="T36" fmla="*/ 0 w 204"/>
                  <a:gd name="T37" fmla="*/ 4 h 82"/>
                  <a:gd name="T38" fmla="*/ 1 w 204"/>
                  <a:gd name="T39" fmla="*/ 2 h 82"/>
                  <a:gd name="T40" fmla="*/ 3 w 204"/>
                  <a:gd name="T41" fmla="*/ 1 h 82"/>
                  <a:gd name="T42" fmla="*/ 5 w 204"/>
                  <a:gd name="T43" fmla="*/ 0 h 82"/>
                  <a:gd name="T44" fmla="*/ 7 w 204"/>
                  <a:gd name="T45" fmla="*/ 0 h 82"/>
                  <a:gd name="T46" fmla="*/ 9 w 204"/>
                  <a:gd name="T47" fmla="*/ 0 h 82"/>
                  <a:gd name="T48" fmla="*/ 12 w 204"/>
                  <a:gd name="T49" fmla="*/ 1 h 82"/>
                  <a:gd name="T50" fmla="*/ 14 w 204"/>
                  <a:gd name="T51" fmla="*/ 2 h 82"/>
                  <a:gd name="T52" fmla="*/ 16 w 204"/>
                  <a:gd name="T53" fmla="*/ 3 h 82"/>
                  <a:gd name="T54" fmla="*/ 18 w 204"/>
                  <a:gd name="T55" fmla="*/ 2 h 82"/>
                  <a:gd name="T56" fmla="*/ 20 w 204"/>
                  <a:gd name="T57" fmla="*/ 2 h 82"/>
                  <a:gd name="T58" fmla="*/ 23 w 204"/>
                  <a:gd name="T59" fmla="*/ 1 h 82"/>
                  <a:gd name="T60" fmla="*/ 24 w 204"/>
                  <a:gd name="T61" fmla="*/ 0 h 82"/>
                  <a:gd name="T62" fmla="*/ 25 w 204"/>
                  <a:gd name="T63" fmla="*/ 0 h 82"/>
                  <a:gd name="T64" fmla="*/ 26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183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3 w 84"/>
                  <a:gd name="T1" fmla="*/ 0 h 208"/>
                  <a:gd name="T2" fmla="*/ 6 w 84"/>
                  <a:gd name="T3" fmla="*/ 3 h 208"/>
                  <a:gd name="T4" fmla="*/ 8 w 84"/>
                  <a:gd name="T5" fmla="*/ 6 h 208"/>
                  <a:gd name="T6" fmla="*/ 9 w 84"/>
                  <a:gd name="T7" fmla="*/ 10 h 208"/>
                  <a:gd name="T8" fmla="*/ 10 w 84"/>
                  <a:gd name="T9" fmla="*/ 13 h 208"/>
                  <a:gd name="T10" fmla="*/ 11 w 84"/>
                  <a:gd name="T11" fmla="*/ 16 h 208"/>
                  <a:gd name="T12" fmla="*/ 11 w 84"/>
                  <a:gd name="T13" fmla="*/ 20 h 208"/>
                  <a:gd name="T14" fmla="*/ 10 w 84"/>
                  <a:gd name="T15" fmla="*/ 23 h 208"/>
                  <a:gd name="T16" fmla="*/ 8 w 84"/>
                  <a:gd name="T17" fmla="*/ 25 h 208"/>
                  <a:gd name="T18" fmla="*/ 5 w 84"/>
                  <a:gd name="T19" fmla="*/ 26 h 208"/>
                  <a:gd name="T20" fmla="*/ 4 w 84"/>
                  <a:gd name="T21" fmla="*/ 26 h 208"/>
                  <a:gd name="T22" fmla="*/ 2 w 84"/>
                  <a:gd name="T23" fmla="*/ 26 h 208"/>
                  <a:gd name="T24" fmla="*/ 1 w 84"/>
                  <a:gd name="T25" fmla="*/ 24 h 208"/>
                  <a:gd name="T26" fmla="*/ 0 w 84"/>
                  <a:gd name="T27" fmla="*/ 22 h 208"/>
                  <a:gd name="T28" fmla="*/ 1 w 84"/>
                  <a:gd name="T29" fmla="*/ 19 h 208"/>
                  <a:gd name="T30" fmla="*/ 1 w 84"/>
                  <a:gd name="T31" fmla="*/ 17 h 208"/>
                  <a:gd name="T32" fmla="*/ 3 w 84"/>
                  <a:gd name="T33" fmla="*/ 15 h 208"/>
                  <a:gd name="T34" fmla="*/ 5 w 84"/>
                  <a:gd name="T35" fmla="*/ 11 h 208"/>
                  <a:gd name="T36" fmla="*/ 5 w 84"/>
                  <a:gd name="T37" fmla="*/ 6 h 208"/>
                  <a:gd name="T38" fmla="*/ 4 w 84"/>
                  <a:gd name="T39" fmla="*/ 2 h 208"/>
                  <a:gd name="T40" fmla="*/ 3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Freeform 184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4 w 144"/>
                  <a:gd name="T3" fmla="*/ 0 h 170"/>
                  <a:gd name="T4" fmla="*/ 7 w 144"/>
                  <a:gd name="T5" fmla="*/ 2 h 170"/>
                  <a:gd name="T6" fmla="*/ 11 w 144"/>
                  <a:gd name="T7" fmla="*/ 4 h 170"/>
                  <a:gd name="T8" fmla="*/ 13 w 144"/>
                  <a:gd name="T9" fmla="*/ 6 h 170"/>
                  <a:gd name="T10" fmla="*/ 16 w 144"/>
                  <a:gd name="T11" fmla="*/ 8 h 170"/>
                  <a:gd name="T12" fmla="*/ 18 w 144"/>
                  <a:gd name="T13" fmla="*/ 11 h 170"/>
                  <a:gd name="T14" fmla="*/ 18 w 144"/>
                  <a:gd name="T15" fmla="*/ 14 h 170"/>
                  <a:gd name="T16" fmla="*/ 18 w 144"/>
                  <a:gd name="T17" fmla="*/ 17 h 170"/>
                  <a:gd name="T18" fmla="*/ 17 w 144"/>
                  <a:gd name="T19" fmla="*/ 19 h 170"/>
                  <a:gd name="T20" fmla="*/ 16 w 144"/>
                  <a:gd name="T21" fmla="*/ 20 h 170"/>
                  <a:gd name="T22" fmla="*/ 14 w 144"/>
                  <a:gd name="T23" fmla="*/ 21 h 170"/>
                  <a:gd name="T24" fmla="*/ 12 w 144"/>
                  <a:gd name="T25" fmla="*/ 20 h 170"/>
                  <a:gd name="T26" fmla="*/ 10 w 144"/>
                  <a:gd name="T27" fmla="*/ 18 h 170"/>
                  <a:gd name="T28" fmla="*/ 9 w 144"/>
                  <a:gd name="T29" fmla="*/ 16 h 170"/>
                  <a:gd name="T30" fmla="*/ 8 w 144"/>
                  <a:gd name="T31" fmla="*/ 14 h 170"/>
                  <a:gd name="T32" fmla="*/ 9 w 144"/>
                  <a:gd name="T33" fmla="*/ 12 h 170"/>
                  <a:gd name="T34" fmla="*/ 9 w 144"/>
                  <a:gd name="T35" fmla="*/ 10 h 170"/>
                  <a:gd name="T36" fmla="*/ 8 w 144"/>
                  <a:gd name="T37" fmla="*/ 7 h 170"/>
                  <a:gd name="T38" fmla="*/ 7 w 144"/>
                  <a:gd name="T39" fmla="*/ 5 h 170"/>
                  <a:gd name="T40" fmla="*/ 5 w 144"/>
                  <a:gd name="T41" fmla="*/ 3 h 170"/>
                  <a:gd name="T42" fmla="*/ 3 w 144"/>
                  <a:gd name="T43" fmla="*/ 2 h 170"/>
                  <a:gd name="T44" fmla="*/ 2 w 144"/>
                  <a:gd name="T45" fmla="*/ 1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185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2 h 103"/>
                  <a:gd name="T2" fmla="*/ 1 w 199"/>
                  <a:gd name="T3" fmla="*/ 1 h 103"/>
                  <a:gd name="T4" fmla="*/ 3 w 199"/>
                  <a:gd name="T5" fmla="*/ 1 h 103"/>
                  <a:gd name="T6" fmla="*/ 5 w 199"/>
                  <a:gd name="T7" fmla="*/ 0 h 103"/>
                  <a:gd name="T8" fmla="*/ 6 w 199"/>
                  <a:gd name="T9" fmla="*/ 0 h 103"/>
                  <a:gd name="T10" fmla="*/ 8 w 199"/>
                  <a:gd name="T11" fmla="*/ 0 h 103"/>
                  <a:gd name="T12" fmla="*/ 10 w 199"/>
                  <a:gd name="T13" fmla="*/ 0 h 103"/>
                  <a:gd name="T14" fmla="*/ 12 w 199"/>
                  <a:gd name="T15" fmla="*/ 0 h 103"/>
                  <a:gd name="T16" fmla="*/ 14 w 199"/>
                  <a:gd name="T17" fmla="*/ 0 h 103"/>
                  <a:gd name="T18" fmla="*/ 16 w 199"/>
                  <a:gd name="T19" fmla="*/ 0 h 103"/>
                  <a:gd name="T20" fmla="*/ 17 w 199"/>
                  <a:gd name="T21" fmla="*/ 1 h 103"/>
                  <a:gd name="T22" fmla="*/ 19 w 199"/>
                  <a:gd name="T23" fmla="*/ 1 h 103"/>
                  <a:gd name="T24" fmla="*/ 20 w 199"/>
                  <a:gd name="T25" fmla="*/ 2 h 103"/>
                  <a:gd name="T26" fmla="*/ 21 w 199"/>
                  <a:gd name="T27" fmla="*/ 3 h 103"/>
                  <a:gd name="T28" fmla="*/ 22 w 199"/>
                  <a:gd name="T29" fmla="*/ 4 h 103"/>
                  <a:gd name="T30" fmla="*/ 23 w 199"/>
                  <a:gd name="T31" fmla="*/ 5 h 103"/>
                  <a:gd name="T32" fmla="*/ 24 w 199"/>
                  <a:gd name="T33" fmla="*/ 7 h 103"/>
                  <a:gd name="T34" fmla="*/ 24 w 199"/>
                  <a:gd name="T35" fmla="*/ 9 h 103"/>
                  <a:gd name="T36" fmla="*/ 24 w 199"/>
                  <a:gd name="T37" fmla="*/ 11 h 103"/>
                  <a:gd name="T38" fmla="*/ 22 w 199"/>
                  <a:gd name="T39" fmla="*/ 12 h 103"/>
                  <a:gd name="T40" fmla="*/ 20 w 199"/>
                  <a:gd name="T41" fmla="*/ 12 h 103"/>
                  <a:gd name="T42" fmla="*/ 18 w 199"/>
                  <a:gd name="T43" fmla="*/ 12 h 103"/>
                  <a:gd name="T44" fmla="*/ 16 w 199"/>
                  <a:gd name="T45" fmla="*/ 11 h 103"/>
                  <a:gd name="T46" fmla="*/ 14 w 199"/>
                  <a:gd name="T47" fmla="*/ 10 h 103"/>
                  <a:gd name="T48" fmla="*/ 13 w 199"/>
                  <a:gd name="T49" fmla="*/ 7 h 103"/>
                  <a:gd name="T50" fmla="*/ 12 w 199"/>
                  <a:gd name="T51" fmla="*/ 6 h 103"/>
                  <a:gd name="T52" fmla="*/ 10 w 199"/>
                  <a:gd name="T53" fmla="*/ 4 h 103"/>
                  <a:gd name="T54" fmla="*/ 8 w 199"/>
                  <a:gd name="T55" fmla="*/ 3 h 103"/>
                  <a:gd name="T56" fmla="*/ 5 w 199"/>
                  <a:gd name="T57" fmla="*/ 3 h 103"/>
                  <a:gd name="T58" fmla="*/ 3 w 199"/>
                  <a:gd name="T59" fmla="*/ 2 h 103"/>
                  <a:gd name="T60" fmla="*/ 1 w 199"/>
                  <a:gd name="T61" fmla="*/ 2 h 103"/>
                  <a:gd name="T62" fmla="*/ 0 w 199"/>
                  <a:gd name="T63" fmla="*/ 2 h 103"/>
                  <a:gd name="T64" fmla="*/ 0 w 199"/>
                  <a:gd name="T65" fmla="*/ 2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186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11 w 107"/>
                  <a:gd name="T1" fmla="*/ 0 h 195"/>
                  <a:gd name="T2" fmla="*/ 12 w 107"/>
                  <a:gd name="T3" fmla="*/ 4 h 195"/>
                  <a:gd name="T4" fmla="*/ 13 w 107"/>
                  <a:gd name="T5" fmla="*/ 7 h 195"/>
                  <a:gd name="T6" fmla="*/ 13 w 107"/>
                  <a:gd name="T7" fmla="*/ 11 h 195"/>
                  <a:gd name="T8" fmla="*/ 13 w 107"/>
                  <a:gd name="T9" fmla="*/ 15 h 195"/>
                  <a:gd name="T10" fmla="*/ 12 w 107"/>
                  <a:gd name="T11" fmla="*/ 18 h 195"/>
                  <a:gd name="T12" fmla="*/ 10 w 107"/>
                  <a:gd name="T13" fmla="*/ 21 h 195"/>
                  <a:gd name="T14" fmla="*/ 8 w 107"/>
                  <a:gd name="T15" fmla="*/ 23 h 195"/>
                  <a:gd name="T16" fmla="*/ 5 w 107"/>
                  <a:gd name="T17" fmla="*/ 25 h 195"/>
                  <a:gd name="T18" fmla="*/ 3 w 107"/>
                  <a:gd name="T19" fmla="*/ 25 h 195"/>
                  <a:gd name="T20" fmla="*/ 1 w 107"/>
                  <a:gd name="T21" fmla="*/ 24 h 195"/>
                  <a:gd name="T22" fmla="*/ 0 w 107"/>
                  <a:gd name="T23" fmla="*/ 23 h 195"/>
                  <a:gd name="T24" fmla="*/ 0 w 107"/>
                  <a:gd name="T25" fmla="*/ 21 h 195"/>
                  <a:gd name="T26" fmla="*/ 0 w 107"/>
                  <a:gd name="T27" fmla="*/ 19 h 195"/>
                  <a:gd name="T28" fmla="*/ 1 w 107"/>
                  <a:gd name="T29" fmla="*/ 16 h 195"/>
                  <a:gd name="T30" fmla="*/ 3 w 107"/>
                  <a:gd name="T31" fmla="*/ 15 h 195"/>
                  <a:gd name="T32" fmla="*/ 5 w 107"/>
                  <a:gd name="T33" fmla="*/ 13 h 195"/>
                  <a:gd name="T34" fmla="*/ 7 w 107"/>
                  <a:gd name="T35" fmla="*/ 12 h 195"/>
                  <a:gd name="T36" fmla="*/ 8 w 107"/>
                  <a:gd name="T37" fmla="*/ 10 h 195"/>
                  <a:gd name="T38" fmla="*/ 9 w 107"/>
                  <a:gd name="T39" fmla="*/ 8 h 195"/>
                  <a:gd name="T40" fmla="*/ 10 w 107"/>
                  <a:gd name="T41" fmla="*/ 6 h 195"/>
                  <a:gd name="T42" fmla="*/ 11 w 107"/>
                  <a:gd name="T43" fmla="*/ 4 h 195"/>
                  <a:gd name="T44" fmla="*/ 11 w 107"/>
                  <a:gd name="T45" fmla="*/ 2 h 195"/>
                  <a:gd name="T46" fmla="*/ 11 w 107"/>
                  <a:gd name="T47" fmla="*/ 1 h 195"/>
                  <a:gd name="T48" fmla="*/ 11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187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22 w 183"/>
                  <a:gd name="T1" fmla="*/ 0 h 126"/>
                  <a:gd name="T2" fmla="*/ 21 w 183"/>
                  <a:gd name="T3" fmla="*/ 4 h 126"/>
                  <a:gd name="T4" fmla="*/ 19 w 183"/>
                  <a:gd name="T5" fmla="*/ 7 h 126"/>
                  <a:gd name="T6" fmla="*/ 17 w 183"/>
                  <a:gd name="T7" fmla="*/ 10 h 126"/>
                  <a:gd name="T8" fmla="*/ 15 w 183"/>
                  <a:gd name="T9" fmla="*/ 12 h 126"/>
                  <a:gd name="T10" fmla="*/ 12 w 183"/>
                  <a:gd name="T11" fmla="*/ 14 h 126"/>
                  <a:gd name="T12" fmla="*/ 9 w 183"/>
                  <a:gd name="T13" fmla="*/ 16 h 126"/>
                  <a:gd name="T14" fmla="*/ 6 w 183"/>
                  <a:gd name="T15" fmla="*/ 16 h 126"/>
                  <a:gd name="T16" fmla="*/ 3 w 183"/>
                  <a:gd name="T17" fmla="*/ 15 h 126"/>
                  <a:gd name="T18" fmla="*/ 0 w 183"/>
                  <a:gd name="T19" fmla="*/ 14 h 126"/>
                  <a:gd name="T20" fmla="*/ 0 w 183"/>
                  <a:gd name="T21" fmla="*/ 12 h 126"/>
                  <a:gd name="T22" fmla="*/ 0 w 183"/>
                  <a:gd name="T23" fmla="*/ 11 h 126"/>
                  <a:gd name="T24" fmla="*/ 1 w 183"/>
                  <a:gd name="T25" fmla="*/ 9 h 126"/>
                  <a:gd name="T26" fmla="*/ 2 w 183"/>
                  <a:gd name="T27" fmla="*/ 8 h 126"/>
                  <a:gd name="T28" fmla="*/ 4 w 183"/>
                  <a:gd name="T29" fmla="*/ 7 h 126"/>
                  <a:gd name="T30" fmla="*/ 7 w 183"/>
                  <a:gd name="T31" fmla="*/ 6 h 126"/>
                  <a:gd name="T32" fmla="*/ 9 w 183"/>
                  <a:gd name="T33" fmla="*/ 7 h 126"/>
                  <a:gd name="T34" fmla="*/ 12 w 183"/>
                  <a:gd name="T35" fmla="*/ 7 h 126"/>
                  <a:gd name="T36" fmla="*/ 14 w 183"/>
                  <a:gd name="T37" fmla="*/ 6 h 126"/>
                  <a:gd name="T38" fmla="*/ 16 w 183"/>
                  <a:gd name="T39" fmla="*/ 5 h 126"/>
                  <a:gd name="T40" fmla="*/ 18 w 183"/>
                  <a:gd name="T41" fmla="*/ 4 h 126"/>
                  <a:gd name="T42" fmla="*/ 20 w 183"/>
                  <a:gd name="T43" fmla="*/ 3 h 126"/>
                  <a:gd name="T44" fmla="*/ 21 w 183"/>
                  <a:gd name="T45" fmla="*/ 2 h 126"/>
                  <a:gd name="T46" fmla="*/ 22 w 183"/>
                  <a:gd name="T47" fmla="*/ 1 h 126"/>
                  <a:gd name="T48" fmla="*/ 22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188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3 w 102"/>
                  <a:gd name="T3" fmla="*/ 1 h 197"/>
                  <a:gd name="T4" fmla="*/ 6 w 102"/>
                  <a:gd name="T5" fmla="*/ 4 h 197"/>
                  <a:gd name="T6" fmla="*/ 9 w 102"/>
                  <a:gd name="T7" fmla="*/ 6 h 197"/>
                  <a:gd name="T8" fmla="*/ 11 w 102"/>
                  <a:gd name="T9" fmla="*/ 9 h 197"/>
                  <a:gd name="T10" fmla="*/ 12 w 102"/>
                  <a:gd name="T11" fmla="*/ 12 h 197"/>
                  <a:gd name="T12" fmla="*/ 14 w 102"/>
                  <a:gd name="T13" fmla="*/ 16 h 197"/>
                  <a:gd name="T14" fmla="*/ 14 w 102"/>
                  <a:gd name="T15" fmla="*/ 19 h 197"/>
                  <a:gd name="T16" fmla="*/ 12 w 102"/>
                  <a:gd name="T17" fmla="*/ 22 h 197"/>
                  <a:gd name="T18" fmla="*/ 10 w 102"/>
                  <a:gd name="T19" fmla="*/ 23 h 197"/>
                  <a:gd name="T20" fmla="*/ 9 w 102"/>
                  <a:gd name="T21" fmla="*/ 24 h 197"/>
                  <a:gd name="T22" fmla="*/ 7 w 102"/>
                  <a:gd name="T23" fmla="*/ 24 h 197"/>
                  <a:gd name="T24" fmla="*/ 5 w 102"/>
                  <a:gd name="T25" fmla="*/ 22 h 197"/>
                  <a:gd name="T26" fmla="*/ 4 w 102"/>
                  <a:gd name="T27" fmla="*/ 21 h 197"/>
                  <a:gd name="T28" fmla="*/ 4 w 102"/>
                  <a:gd name="T29" fmla="*/ 18 h 197"/>
                  <a:gd name="T30" fmla="*/ 4 w 102"/>
                  <a:gd name="T31" fmla="*/ 16 h 197"/>
                  <a:gd name="T32" fmla="*/ 4 w 102"/>
                  <a:gd name="T33" fmla="*/ 14 h 197"/>
                  <a:gd name="T34" fmla="*/ 5 w 102"/>
                  <a:gd name="T35" fmla="*/ 12 h 197"/>
                  <a:gd name="T36" fmla="*/ 5 w 102"/>
                  <a:gd name="T37" fmla="*/ 9 h 197"/>
                  <a:gd name="T38" fmla="*/ 4 w 102"/>
                  <a:gd name="T39" fmla="*/ 7 h 197"/>
                  <a:gd name="T40" fmla="*/ 3 w 102"/>
                  <a:gd name="T41" fmla="*/ 5 h 197"/>
                  <a:gd name="T42" fmla="*/ 2 w 102"/>
                  <a:gd name="T43" fmla="*/ 3 h 197"/>
                  <a:gd name="T44" fmla="*/ 1 w 102"/>
                  <a:gd name="T45" fmla="*/ 1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189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4 w 180"/>
                  <a:gd name="T3" fmla="*/ 0 h 129"/>
                  <a:gd name="T4" fmla="*/ 8 w 180"/>
                  <a:gd name="T5" fmla="*/ 0 h 129"/>
                  <a:gd name="T6" fmla="*/ 11 w 180"/>
                  <a:gd name="T7" fmla="*/ 0 h 129"/>
                  <a:gd name="T8" fmla="*/ 15 w 180"/>
                  <a:gd name="T9" fmla="*/ 2 h 129"/>
                  <a:gd name="T10" fmla="*/ 18 w 180"/>
                  <a:gd name="T11" fmla="*/ 3 h 129"/>
                  <a:gd name="T12" fmla="*/ 20 w 180"/>
                  <a:gd name="T13" fmla="*/ 5 h 129"/>
                  <a:gd name="T14" fmla="*/ 22 w 180"/>
                  <a:gd name="T15" fmla="*/ 8 h 129"/>
                  <a:gd name="T16" fmla="*/ 23 w 180"/>
                  <a:gd name="T17" fmla="*/ 11 h 129"/>
                  <a:gd name="T18" fmla="*/ 23 w 180"/>
                  <a:gd name="T19" fmla="*/ 13 h 129"/>
                  <a:gd name="T20" fmla="*/ 22 w 180"/>
                  <a:gd name="T21" fmla="*/ 15 h 129"/>
                  <a:gd name="T22" fmla="*/ 20 w 180"/>
                  <a:gd name="T23" fmla="*/ 16 h 129"/>
                  <a:gd name="T24" fmla="*/ 18 w 180"/>
                  <a:gd name="T25" fmla="*/ 16 h 129"/>
                  <a:gd name="T26" fmla="*/ 16 w 180"/>
                  <a:gd name="T27" fmla="*/ 15 h 129"/>
                  <a:gd name="T28" fmla="*/ 14 w 180"/>
                  <a:gd name="T29" fmla="*/ 13 h 129"/>
                  <a:gd name="T30" fmla="*/ 13 w 180"/>
                  <a:gd name="T31" fmla="*/ 11 h 129"/>
                  <a:gd name="T32" fmla="*/ 12 w 180"/>
                  <a:gd name="T33" fmla="*/ 9 h 129"/>
                  <a:gd name="T34" fmla="*/ 11 w 180"/>
                  <a:gd name="T35" fmla="*/ 7 h 129"/>
                  <a:gd name="T36" fmla="*/ 10 w 180"/>
                  <a:gd name="T37" fmla="*/ 5 h 129"/>
                  <a:gd name="T38" fmla="*/ 8 w 180"/>
                  <a:gd name="T39" fmla="*/ 3 h 129"/>
                  <a:gd name="T40" fmla="*/ 6 w 180"/>
                  <a:gd name="T41" fmla="*/ 2 h 129"/>
                  <a:gd name="T42" fmla="*/ 4 w 180"/>
                  <a:gd name="T43" fmla="*/ 1 h 129"/>
                  <a:gd name="T44" fmla="*/ 2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190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6 h 85"/>
                  <a:gd name="T2" fmla="*/ 2 w 206"/>
                  <a:gd name="T3" fmla="*/ 5 h 85"/>
                  <a:gd name="T4" fmla="*/ 3 w 206"/>
                  <a:gd name="T5" fmla="*/ 4 h 85"/>
                  <a:gd name="T6" fmla="*/ 5 w 206"/>
                  <a:gd name="T7" fmla="*/ 3 h 85"/>
                  <a:gd name="T8" fmla="*/ 6 w 206"/>
                  <a:gd name="T9" fmla="*/ 2 h 85"/>
                  <a:gd name="T10" fmla="*/ 8 w 206"/>
                  <a:gd name="T11" fmla="*/ 2 h 85"/>
                  <a:gd name="T12" fmla="*/ 10 w 206"/>
                  <a:gd name="T13" fmla="*/ 1 h 85"/>
                  <a:gd name="T14" fmla="*/ 11 w 206"/>
                  <a:gd name="T15" fmla="*/ 0 h 85"/>
                  <a:gd name="T16" fmla="*/ 13 w 206"/>
                  <a:gd name="T17" fmla="*/ 0 h 85"/>
                  <a:gd name="T18" fmla="*/ 15 w 206"/>
                  <a:gd name="T19" fmla="*/ 0 h 85"/>
                  <a:gd name="T20" fmla="*/ 17 w 206"/>
                  <a:gd name="T21" fmla="*/ 0 h 85"/>
                  <a:gd name="T22" fmla="*/ 18 w 206"/>
                  <a:gd name="T23" fmla="*/ 0 h 85"/>
                  <a:gd name="T24" fmla="*/ 20 w 206"/>
                  <a:gd name="T25" fmla="*/ 0 h 85"/>
                  <a:gd name="T26" fmla="*/ 21 w 206"/>
                  <a:gd name="T27" fmla="*/ 0 h 85"/>
                  <a:gd name="T28" fmla="*/ 23 w 206"/>
                  <a:gd name="T29" fmla="*/ 1 h 85"/>
                  <a:gd name="T30" fmla="*/ 24 w 206"/>
                  <a:gd name="T31" fmla="*/ 2 h 85"/>
                  <a:gd name="T32" fmla="*/ 25 w 206"/>
                  <a:gd name="T33" fmla="*/ 3 h 85"/>
                  <a:gd name="T34" fmla="*/ 26 w 206"/>
                  <a:gd name="T35" fmla="*/ 5 h 85"/>
                  <a:gd name="T36" fmla="*/ 26 w 206"/>
                  <a:gd name="T37" fmla="*/ 7 h 85"/>
                  <a:gd name="T38" fmla="*/ 25 w 206"/>
                  <a:gd name="T39" fmla="*/ 9 h 85"/>
                  <a:gd name="T40" fmla="*/ 24 w 206"/>
                  <a:gd name="T41" fmla="*/ 10 h 85"/>
                  <a:gd name="T42" fmla="*/ 21 w 206"/>
                  <a:gd name="T43" fmla="*/ 10 h 85"/>
                  <a:gd name="T44" fmla="*/ 19 w 206"/>
                  <a:gd name="T45" fmla="*/ 10 h 85"/>
                  <a:gd name="T46" fmla="*/ 17 w 206"/>
                  <a:gd name="T47" fmla="*/ 9 h 85"/>
                  <a:gd name="T48" fmla="*/ 15 w 206"/>
                  <a:gd name="T49" fmla="*/ 7 h 85"/>
                  <a:gd name="T50" fmla="*/ 13 w 206"/>
                  <a:gd name="T51" fmla="*/ 6 h 85"/>
                  <a:gd name="T52" fmla="*/ 11 w 206"/>
                  <a:gd name="T53" fmla="*/ 5 h 85"/>
                  <a:gd name="T54" fmla="*/ 9 w 206"/>
                  <a:gd name="T55" fmla="*/ 5 h 85"/>
                  <a:gd name="T56" fmla="*/ 6 w 206"/>
                  <a:gd name="T57" fmla="*/ 5 h 85"/>
                  <a:gd name="T58" fmla="*/ 4 w 206"/>
                  <a:gd name="T59" fmla="*/ 6 h 85"/>
                  <a:gd name="T60" fmla="*/ 2 w 206"/>
                  <a:gd name="T61" fmla="*/ 6 h 85"/>
                  <a:gd name="T62" fmla="*/ 1 w 206"/>
                  <a:gd name="T63" fmla="*/ 6 h 85"/>
                  <a:gd name="T64" fmla="*/ 0 w 206"/>
                  <a:gd name="T65" fmla="*/ 6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Freeform 191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3 w 147"/>
                  <a:gd name="T3" fmla="*/ 0 h 95"/>
                  <a:gd name="T4" fmla="*/ 6 w 147"/>
                  <a:gd name="T5" fmla="*/ 0 h 95"/>
                  <a:gd name="T6" fmla="*/ 9 w 147"/>
                  <a:gd name="T7" fmla="*/ 0 h 95"/>
                  <a:gd name="T8" fmla="*/ 12 w 147"/>
                  <a:gd name="T9" fmla="*/ 1 h 95"/>
                  <a:gd name="T10" fmla="*/ 14 w 147"/>
                  <a:gd name="T11" fmla="*/ 2 h 95"/>
                  <a:gd name="T12" fmla="*/ 16 w 147"/>
                  <a:gd name="T13" fmla="*/ 3 h 95"/>
                  <a:gd name="T14" fmla="*/ 18 w 147"/>
                  <a:gd name="T15" fmla="*/ 5 h 95"/>
                  <a:gd name="T16" fmla="*/ 19 w 147"/>
                  <a:gd name="T17" fmla="*/ 7 h 95"/>
                  <a:gd name="T18" fmla="*/ 19 w 147"/>
                  <a:gd name="T19" fmla="*/ 9 h 95"/>
                  <a:gd name="T20" fmla="*/ 18 w 147"/>
                  <a:gd name="T21" fmla="*/ 11 h 95"/>
                  <a:gd name="T22" fmla="*/ 17 w 147"/>
                  <a:gd name="T23" fmla="*/ 11 h 95"/>
                  <a:gd name="T24" fmla="*/ 15 w 147"/>
                  <a:gd name="T25" fmla="*/ 11 h 95"/>
                  <a:gd name="T26" fmla="*/ 14 w 147"/>
                  <a:gd name="T27" fmla="*/ 11 h 95"/>
                  <a:gd name="T28" fmla="*/ 12 w 147"/>
                  <a:gd name="T29" fmla="*/ 10 h 95"/>
                  <a:gd name="T30" fmla="*/ 11 w 147"/>
                  <a:gd name="T31" fmla="*/ 8 h 95"/>
                  <a:gd name="T32" fmla="*/ 10 w 147"/>
                  <a:gd name="T33" fmla="*/ 6 h 95"/>
                  <a:gd name="T34" fmla="*/ 9 w 147"/>
                  <a:gd name="T35" fmla="*/ 5 h 95"/>
                  <a:gd name="T36" fmla="*/ 8 w 147"/>
                  <a:gd name="T37" fmla="*/ 4 h 95"/>
                  <a:gd name="T38" fmla="*/ 7 w 147"/>
                  <a:gd name="T39" fmla="*/ 2 h 95"/>
                  <a:gd name="T40" fmla="*/ 5 w 147"/>
                  <a:gd name="T41" fmla="*/ 2 h 95"/>
                  <a:gd name="T42" fmla="*/ 3 w 147"/>
                  <a:gd name="T43" fmla="*/ 1 h 95"/>
                  <a:gd name="T44" fmla="*/ 2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192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2 w 87"/>
                  <a:gd name="T3" fmla="*/ 2 h 154"/>
                  <a:gd name="T4" fmla="*/ 4 w 87"/>
                  <a:gd name="T5" fmla="*/ 3 h 154"/>
                  <a:gd name="T6" fmla="*/ 7 w 87"/>
                  <a:gd name="T7" fmla="*/ 5 h 154"/>
                  <a:gd name="T8" fmla="*/ 8 w 87"/>
                  <a:gd name="T9" fmla="*/ 8 h 154"/>
                  <a:gd name="T10" fmla="*/ 10 w 87"/>
                  <a:gd name="T11" fmla="*/ 10 h 154"/>
                  <a:gd name="T12" fmla="*/ 10 w 87"/>
                  <a:gd name="T13" fmla="*/ 13 h 154"/>
                  <a:gd name="T14" fmla="*/ 10 w 87"/>
                  <a:gd name="T15" fmla="*/ 15 h 154"/>
                  <a:gd name="T16" fmla="*/ 10 w 87"/>
                  <a:gd name="T17" fmla="*/ 18 h 154"/>
                  <a:gd name="T18" fmla="*/ 8 w 87"/>
                  <a:gd name="T19" fmla="*/ 19 h 154"/>
                  <a:gd name="T20" fmla="*/ 7 w 87"/>
                  <a:gd name="T21" fmla="*/ 20 h 154"/>
                  <a:gd name="T22" fmla="*/ 6 w 87"/>
                  <a:gd name="T23" fmla="*/ 19 h 154"/>
                  <a:gd name="T24" fmla="*/ 4 w 87"/>
                  <a:gd name="T25" fmla="*/ 18 h 154"/>
                  <a:gd name="T26" fmla="*/ 3 w 87"/>
                  <a:gd name="T27" fmla="*/ 17 h 154"/>
                  <a:gd name="T28" fmla="*/ 3 w 87"/>
                  <a:gd name="T29" fmla="*/ 15 h 154"/>
                  <a:gd name="T30" fmla="*/ 3 w 87"/>
                  <a:gd name="T31" fmla="*/ 13 h 154"/>
                  <a:gd name="T32" fmla="*/ 3 w 87"/>
                  <a:gd name="T33" fmla="*/ 11 h 154"/>
                  <a:gd name="T34" fmla="*/ 4 w 87"/>
                  <a:gd name="T35" fmla="*/ 10 h 154"/>
                  <a:gd name="T36" fmla="*/ 3 w 87"/>
                  <a:gd name="T37" fmla="*/ 8 h 154"/>
                  <a:gd name="T38" fmla="*/ 3 w 87"/>
                  <a:gd name="T39" fmla="*/ 6 h 154"/>
                  <a:gd name="T40" fmla="*/ 2 w 87"/>
                  <a:gd name="T41" fmla="*/ 4 h 154"/>
                  <a:gd name="T42" fmla="*/ 1 w 87"/>
                  <a:gd name="T43" fmla="*/ 3 h 154"/>
                  <a:gd name="T44" fmla="*/ 0 w 87"/>
                  <a:gd name="T45" fmla="*/ 2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193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8 h 69"/>
                  <a:gd name="T2" fmla="*/ 2 w 161"/>
                  <a:gd name="T3" fmla="*/ 6 h 69"/>
                  <a:gd name="T4" fmla="*/ 4 w 161"/>
                  <a:gd name="T5" fmla="*/ 4 h 69"/>
                  <a:gd name="T6" fmla="*/ 7 w 161"/>
                  <a:gd name="T7" fmla="*/ 2 h 69"/>
                  <a:gd name="T8" fmla="*/ 9 w 161"/>
                  <a:gd name="T9" fmla="*/ 1 h 69"/>
                  <a:gd name="T10" fmla="*/ 12 w 161"/>
                  <a:gd name="T11" fmla="*/ 0 h 69"/>
                  <a:gd name="T12" fmla="*/ 14 w 161"/>
                  <a:gd name="T13" fmla="*/ 0 h 69"/>
                  <a:gd name="T14" fmla="*/ 17 w 161"/>
                  <a:gd name="T15" fmla="*/ 0 h 69"/>
                  <a:gd name="T16" fmla="*/ 19 w 161"/>
                  <a:gd name="T17" fmla="*/ 1 h 69"/>
                  <a:gd name="T18" fmla="*/ 20 w 161"/>
                  <a:gd name="T19" fmla="*/ 3 h 69"/>
                  <a:gd name="T20" fmla="*/ 21 w 161"/>
                  <a:gd name="T21" fmla="*/ 4 h 69"/>
                  <a:gd name="T22" fmla="*/ 20 w 161"/>
                  <a:gd name="T23" fmla="*/ 5 h 69"/>
                  <a:gd name="T24" fmla="*/ 19 w 161"/>
                  <a:gd name="T25" fmla="*/ 6 h 69"/>
                  <a:gd name="T26" fmla="*/ 17 w 161"/>
                  <a:gd name="T27" fmla="*/ 7 h 69"/>
                  <a:gd name="T28" fmla="*/ 16 w 161"/>
                  <a:gd name="T29" fmla="*/ 8 h 69"/>
                  <a:gd name="T30" fmla="*/ 14 w 161"/>
                  <a:gd name="T31" fmla="*/ 7 h 69"/>
                  <a:gd name="T32" fmla="*/ 12 w 161"/>
                  <a:gd name="T33" fmla="*/ 6 h 69"/>
                  <a:gd name="T34" fmla="*/ 10 w 161"/>
                  <a:gd name="T35" fmla="*/ 6 h 69"/>
                  <a:gd name="T36" fmla="*/ 8 w 161"/>
                  <a:gd name="T37" fmla="*/ 5 h 69"/>
                  <a:gd name="T38" fmla="*/ 6 w 161"/>
                  <a:gd name="T39" fmla="*/ 6 h 69"/>
                  <a:gd name="T40" fmla="*/ 5 w 161"/>
                  <a:gd name="T41" fmla="*/ 6 h 69"/>
                  <a:gd name="T42" fmla="*/ 3 w 161"/>
                  <a:gd name="T43" fmla="*/ 7 h 69"/>
                  <a:gd name="T44" fmla="*/ 2 w 161"/>
                  <a:gd name="T45" fmla="*/ 8 h 69"/>
                  <a:gd name="T46" fmla="*/ 1 w 161"/>
                  <a:gd name="T47" fmla="*/ 8 h 69"/>
                  <a:gd name="T48" fmla="*/ 0 w 161"/>
                  <a:gd name="T49" fmla="*/ 8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194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16 h 133"/>
                  <a:gd name="T2" fmla="*/ 1 w 114"/>
                  <a:gd name="T3" fmla="*/ 13 h 133"/>
                  <a:gd name="T4" fmla="*/ 1 w 114"/>
                  <a:gd name="T5" fmla="*/ 11 h 133"/>
                  <a:gd name="T6" fmla="*/ 2 w 114"/>
                  <a:gd name="T7" fmla="*/ 8 h 133"/>
                  <a:gd name="T8" fmla="*/ 3 w 114"/>
                  <a:gd name="T9" fmla="*/ 5 h 133"/>
                  <a:gd name="T10" fmla="*/ 5 w 114"/>
                  <a:gd name="T11" fmla="*/ 3 h 133"/>
                  <a:gd name="T12" fmla="*/ 7 w 114"/>
                  <a:gd name="T13" fmla="*/ 1 h 133"/>
                  <a:gd name="T14" fmla="*/ 9 w 114"/>
                  <a:gd name="T15" fmla="*/ 0 h 133"/>
                  <a:gd name="T16" fmla="*/ 11 w 114"/>
                  <a:gd name="T17" fmla="*/ 0 h 133"/>
                  <a:gd name="T18" fmla="*/ 13 w 114"/>
                  <a:gd name="T19" fmla="*/ 0 h 133"/>
                  <a:gd name="T20" fmla="*/ 14 w 114"/>
                  <a:gd name="T21" fmla="*/ 1 h 133"/>
                  <a:gd name="T22" fmla="*/ 15 w 114"/>
                  <a:gd name="T23" fmla="*/ 2 h 133"/>
                  <a:gd name="T24" fmla="*/ 14 w 114"/>
                  <a:gd name="T25" fmla="*/ 4 h 133"/>
                  <a:gd name="T26" fmla="*/ 14 w 114"/>
                  <a:gd name="T27" fmla="*/ 5 h 133"/>
                  <a:gd name="T28" fmla="*/ 12 w 114"/>
                  <a:gd name="T29" fmla="*/ 7 h 133"/>
                  <a:gd name="T30" fmla="*/ 11 w 114"/>
                  <a:gd name="T31" fmla="*/ 8 h 133"/>
                  <a:gd name="T32" fmla="*/ 8 w 114"/>
                  <a:gd name="T33" fmla="*/ 8 h 133"/>
                  <a:gd name="T34" fmla="*/ 7 w 114"/>
                  <a:gd name="T35" fmla="*/ 8 h 133"/>
                  <a:gd name="T36" fmla="*/ 5 w 114"/>
                  <a:gd name="T37" fmla="*/ 9 h 133"/>
                  <a:gd name="T38" fmla="*/ 4 w 114"/>
                  <a:gd name="T39" fmla="*/ 11 h 133"/>
                  <a:gd name="T40" fmla="*/ 3 w 114"/>
                  <a:gd name="T41" fmla="*/ 12 h 133"/>
                  <a:gd name="T42" fmla="*/ 2 w 114"/>
                  <a:gd name="T43" fmla="*/ 14 h 133"/>
                  <a:gd name="T44" fmla="*/ 1 w 114"/>
                  <a:gd name="T45" fmla="*/ 15 h 133"/>
                  <a:gd name="T46" fmla="*/ 1 w 114"/>
                  <a:gd name="T47" fmla="*/ 16 h 133"/>
                  <a:gd name="T48" fmla="*/ 0 w 114"/>
                  <a:gd name="T49" fmla="*/ 16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195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4 w 70"/>
                  <a:gd name="T1" fmla="*/ 21 h 163"/>
                  <a:gd name="T2" fmla="*/ 3 w 70"/>
                  <a:gd name="T3" fmla="*/ 19 h 163"/>
                  <a:gd name="T4" fmla="*/ 2 w 70"/>
                  <a:gd name="T5" fmla="*/ 16 h 163"/>
                  <a:gd name="T6" fmla="*/ 1 w 70"/>
                  <a:gd name="T7" fmla="*/ 13 h 163"/>
                  <a:gd name="T8" fmla="*/ 0 w 70"/>
                  <a:gd name="T9" fmla="*/ 10 h 163"/>
                  <a:gd name="T10" fmla="*/ 0 w 70"/>
                  <a:gd name="T11" fmla="*/ 7 h 163"/>
                  <a:gd name="T12" fmla="*/ 1 w 70"/>
                  <a:gd name="T13" fmla="*/ 5 h 163"/>
                  <a:gd name="T14" fmla="*/ 2 w 70"/>
                  <a:gd name="T15" fmla="*/ 3 h 163"/>
                  <a:gd name="T16" fmla="*/ 4 w 70"/>
                  <a:gd name="T17" fmla="*/ 1 h 163"/>
                  <a:gd name="T18" fmla="*/ 6 w 70"/>
                  <a:gd name="T19" fmla="*/ 0 h 163"/>
                  <a:gd name="T20" fmla="*/ 7 w 70"/>
                  <a:gd name="T21" fmla="*/ 1 h 163"/>
                  <a:gd name="T22" fmla="*/ 8 w 70"/>
                  <a:gd name="T23" fmla="*/ 2 h 163"/>
                  <a:gd name="T24" fmla="*/ 9 w 70"/>
                  <a:gd name="T25" fmla="*/ 3 h 163"/>
                  <a:gd name="T26" fmla="*/ 9 w 70"/>
                  <a:gd name="T27" fmla="*/ 5 h 163"/>
                  <a:gd name="T28" fmla="*/ 9 w 70"/>
                  <a:gd name="T29" fmla="*/ 6 h 163"/>
                  <a:gd name="T30" fmla="*/ 8 w 70"/>
                  <a:gd name="T31" fmla="*/ 8 h 163"/>
                  <a:gd name="T32" fmla="*/ 6 w 70"/>
                  <a:gd name="T33" fmla="*/ 10 h 163"/>
                  <a:gd name="T34" fmla="*/ 5 w 70"/>
                  <a:gd name="T35" fmla="*/ 13 h 163"/>
                  <a:gd name="T36" fmla="*/ 4 w 70"/>
                  <a:gd name="T37" fmla="*/ 16 h 163"/>
                  <a:gd name="T38" fmla="*/ 4 w 70"/>
                  <a:gd name="T39" fmla="*/ 19 h 163"/>
                  <a:gd name="T40" fmla="*/ 4 w 70"/>
                  <a:gd name="T41" fmla="*/ 2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196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1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1 w 361"/>
                  <a:gd name="T7" fmla="*/ 0 h 348"/>
                  <a:gd name="T8" fmla="*/ 2 w 361"/>
                  <a:gd name="T9" fmla="*/ 1 h 348"/>
                  <a:gd name="T10" fmla="*/ 5 w 361"/>
                  <a:gd name="T11" fmla="*/ 1 h 348"/>
                  <a:gd name="T12" fmla="*/ 8 w 361"/>
                  <a:gd name="T13" fmla="*/ 2 h 348"/>
                  <a:gd name="T14" fmla="*/ 12 w 361"/>
                  <a:gd name="T15" fmla="*/ 4 h 348"/>
                  <a:gd name="T16" fmla="*/ 16 w 361"/>
                  <a:gd name="T17" fmla="*/ 5 h 348"/>
                  <a:gd name="T18" fmla="*/ 20 w 361"/>
                  <a:gd name="T19" fmla="*/ 7 h 348"/>
                  <a:gd name="T20" fmla="*/ 24 w 361"/>
                  <a:gd name="T21" fmla="*/ 10 h 348"/>
                  <a:gd name="T22" fmla="*/ 28 w 361"/>
                  <a:gd name="T23" fmla="*/ 12 h 348"/>
                  <a:gd name="T24" fmla="*/ 32 w 361"/>
                  <a:gd name="T25" fmla="*/ 15 h 348"/>
                  <a:gd name="T26" fmla="*/ 36 w 361"/>
                  <a:gd name="T27" fmla="*/ 19 h 348"/>
                  <a:gd name="T28" fmla="*/ 39 w 361"/>
                  <a:gd name="T29" fmla="*/ 23 h 348"/>
                  <a:gd name="T30" fmla="*/ 42 w 361"/>
                  <a:gd name="T31" fmla="*/ 27 h 348"/>
                  <a:gd name="T32" fmla="*/ 44 w 361"/>
                  <a:gd name="T33" fmla="*/ 31 h 348"/>
                  <a:gd name="T34" fmla="*/ 45 w 361"/>
                  <a:gd name="T35" fmla="*/ 34 h 348"/>
                  <a:gd name="T36" fmla="*/ 44 w 361"/>
                  <a:gd name="T37" fmla="*/ 36 h 348"/>
                  <a:gd name="T38" fmla="*/ 44 w 361"/>
                  <a:gd name="T39" fmla="*/ 38 h 348"/>
                  <a:gd name="T40" fmla="*/ 43 w 361"/>
                  <a:gd name="T41" fmla="*/ 40 h 348"/>
                  <a:gd name="T42" fmla="*/ 42 w 361"/>
                  <a:gd name="T43" fmla="*/ 42 h 348"/>
                  <a:gd name="T44" fmla="*/ 41 w 361"/>
                  <a:gd name="T45" fmla="*/ 43 h 348"/>
                  <a:gd name="T46" fmla="*/ 40 w 361"/>
                  <a:gd name="T47" fmla="*/ 44 h 348"/>
                  <a:gd name="T48" fmla="*/ 40 w 361"/>
                  <a:gd name="T49" fmla="*/ 44 h 348"/>
                  <a:gd name="T50" fmla="*/ 40 w 361"/>
                  <a:gd name="T51" fmla="*/ 44 h 348"/>
                  <a:gd name="T52" fmla="*/ 40 w 361"/>
                  <a:gd name="T53" fmla="*/ 43 h 348"/>
                  <a:gd name="T54" fmla="*/ 41 w 361"/>
                  <a:gd name="T55" fmla="*/ 42 h 348"/>
                  <a:gd name="T56" fmla="*/ 42 w 361"/>
                  <a:gd name="T57" fmla="*/ 40 h 348"/>
                  <a:gd name="T58" fmla="*/ 42 w 361"/>
                  <a:gd name="T59" fmla="*/ 39 h 348"/>
                  <a:gd name="T60" fmla="*/ 42 w 361"/>
                  <a:gd name="T61" fmla="*/ 36 h 348"/>
                  <a:gd name="T62" fmla="*/ 42 w 361"/>
                  <a:gd name="T63" fmla="*/ 34 h 348"/>
                  <a:gd name="T64" fmla="*/ 42 w 361"/>
                  <a:gd name="T65" fmla="*/ 31 h 348"/>
                  <a:gd name="T66" fmla="*/ 40 w 361"/>
                  <a:gd name="T67" fmla="*/ 28 h 348"/>
                  <a:gd name="T68" fmla="*/ 38 w 361"/>
                  <a:gd name="T69" fmla="*/ 25 h 348"/>
                  <a:gd name="T70" fmla="*/ 35 w 361"/>
                  <a:gd name="T71" fmla="*/ 21 h 348"/>
                  <a:gd name="T72" fmla="*/ 31 w 361"/>
                  <a:gd name="T73" fmla="*/ 17 h 348"/>
                  <a:gd name="T74" fmla="*/ 25 w 361"/>
                  <a:gd name="T75" fmla="*/ 14 h 348"/>
                  <a:gd name="T76" fmla="*/ 19 w 361"/>
                  <a:gd name="T77" fmla="*/ 10 h 348"/>
                  <a:gd name="T78" fmla="*/ 11 w 361"/>
                  <a:gd name="T79" fmla="*/ 5 h 348"/>
                  <a:gd name="T80" fmla="*/ 1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197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4 w 126"/>
                  <a:gd name="T1" fmla="*/ 0 h 343"/>
                  <a:gd name="T2" fmla="*/ 2 w 126"/>
                  <a:gd name="T3" fmla="*/ 3 h 343"/>
                  <a:gd name="T4" fmla="*/ 1 w 126"/>
                  <a:gd name="T5" fmla="*/ 8 h 343"/>
                  <a:gd name="T6" fmla="*/ 0 w 126"/>
                  <a:gd name="T7" fmla="*/ 15 h 343"/>
                  <a:gd name="T8" fmla="*/ 1 w 126"/>
                  <a:gd name="T9" fmla="*/ 21 h 343"/>
                  <a:gd name="T10" fmla="*/ 3 w 126"/>
                  <a:gd name="T11" fmla="*/ 28 h 343"/>
                  <a:gd name="T12" fmla="*/ 6 w 126"/>
                  <a:gd name="T13" fmla="*/ 34 h 343"/>
                  <a:gd name="T14" fmla="*/ 10 w 126"/>
                  <a:gd name="T15" fmla="*/ 39 h 343"/>
                  <a:gd name="T16" fmla="*/ 16 w 126"/>
                  <a:gd name="T17" fmla="*/ 42 h 343"/>
                  <a:gd name="T18" fmla="*/ 16 w 126"/>
                  <a:gd name="T19" fmla="*/ 42 h 343"/>
                  <a:gd name="T20" fmla="*/ 15 w 126"/>
                  <a:gd name="T21" fmla="*/ 41 h 343"/>
                  <a:gd name="T22" fmla="*/ 13 w 126"/>
                  <a:gd name="T23" fmla="*/ 40 h 343"/>
                  <a:gd name="T24" fmla="*/ 11 w 126"/>
                  <a:gd name="T25" fmla="*/ 38 h 343"/>
                  <a:gd name="T26" fmla="*/ 9 w 126"/>
                  <a:gd name="T27" fmla="*/ 36 h 343"/>
                  <a:gd name="T28" fmla="*/ 7 w 126"/>
                  <a:gd name="T29" fmla="*/ 33 h 343"/>
                  <a:gd name="T30" fmla="*/ 6 w 126"/>
                  <a:gd name="T31" fmla="*/ 30 h 343"/>
                  <a:gd name="T32" fmla="*/ 4 w 126"/>
                  <a:gd name="T33" fmla="*/ 27 h 343"/>
                  <a:gd name="T34" fmla="*/ 3 w 126"/>
                  <a:gd name="T35" fmla="*/ 22 h 343"/>
                  <a:gd name="T36" fmla="*/ 2 w 126"/>
                  <a:gd name="T37" fmla="*/ 18 h 343"/>
                  <a:gd name="T38" fmla="*/ 2 w 126"/>
                  <a:gd name="T39" fmla="*/ 13 h 343"/>
                  <a:gd name="T40" fmla="*/ 2 w 126"/>
                  <a:gd name="T41" fmla="*/ 9 h 343"/>
                  <a:gd name="T42" fmla="*/ 3 w 126"/>
                  <a:gd name="T43" fmla="*/ 5 h 343"/>
                  <a:gd name="T44" fmla="*/ 3 w 126"/>
                  <a:gd name="T45" fmla="*/ 2 h 343"/>
                  <a:gd name="T46" fmla="*/ 3 w 126"/>
                  <a:gd name="T47" fmla="*/ 0 h 343"/>
                  <a:gd name="T48" fmla="*/ 4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198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41 w 332"/>
                  <a:gd name="T1" fmla="*/ 20 h 160"/>
                  <a:gd name="T2" fmla="*/ 40 w 332"/>
                  <a:gd name="T3" fmla="*/ 19 h 160"/>
                  <a:gd name="T4" fmla="*/ 39 w 332"/>
                  <a:gd name="T5" fmla="*/ 17 h 160"/>
                  <a:gd name="T6" fmla="*/ 38 w 332"/>
                  <a:gd name="T7" fmla="*/ 15 h 160"/>
                  <a:gd name="T8" fmla="*/ 36 w 332"/>
                  <a:gd name="T9" fmla="*/ 12 h 160"/>
                  <a:gd name="T10" fmla="*/ 34 w 332"/>
                  <a:gd name="T11" fmla="*/ 10 h 160"/>
                  <a:gd name="T12" fmla="*/ 31 w 332"/>
                  <a:gd name="T13" fmla="*/ 8 h 160"/>
                  <a:gd name="T14" fmla="*/ 28 w 332"/>
                  <a:gd name="T15" fmla="*/ 6 h 160"/>
                  <a:gd name="T16" fmla="*/ 25 w 332"/>
                  <a:gd name="T17" fmla="*/ 5 h 160"/>
                  <a:gd name="T18" fmla="*/ 22 w 332"/>
                  <a:gd name="T19" fmla="*/ 3 h 160"/>
                  <a:gd name="T20" fmla="*/ 19 w 332"/>
                  <a:gd name="T21" fmla="*/ 2 h 160"/>
                  <a:gd name="T22" fmla="*/ 16 w 332"/>
                  <a:gd name="T23" fmla="*/ 1 h 160"/>
                  <a:gd name="T24" fmla="*/ 13 w 332"/>
                  <a:gd name="T25" fmla="*/ 0 h 160"/>
                  <a:gd name="T26" fmla="*/ 9 w 332"/>
                  <a:gd name="T27" fmla="*/ 0 h 160"/>
                  <a:gd name="T28" fmla="*/ 6 w 332"/>
                  <a:gd name="T29" fmla="*/ 1 h 160"/>
                  <a:gd name="T30" fmla="*/ 3 w 332"/>
                  <a:gd name="T31" fmla="*/ 2 h 160"/>
                  <a:gd name="T32" fmla="*/ 0 w 332"/>
                  <a:gd name="T33" fmla="*/ 3 h 160"/>
                  <a:gd name="T34" fmla="*/ 0 w 332"/>
                  <a:gd name="T35" fmla="*/ 3 h 160"/>
                  <a:gd name="T36" fmla="*/ 1 w 332"/>
                  <a:gd name="T37" fmla="*/ 3 h 160"/>
                  <a:gd name="T38" fmla="*/ 4 w 332"/>
                  <a:gd name="T39" fmla="*/ 3 h 160"/>
                  <a:gd name="T40" fmla="*/ 6 w 332"/>
                  <a:gd name="T41" fmla="*/ 2 h 160"/>
                  <a:gd name="T42" fmla="*/ 9 w 332"/>
                  <a:gd name="T43" fmla="*/ 2 h 160"/>
                  <a:gd name="T44" fmla="*/ 13 w 332"/>
                  <a:gd name="T45" fmla="*/ 2 h 160"/>
                  <a:gd name="T46" fmla="*/ 16 w 332"/>
                  <a:gd name="T47" fmla="*/ 3 h 160"/>
                  <a:gd name="T48" fmla="*/ 19 w 332"/>
                  <a:gd name="T49" fmla="*/ 3 h 160"/>
                  <a:gd name="T50" fmla="*/ 24 w 332"/>
                  <a:gd name="T51" fmla="*/ 5 h 160"/>
                  <a:gd name="T52" fmla="*/ 28 w 332"/>
                  <a:gd name="T53" fmla="*/ 8 h 160"/>
                  <a:gd name="T54" fmla="*/ 31 w 332"/>
                  <a:gd name="T55" fmla="*/ 11 h 160"/>
                  <a:gd name="T56" fmla="*/ 35 w 332"/>
                  <a:gd name="T57" fmla="*/ 13 h 160"/>
                  <a:gd name="T58" fmla="*/ 37 w 332"/>
                  <a:gd name="T59" fmla="*/ 16 h 160"/>
                  <a:gd name="T60" fmla="*/ 39 w 332"/>
                  <a:gd name="T61" fmla="*/ 18 h 160"/>
                  <a:gd name="T62" fmla="*/ 41 w 332"/>
                  <a:gd name="T63" fmla="*/ 20 h 160"/>
                  <a:gd name="T64" fmla="*/ 41 w 332"/>
                  <a:gd name="T65" fmla="*/ 2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199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41 w 373"/>
                  <a:gd name="T1" fmla="*/ 167 h 1340"/>
                  <a:gd name="T2" fmla="*/ 30 w 373"/>
                  <a:gd name="T3" fmla="*/ 166 h 1340"/>
                  <a:gd name="T4" fmla="*/ 20 w 373"/>
                  <a:gd name="T5" fmla="*/ 163 h 1340"/>
                  <a:gd name="T6" fmla="*/ 12 w 373"/>
                  <a:gd name="T7" fmla="*/ 159 h 1340"/>
                  <a:gd name="T8" fmla="*/ 6 w 373"/>
                  <a:gd name="T9" fmla="*/ 152 h 1340"/>
                  <a:gd name="T10" fmla="*/ 5 w 373"/>
                  <a:gd name="T11" fmla="*/ 142 h 1340"/>
                  <a:gd name="T12" fmla="*/ 8 w 373"/>
                  <a:gd name="T13" fmla="*/ 128 h 1340"/>
                  <a:gd name="T14" fmla="*/ 17 w 373"/>
                  <a:gd name="T15" fmla="*/ 109 h 1340"/>
                  <a:gd name="T16" fmla="*/ 31 w 373"/>
                  <a:gd name="T17" fmla="*/ 88 h 1340"/>
                  <a:gd name="T18" fmla="*/ 39 w 373"/>
                  <a:gd name="T19" fmla="*/ 70 h 1340"/>
                  <a:gd name="T20" fmla="*/ 44 w 373"/>
                  <a:gd name="T21" fmla="*/ 54 h 1340"/>
                  <a:gd name="T22" fmla="*/ 46 w 373"/>
                  <a:gd name="T23" fmla="*/ 39 h 1340"/>
                  <a:gd name="T24" fmla="*/ 44 w 373"/>
                  <a:gd name="T25" fmla="*/ 27 h 1340"/>
                  <a:gd name="T26" fmla="*/ 40 w 373"/>
                  <a:gd name="T27" fmla="*/ 17 h 1340"/>
                  <a:gd name="T28" fmla="*/ 34 w 373"/>
                  <a:gd name="T29" fmla="*/ 9 h 1340"/>
                  <a:gd name="T30" fmla="*/ 27 w 373"/>
                  <a:gd name="T31" fmla="*/ 3 h 1340"/>
                  <a:gd name="T32" fmla="*/ 20 w 373"/>
                  <a:gd name="T33" fmla="*/ 1 h 1340"/>
                  <a:gd name="T34" fmla="*/ 14 w 373"/>
                  <a:gd name="T35" fmla="*/ 1 h 1340"/>
                  <a:gd name="T36" fmla="*/ 10 w 373"/>
                  <a:gd name="T37" fmla="*/ 2 h 1340"/>
                  <a:gd name="T38" fmla="*/ 7 w 373"/>
                  <a:gd name="T39" fmla="*/ 5 h 1340"/>
                  <a:gd name="T40" fmla="*/ 4 w 373"/>
                  <a:gd name="T41" fmla="*/ 8 h 1340"/>
                  <a:gd name="T42" fmla="*/ 2 w 373"/>
                  <a:gd name="T43" fmla="*/ 11 h 1340"/>
                  <a:gd name="T44" fmla="*/ 0 w 373"/>
                  <a:gd name="T45" fmla="*/ 14 h 1340"/>
                  <a:gd name="T46" fmla="*/ 0 w 373"/>
                  <a:gd name="T47" fmla="*/ 16 h 1340"/>
                  <a:gd name="T48" fmla="*/ 0 w 373"/>
                  <a:gd name="T49" fmla="*/ 16 h 1340"/>
                  <a:gd name="T50" fmla="*/ 1 w 373"/>
                  <a:gd name="T51" fmla="*/ 14 h 1340"/>
                  <a:gd name="T52" fmla="*/ 2 w 373"/>
                  <a:gd name="T53" fmla="*/ 12 h 1340"/>
                  <a:gd name="T54" fmla="*/ 5 w 373"/>
                  <a:gd name="T55" fmla="*/ 10 h 1340"/>
                  <a:gd name="T56" fmla="*/ 8 w 373"/>
                  <a:gd name="T57" fmla="*/ 7 h 1340"/>
                  <a:gd name="T58" fmla="*/ 12 w 373"/>
                  <a:gd name="T59" fmla="*/ 5 h 1340"/>
                  <a:gd name="T60" fmla="*/ 16 w 373"/>
                  <a:gd name="T61" fmla="*/ 4 h 1340"/>
                  <a:gd name="T62" fmla="*/ 21 w 373"/>
                  <a:gd name="T63" fmla="*/ 4 h 1340"/>
                  <a:gd name="T64" fmla="*/ 26 w 373"/>
                  <a:gd name="T65" fmla="*/ 6 h 1340"/>
                  <a:gd name="T66" fmla="*/ 31 w 373"/>
                  <a:gd name="T67" fmla="*/ 9 h 1340"/>
                  <a:gd name="T68" fmla="*/ 36 w 373"/>
                  <a:gd name="T69" fmla="*/ 15 h 1340"/>
                  <a:gd name="T70" fmla="*/ 40 w 373"/>
                  <a:gd name="T71" fmla="*/ 22 h 1340"/>
                  <a:gd name="T72" fmla="*/ 43 w 373"/>
                  <a:gd name="T73" fmla="*/ 30 h 1340"/>
                  <a:gd name="T74" fmla="*/ 45 w 373"/>
                  <a:gd name="T75" fmla="*/ 40 h 1340"/>
                  <a:gd name="T76" fmla="*/ 44 w 373"/>
                  <a:gd name="T77" fmla="*/ 51 h 1340"/>
                  <a:gd name="T78" fmla="*/ 40 w 373"/>
                  <a:gd name="T79" fmla="*/ 63 h 1340"/>
                  <a:gd name="T80" fmla="*/ 33 w 373"/>
                  <a:gd name="T81" fmla="*/ 77 h 1340"/>
                  <a:gd name="T82" fmla="*/ 25 w 373"/>
                  <a:gd name="T83" fmla="*/ 90 h 1340"/>
                  <a:gd name="T84" fmla="*/ 18 w 373"/>
                  <a:gd name="T85" fmla="*/ 102 h 1340"/>
                  <a:gd name="T86" fmla="*/ 11 w 373"/>
                  <a:gd name="T87" fmla="*/ 113 h 1340"/>
                  <a:gd name="T88" fmla="*/ 6 w 373"/>
                  <a:gd name="T89" fmla="*/ 123 h 1340"/>
                  <a:gd name="T90" fmla="*/ 2 w 373"/>
                  <a:gd name="T91" fmla="*/ 133 h 1340"/>
                  <a:gd name="T92" fmla="*/ 0 w 373"/>
                  <a:gd name="T93" fmla="*/ 142 h 1340"/>
                  <a:gd name="T94" fmla="*/ 2 w 373"/>
                  <a:gd name="T95" fmla="*/ 150 h 1340"/>
                  <a:gd name="T96" fmla="*/ 7 w 373"/>
                  <a:gd name="T97" fmla="*/ 157 h 1340"/>
                  <a:gd name="T98" fmla="*/ 13 w 373"/>
                  <a:gd name="T99" fmla="*/ 162 h 1340"/>
                  <a:gd name="T100" fmla="*/ 19 w 373"/>
                  <a:gd name="T101" fmla="*/ 165 h 1340"/>
                  <a:gd name="T102" fmla="*/ 26 w 373"/>
                  <a:gd name="T103" fmla="*/ 167 h 1340"/>
                  <a:gd name="T104" fmla="*/ 33 w 373"/>
                  <a:gd name="T105" fmla="*/ 168 h 1340"/>
                  <a:gd name="T106" fmla="*/ 39 w 373"/>
                  <a:gd name="T107" fmla="*/ 168 h 1340"/>
                  <a:gd name="T108" fmla="*/ 43 w 373"/>
                  <a:gd name="T109" fmla="*/ 168 h 1340"/>
                  <a:gd name="T110" fmla="*/ 46 w 373"/>
                  <a:gd name="T111" fmla="*/ 167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200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13 w 110"/>
                  <a:gd name="T1" fmla="*/ 8 h 123"/>
                  <a:gd name="T2" fmla="*/ 14 w 110"/>
                  <a:gd name="T3" fmla="*/ 7 h 123"/>
                  <a:gd name="T4" fmla="*/ 14 w 110"/>
                  <a:gd name="T5" fmla="*/ 6 h 123"/>
                  <a:gd name="T6" fmla="*/ 14 w 110"/>
                  <a:gd name="T7" fmla="*/ 5 h 123"/>
                  <a:gd name="T8" fmla="*/ 14 w 110"/>
                  <a:gd name="T9" fmla="*/ 4 h 123"/>
                  <a:gd name="T10" fmla="*/ 13 w 110"/>
                  <a:gd name="T11" fmla="*/ 4 h 123"/>
                  <a:gd name="T12" fmla="*/ 12 w 110"/>
                  <a:gd name="T13" fmla="*/ 3 h 123"/>
                  <a:gd name="T14" fmla="*/ 11 w 110"/>
                  <a:gd name="T15" fmla="*/ 3 h 123"/>
                  <a:gd name="T16" fmla="*/ 10 w 110"/>
                  <a:gd name="T17" fmla="*/ 3 h 123"/>
                  <a:gd name="T18" fmla="*/ 10 w 110"/>
                  <a:gd name="T19" fmla="*/ 2 h 123"/>
                  <a:gd name="T20" fmla="*/ 9 w 110"/>
                  <a:gd name="T21" fmla="*/ 1 h 123"/>
                  <a:gd name="T22" fmla="*/ 8 w 110"/>
                  <a:gd name="T23" fmla="*/ 1 h 123"/>
                  <a:gd name="T24" fmla="*/ 7 w 110"/>
                  <a:gd name="T25" fmla="*/ 0 h 123"/>
                  <a:gd name="T26" fmla="*/ 6 w 110"/>
                  <a:gd name="T27" fmla="*/ 1 h 123"/>
                  <a:gd name="T28" fmla="*/ 6 w 110"/>
                  <a:gd name="T29" fmla="*/ 1 h 123"/>
                  <a:gd name="T30" fmla="*/ 5 w 110"/>
                  <a:gd name="T31" fmla="*/ 2 h 123"/>
                  <a:gd name="T32" fmla="*/ 5 w 110"/>
                  <a:gd name="T33" fmla="*/ 3 h 123"/>
                  <a:gd name="T34" fmla="*/ 4 w 110"/>
                  <a:gd name="T35" fmla="*/ 3 h 123"/>
                  <a:gd name="T36" fmla="*/ 3 w 110"/>
                  <a:gd name="T37" fmla="*/ 3 h 123"/>
                  <a:gd name="T38" fmla="*/ 2 w 110"/>
                  <a:gd name="T39" fmla="*/ 3 h 123"/>
                  <a:gd name="T40" fmla="*/ 1 w 110"/>
                  <a:gd name="T41" fmla="*/ 4 h 123"/>
                  <a:gd name="T42" fmla="*/ 1 w 110"/>
                  <a:gd name="T43" fmla="*/ 5 h 123"/>
                  <a:gd name="T44" fmla="*/ 1 w 110"/>
                  <a:gd name="T45" fmla="*/ 6 h 123"/>
                  <a:gd name="T46" fmla="*/ 1 w 110"/>
                  <a:gd name="T47" fmla="*/ 7 h 123"/>
                  <a:gd name="T48" fmla="*/ 2 w 110"/>
                  <a:gd name="T49" fmla="*/ 8 h 123"/>
                  <a:gd name="T50" fmla="*/ 1 w 110"/>
                  <a:gd name="T51" fmla="*/ 9 h 123"/>
                  <a:gd name="T52" fmla="*/ 0 w 110"/>
                  <a:gd name="T53" fmla="*/ 10 h 123"/>
                  <a:gd name="T54" fmla="*/ 0 w 110"/>
                  <a:gd name="T55" fmla="*/ 11 h 123"/>
                  <a:gd name="T56" fmla="*/ 1 w 110"/>
                  <a:gd name="T57" fmla="*/ 12 h 123"/>
                  <a:gd name="T58" fmla="*/ 1 w 110"/>
                  <a:gd name="T59" fmla="*/ 13 h 123"/>
                  <a:gd name="T60" fmla="*/ 2 w 110"/>
                  <a:gd name="T61" fmla="*/ 13 h 123"/>
                  <a:gd name="T62" fmla="*/ 3 w 110"/>
                  <a:gd name="T63" fmla="*/ 13 h 123"/>
                  <a:gd name="T64" fmla="*/ 5 w 110"/>
                  <a:gd name="T65" fmla="*/ 13 h 123"/>
                  <a:gd name="T66" fmla="*/ 5 w 110"/>
                  <a:gd name="T67" fmla="*/ 14 h 123"/>
                  <a:gd name="T68" fmla="*/ 5 w 110"/>
                  <a:gd name="T69" fmla="*/ 15 h 123"/>
                  <a:gd name="T70" fmla="*/ 6 w 110"/>
                  <a:gd name="T71" fmla="*/ 16 h 123"/>
                  <a:gd name="T72" fmla="*/ 7 w 110"/>
                  <a:gd name="T73" fmla="*/ 16 h 123"/>
                  <a:gd name="T74" fmla="*/ 8 w 110"/>
                  <a:gd name="T75" fmla="*/ 16 h 123"/>
                  <a:gd name="T76" fmla="*/ 9 w 110"/>
                  <a:gd name="T77" fmla="*/ 15 h 123"/>
                  <a:gd name="T78" fmla="*/ 10 w 110"/>
                  <a:gd name="T79" fmla="*/ 14 h 123"/>
                  <a:gd name="T80" fmla="*/ 10 w 110"/>
                  <a:gd name="T81" fmla="*/ 13 h 123"/>
                  <a:gd name="T82" fmla="*/ 11 w 110"/>
                  <a:gd name="T83" fmla="*/ 13 h 123"/>
                  <a:gd name="T84" fmla="*/ 12 w 110"/>
                  <a:gd name="T85" fmla="*/ 13 h 123"/>
                  <a:gd name="T86" fmla="*/ 13 w 110"/>
                  <a:gd name="T87" fmla="*/ 13 h 123"/>
                  <a:gd name="T88" fmla="*/ 14 w 110"/>
                  <a:gd name="T89" fmla="*/ 12 h 123"/>
                  <a:gd name="T90" fmla="*/ 14 w 110"/>
                  <a:gd name="T91" fmla="*/ 11 h 123"/>
                  <a:gd name="T92" fmla="*/ 14 w 110"/>
                  <a:gd name="T93" fmla="*/ 10 h 123"/>
                  <a:gd name="T94" fmla="*/ 14 w 110"/>
                  <a:gd name="T95" fmla="*/ 9 h 123"/>
                  <a:gd name="T96" fmla="*/ 13 w 110"/>
                  <a:gd name="T97" fmla="*/ 8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201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2 w 31"/>
                  <a:gd name="T1" fmla="*/ 4 h 33"/>
                  <a:gd name="T2" fmla="*/ 2 w 31"/>
                  <a:gd name="T3" fmla="*/ 4 h 33"/>
                  <a:gd name="T4" fmla="*/ 1 w 31"/>
                  <a:gd name="T5" fmla="*/ 3 h 33"/>
                  <a:gd name="T6" fmla="*/ 1 w 31"/>
                  <a:gd name="T7" fmla="*/ 3 h 33"/>
                  <a:gd name="T8" fmla="*/ 0 w 31"/>
                  <a:gd name="T9" fmla="*/ 2 h 33"/>
                  <a:gd name="T10" fmla="*/ 1 w 31"/>
                  <a:gd name="T11" fmla="*/ 1 h 33"/>
                  <a:gd name="T12" fmla="*/ 1 w 31"/>
                  <a:gd name="T13" fmla="*/ 0 h 33"/>
                  <a:gd name="T14" fmla="*/ 2 w 31"/>
                  <a:gd name="T15" fmla="*/ 0 h 33"/>
                  <a:gd name="T16" fmla="*/ 2 w 31"/>
                  <a:gd name="T17" fmla="*/ 0 h 33"/>
                  <a:gd name="T18" fmla="*/ 3 w 31"/>
                  <a:gd name="T19" fmla="*/ 0 h 33"/>
                  <a:gd name="T20" fmla="*/ 4 w 31"/>
                  <a:gd name="T21" fmla="*/ 0 h 33"/>
                  <a:gd name="T22" fmla="*/ 4 w 31"/>
                  <a:gd name="T23" fmla="*/ 1 h 33"/>
                  <a:gd name="T24" fmla="*/ 4 w 31"/>
                  <a:gd name="T25" fmla="*/ 2 h 33"/>
                  <a:gd name="T26" fmla="*/ 4 w 31"/>
                  <a:gd name="T27" fmla="*/ 3 h 33"/>
                  <a:gd name="T28" fmla="*/ 4 w 31"/>
                  <a:gd name="T29" fmla="*/ 3 h 33"/>
                  <a:gd name="T30" fmla="*/ 3 w 31"/>
                  <a:gd name="T31" fmla="*/ 4 h 33"/>
                  <a:gd name="T32" fmla="*/ 2 w 31"/>
                  <a:gd name="T33" fmla="*/ 4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202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13 w 111"/>
                  <a:gd name="T1" fmla="*/ 8 h 122"/>
                  <a:gd name="T2" fmla="*/ 14 w 111"/>
                  <a:gd name="T3" fmla="*/ 7 h 122"/>
                  <a:gd name="T4" fmla="*/ 14 w 111"/>
                  <a:gd name="T5" fmla="*/ 6 h 122"/>
                  <a:gd name="T6" fmla="*/ 14 w 111"/>
                  <a:gd name="T7" fmla="*/ 5 h 122"/>
                  <a:gd name="T8" fmla="*/ 14 w 111"/>
                  <a:gd name="T9" fmla="*/ 4 h 122"/>
                  <a:gd name="T10" fmla="*/ 13 w 111"/>
                  <a:gd name="T11" fmla="*/ 3 h 122"/>
                  <a:gd name="T12" fmla="*/ 12 w 111"/>
                  <a:gd name="T13" fmla="*/ 3 h 122"/>
                  <a:gd name="T14" fmla="*/ 11 w 111"/>
                  <a:gd name="T15" fmla="*/ 3 h 122"/>
                  <a:gd name="T16" fmla="*/ 10 w 111"/>
                  <a:gd name="T17" fmla="*/ 3 h 122"/>
                  <a:gd name="T18" fmla="*/ 10 w 111"/>
                  <a:gd name="T19" fmla="*/ 2 h 122"/>
                  <a:gd name="T20" fmla="*/ 9 w 111"/>
                  <a:gd name="T21" fmla="*/ 1 h 122"/>
                  <a:gd name="T22" fmla="*/ 8 w 111"/>
                  <a:gd name="T23" fmla="*/ 1 h 122"/>
                  <a:gd name="T24" fmla="*/ 7 w 111"/>
                  <a:gd name="T25" fmla="*/ 0 h 122"/>
                  <a:gd name="T26" fmla="*/ 6 w 111"/>
                  <a:gd name="T27" fmla="*/ 1 h 122"/>
                  <a:gd name="T28" fmla="*/ 6 w 111"/>
                  <a:gd name="T29" fmla="*/ 1 h 122"/>
                  <a:gd name="T30" fmla="*/ 5 w 111"/>
                  <a:gd name="T31" fmla="*/ 2 h 122"/>
                  <a:gd name="T32" fmla="*/ 5 w 111"/>
                  <a:gd name="T33" fmla="*/ 3 h 122"/>
                  <a:gd name="T34" fmla="*/ 4 w 111"/>
                  <a:gd name="T35" fmla="*/ 3 h 122"/>
                  <a:gd name="T36" fmla="*/ 3 w 111"/>
                  <a:gd name="T37" fmla="*/ 3 h 122"/>
                  <a:gd name="T38" fmla="*/ 2 w 111"/>
                  <a:gd name="T39" fmla="*/ 3 h 122"/>
                  <a:gd name="T40" fmla="*/ 1 w 111"/>
                  <a:gd name="T41" fmla="*/ 4 h 122"/>
                  <a:gd name="T42" fmla="*/ 1 w 111"/>
                  <a:gd name="T43" fmla="*/ 5 h 122"/>
                  <a:gd name="T44" fmla="*/ 1 w 111"/>
                  <a:gd name="T45" fmla="*/ 6 h 122"/>
                  <a:gd name="T46" fmla="*/ 1 w 111"/>
                  <a:gd name="T47" fmla="*/ 7 h 122"/>
                  <a:gd name="T48" fmla="*/ 2 w 111"/>
                  <a:gd name="T49" fmla="*/ 8 h 122"/>
                  <a:gd name="T50" fmla="*/ 1 w 111"/>
                  <a:gd name="T51" fmla="*/ 9 h 122"/>
                  <a:gd name="T52" fmla="*/ 1 w 111"/>
                  <a:gd name="T53" fmla="*/ 10 h 122"/>
                  <a:gd name="T54" fmla="*/ 0 w 111"/>
                  <a:gd name="T55" fmla="*/ 11 h 122"/>
                  <a:gd name="T56" fmla="*/ 1 w 111"/>
                  <a:gd name="T57" fmla="*/ 12 h 122"/>
                  <a:gd name="T58" fmla="*/ 1 w 111"/>
                  <a:gd name="T59" fmla="*/ 13 h 122"/>
                  <a:gd name="T60" fmla="*/ 2 w 111"/>
                  <a:gd name="T61" fmla="*/ 13 h 122"/>
                  <a:gd name="T62" fmla="*/ 3 w 111"/>
                  <a:gd name="T63" fmla="*/ 13 h 122"/>
                  <a:gd name="T64" fmla="*/ 5 w 111"/>
                  <a:gd name="T65" fmla="*/ 13 h 122"/>
                  <a:gd name="T66" fmla="*/ 5 w 111"/>
                  <a:gd name="T67" fmla="*/ 14 h 122"/>
                  <a:gd name="T68" fmla="*/ 5 w 111"/>
                  <a:gd name="T69" fmla="*/ 15 h 122"/>
                  <a:gd name="T70" fmla="*/ 6 w 111"/>
                  <a:gd name="T71" fmla="*/ 15 h 122"/>
                  <a:gd name="T72" fmla="*/ 7 w 111"/>
                  <a:gd name="T73" fmla="*/ 16 h 122"/>
                  <a:gd name="T74" fmla="*/ 8 w 111"/>
                  <a:gd name="T75" fmla="*/ 15 h 122"/>
                  <a:gd name="T76" fmla="*/ 9 w 111"/>
                  <a:gd name="T77" fmla="*/ 15 h 122"/>
                  <a:gd name="T78" fmla="*/ 10 w 111"/>
                  <a:gd name="T79" fmla="*/ 14 h 122"/>
                  <a:gd name="T80" fmla="*/ 10 w 111"/>
                  <a:gd name="T81" fmla="*/ 13 h 122"/>
                  <a:gd name="T82" fmla="*/ 11 w 111"/>
                  <a:gd name="T83" fmla="*/ 13 h 122"/>
                  <a:gd name="T84" fmla="*/ 12 w 111"/>
                  <a:gd name="T85" fmla="*/ 13 h 122"/>
                  <a:gd name="T86" fmla="*/ 13 w 111"/>
                  <a:gd name="T87" fmla="*/ 13 h 122"/>
                  <a:gd name="T88" fmla="*/ 14 w 111"/>
                  <a:gd name="T89" fmla="*/ 12 h 122"/>
                  <a:gd name="T90" fmla="*/ 14 w 111"/>
                  <a:gd name="T91" fmla="*/ 11 h 122"/>
                  <a:gd name="T92" fmla="*/ 14 w 111"/>
                  <a:gd name="T93" fmla="*/ 10 h 122"/>
                  <a:gd name="T94" fmla="*/ 14 w 111"/>
                  <a:gd name="T95" fmla="*/ 9 h 122"/>
                  <a:gd name="T96" fmla="*/ 13 w 111"/>
                  <a:gd name="T97" fmla="*/ 8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203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2 w 32"/>
                  <a:gd name="T1" fmla="*/ 4 h 32"/>
                  <a:gd name="T2" fmla="*/ 2 w 32"/>
                  <a:gd name="T3" fmla="*/ 4 h 32"/>
                  <a:gd name="T4" fmla="*/ 1 w 32"/>
                  <a:gd name="T5" fmla="*/ 4 h 32"/>
                  <a:gd name="T6" fmla="*/ 1 w 32"/>
                  <a:gd name="T7" fmla="*/ 3 h 32"/>
                  <a:gd name="T8" fmla="*/ 0 w 32"/>
                  <a:gd name="T9" fmla="*/ 2 h 32"/>
                  <a:gd name="T10" fmla="*/ 1 w 32"/>
                  <a:gd name="T11" fmla="*/ 2 h 32"/>
                  <a:gd name="T12" fmla="*/ 1 w 32"/>
                  <a:gd name="T13" fmla="*/ 1 h 32"/>
                  <a:gd name="T14" fmla="*/ 2 w 32"/>
                  <a:gd name="T15" fmla="*/ 1 h 32"/>
                  <a:gd name="T16" fmla="*/ 2 w 32"/>
                  <a:gd name="T17" fmla="*/ 0 h 32"/>
                  <a:gd name="T18" fmla="*/ 3 w 32"/>
                  <a:gd name="T19" fmla="*/ 1 h 32"/>
                  <a:gd name="T20" fmla="*/ 4 w 32"/>
                  <a:gd name="T21" fmla="*/ 1 h 32"/>
                  <a:gd name="T22" fmla="*/ 4 w 32"/>
                  <a:gd name="T23" fmla="*/ 2 h 32"/>
                  <a:gd name="T24" fmla="*/ 4 w 32"/>
                  <a:gd name="T25" fmla="*/ 2 h 32"/>
                  <a:gd name="T26" fmla="*/ 4 w 32"/>
                  <a:gd name="T27" fmla="*/ 3 h 32"/>
                  <a:gd name="T28" fmla="*/ 4 w 32"/>
                  <a:gd name="T29" fmla="*/ 4 h 32"/>
                  <a:gd name="T30" fmla="*/ 3 w 32"/>
                  <a:gd name="T31" fmla="*/ 4 h 32"/>
                  <a:gd name="T32" fmla="*/ 2 w 32"/>
                  <a:gd name="T33" fmla="*/ 4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Freeform 204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17 w 136"/>
                  <a:gd name="T1" fmla="*/ 8 h 149"/>
                  <a:gd name="T2" fmla="*/ 17 w 136"/>
                  <a:gd name="T3" fmla="*/ 5 h 149"/>
                  <a:gd name="T4" fmla="*/ 17 w 136"/>
                  <a:gd name="T5" fmla="*/ 4 h 149"/>
                  <a:gd name="T6" fmla="*/ 16 w 136"/>
                  <a:gd name="T7" fmla="*/ 3 h 149"/>
                  <a:gd name="T8" fmla="*/ 14 w 136"/>
                  <a:gd name="T9" fmla="*/ 3 h 149"/>
                  <a:gd name="T10" fmla="*/ 13 w 136"/>
                  <a:gd name="T11" fmla="*/ 3 h 149"/>
                  <a:gd name="T12" fmla="*/ 12 w 136"/>
                  <a:gd name="T13" fmla="*/ 2 h 149"/>
                  <a:gd name="T14" fmla="*/ 10 w 136"/>
                  <a:gd name="T15" fmla="*/ 0 h 149"/>
                  <a:gd name="T16" fmla="*/ 8 w 136"/>
                  <a:gd name="T17" fmla="*/ 0 h 149"/>
                  <a:gd name="T18" fmla="*/ 6 w 136"/>
                  <a:gd name="T19" fmla="*/ 2 h 149"/>
                  <a:gd name="T20" fmla="*/ 5 w 136"/>
                  <a:gd name="T21" fmla="*/ 3 h 149"/>
                  <a:gd name="T22" fmla="*/ 4 w 136"/>
                  <a:gd name="T23" fmla="*/ 3 h 149"/>
                  <a:gd name="T24" fmla="*/ 2 w 136"/>
                  <a:gd name="T25" fmla="*/ 3 h 149"/>
                  <a:gd name="T26" fmla="*/ 1 w 136"/>
                  <a:gd name="T27" fmla="*/ 4 h 149"/>
                  <a:gd name="T28" fmla="*/ 0 w 136"/>
                  <a:gd name="T29" fmla="*/ 5 h 149"/>
                  <a:gd name="T30" fmla="*/ 1 w 136"/>
                  <a:gd name="T31" fmla="*/ 8 h 149"/>
                  <a:gd name="T32" fmla="*/ 1 w 136"/>
                  <a:gd name="T33" fmla="*/ 10 h 149"/>
                  <a:gd name="T34" fmla="*/ 0 w 136"/>
                  <a:gd name="T35" fmla="*/ 12 h 149"/>
                  <a:gd name="T36" fmla="*/ 1 w 136"/>
                  <a:gd name="T37" fmla="*/ 14 h 149"/>
                  <a:gd name="T38" fmla="*/ 2 w 136"/>
                  <a:gd name="T39" fmla="*/ 15 h 149"/>
                  <a:gd name="T40" fmla="*/ 4 w 136"/>
                  <a:gd name="T41" fmla="*/ 15 h 149"/>
                  <a:gd name="T42" fmla="*/ 5 w 136"/>
                  <a:gd name="T43" fmla="*/ 15 h 149"/>
                  <a:gd name="T44" fmla="*/ 6 w 136"/>
                  <a:gd name="T45" fmla="*/ 16 h 149"/>
                  <a:gd name="T46" fmla="*/ 8 w 136"/>
                  <a:gd name="T47" fmla="*/ 18 h 149"/>
                  <a:gd name="T48" fmla="*/ 10 w 136"/>
                  <a:gd name="T49" fmla="*/ 18 h 149"/>
                  <a:gd name="T50" fmla="*/ 12 w 136"/>
                  <a:gd name="T51" fmla="*/ 16 h 149"/>
                  <a:gd name="T52" fmla="*/ 13 w 136"/>
                  <a:gd name="T53" fmla="*/ 15 h 149"/>
                  <a:gd name="T54" fmla="*/ 14 w 136"/>
                  <a:gd name="T55" fmla="*/ 15 h 149"/>
                  <a:gd name="T56" fmla="*/ 15 w 136"/>
                  <a:gd name="T57" fmla="*/ 15 h 149"/>
                  <a:gd name="T58" fmla="*/ 16 w 136"/>
                  <a:gd name="T59" fmla="*/ 14 h 149"/>
                  <a:gd name="T60" fmla="*/ 17 w 136"/>
                  <a:gd name="T61" fmla="*/ 12 h 149"/>
                  <a:gd name="T62" fmla="*/ 17 w 136"/>
                  <a:gd name="T63" fmla="*/ 10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Freeform 205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3 w 39"/>
                  <a:gd name="T1" fmla="*/ 5 h 40"/>
                  <a:gd name="T2" fmla="*/ 2 w 39"/>
                  <a:gd name="T3" fmla="*/ 5 h 40"/>
                  <a:gd name="T4" fmla="*/ 1 w 39"/>
                  <a:gd name="T5" fmla="*/ 5 h 40"/>
                  <a:gd name="T6" fmla="*/ 1 w 39"/>
                  <a:gd name="T7" fmla="*/ 4 h 40"/>
                  <a:gd name="T8" fmla="*/ 0 w 39"/>
                  <a:gd name="T9" fmla="*/ 3 h 40"/>
                  <a:gd name="T10" fmla="*/ 1 w 39"/>
                  <a:gd name="T11" fmla="*/ 2 h 40"/>
                  <a:gd name="T12" fmla="*/ 1 w 39"/>
                  <a:gd name="T13" fmla="*/ 1 h 40"/>
                  <a:gd name="T14" fmla="*/ 2 w 39"/>
                  <a:gd name="T15" fmla="*/ 1 h 40"/>
                  <a:gd name="T16" fmla="*/ 3 w 39"/>
                  <a:gd name="T17" fmla="*/ 0 h 40"/>
                  <a:gd name="T18" fmla="*/ 4 w 39"/>
                  <a:gd name="T19" fmla="*/ 1 h 40"/>
                  <a:gd name="T20" fmla="*/ 5 w 39"/>
                  <a:gd name="T21" fmla="*/ 1 h 40"/>
                  <a:gd name="T22" fmla="*/ 5 w 39"/>
                  <a:gd name="T23" fmla="*/ 2 h 40"/>
                  <a:gd name="T24" fmla="*/ 5 w 39"/>
                  <a:gd name="T25" fmla="*/ 3 h 40"/>
                  <a:gd name="T26" fmla="*/ 5 w 39"/>
                  <a:gd name="T27" fmla="*/ 4 h 40"/>
                  <a:gd name="T28" fmla="*/ 5 w 39"/>
                  <a:gd name="T29" fmla="*/ 5 h 40"/>
                  <a:gd name="T30" fmla="*/ 4 w 39"/>
                  <a:gd name="T31" fmla="*/ 5 h 40"/>
                  <a:gd name="T32" fmla="*/ 3 w 39"/>
                  <a:gd name="T33" fmla="*/ 5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Freeform 206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22 h 181"/>
                  <a:gd name="T2" fmla="*/ 3 w 129"/>
                  <a:gd name="T3" fmla="*/ 21 h 181"/>
                  <a:gd name="T4" fmla="*/ 6 w 129"/>
                  <a:gd name="T5" fmla="*/ 19 h 181"/>
                  <a:gd name="T6" fmla="*/ 9 w 129"/>
                  <a:gd name="T7" fmla="*/ 17 h 181"/>
                  <a:gd name="T8" fmla="*/ 12 w 129"/>
                  <a:gd name="T9" fmla="*/ 15 h 181"/>
                  <a:gd name="T10" fmla="*/ 14 w 129"/>
                  <a:gd name="T11" fmla="*/ 12 h 181"/>
                  <a:gd name="T12" fmla="*/ 15 w 129"/>
                  <a:gd name="T13" fmla="*/ 9 h 181"/>
                  <a:gd name="T14" fmla="*/ 16 w 129"/>
                  <a:gd name="T15" fmla="*/ 6 h 181"/>
                  <a:gd name="T16" fmla="*/ 15 w 129"/>
                  <a:gd name="T17" fmla="*/ 3 h 181"/>
                  <a:gd name="T18" fmla="*/ 14 w 129"/>
                  <a:gd name="T19" fmla="*/ 1 h 181"/>
                  <a:gd name="T20" fmla="*/ 12 w 129"/>
                  <a:gd name="T21" fmla="*/ 0 h 181"/>
                  <a:gd name="T22" fmla="*/ 10 w 129"/>
                  <a:gd name="T23" fmla="*/ 0 h 181"/>
                  <a:gd name="T24" fmla="*/ 9 w 129"/>
                  <a:gd name="T25" fmla="*/ 1 h 181"/>
                  <a:gd name="T26" fmla="*/ 7 w 129"/>
                  <a:gd name="T27" fmla="*/ 2 h 181"/>
                  <a:gd name="T28" fmla="*/ 6 w 129"/>
                  <a:gd name="T29" fmla="*/ 4 h 181"/>
                  <a:gd name="T30" fmla="*/ 6 w 129"/>
                  <a:gd name="T31" fmla="*/ 7 h 181"/>
                  <a:gd name="T32" fmla="*/ 6 w 129"/>
                  <a:gd name="T33" fmla="*/ 9 h 181"/>
                  <a:gd name="T34" fmla="*/ 6 w 129"/>
                  <a:gd name="T35" fmla="*/ 11 h 181"/>
                  <a:gd name="T36" fmla="*/ 6 w 129"/>
                  <a:gd name="T37" fmla="*/ 14 h 181"/>
                  <a:gd name="T38" fmla="*/ 5 w 129"/>
                  <a:gd name="T39" fmla="*/ 16 h 181"/>
                  <a:gd name="T40" fmla="*/ 3 w 129"/>
                  <a:gd name="T41" fmla="*/ 18 h 181"/>
                  <a:gd name="T42" fmla="*/ 2 w 129"/>
                  <a:gd name="T43" fmla="*/ 20 h 181"/>
                  <a:gd name="T44" fmla="*/ 1 w 129"/>
                  <a:gd name="T45" fmla="*/ 21 h 181"/>
                  <a:gd name="T46" fmla="*/ 0 w 129"/>
                  <a:gd name="T47" fmla="*/ 22 h 181"/>
                  <a:gd name="T48" fmla="*/ 0 w 129"/>
                  <a:gd name="T49" fmla="*/ 22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Freeform 207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7 w 90"/>
                  <a:gd name="T1" fmla="*/ 26 h 206"/>
                  <a:gd name="T2" fmla="*/ 9 w 90"/>
                  <a:gd name="T3" fmla="*/ 23 h 206"/>
                  <a:gd name="T4" fmla="*/ 10 w 90"/>
                  <a:gd name="T5" fmla="*/ 20 h 206"/>
                  <a:gd name="T6" fmla="*/ 11 w 90"/>
                  <a:gd name="T7" fmla="*/ 16 h 206"/>
                  <a:gd name="T8" fmla="*/ 12 w 90"/>
                  <a:gd name="T9" fmla="*/ 13 h 206"/>
                  <a:gd name="T10" fmla="*/ 11 w 90"/>
                  <a:gd name="T11" fmla="*/ 9 h 206"/>
                  <a:gd name="T12" fmla="*/ 11 w 90"/>
                  <a:gd name="T13" fmla="*/ 6 h 206"/>
                  <a:gd name="T14" fmla="*/ 9 w 90"/>
                  <a:gd name="T15" fmla="*/ 3 h 206"/>
                  <a:gd name="T16" fmla="*/ 7 w 90"/>
                  <a:gd name="T17" fmla="*/ 1 h 206"/>
                  <a:gd name="T18" fmla="*/ 5 w 90"/>
                  <a:gd name="T19" fmla="*/ 0 h 206"/>
                  <a:gd name="T20" fmla="*/ 3 w 90"/>
                  <a:gd name="T21" fmla="*/ 1 h 206"/>
                  <a:gd name="T22" fmla="*/ 1 w 90"/>
                  <a:gd name="T23" fmla="*/ 2 h 206"/>
                  <a:gd name="T24" fmla="*/ 1 w 90"/>
                  <a:gd name="T25" fmla="*/ 4 h 206"/>
                  <a:gd name="T26" fmla="*/ 0 w 90"/>
                  <a:gd name="T27" fmla="*/ 6 h 206"/>
                  <a:gd name="T28" fmla="*/ 1 w 90"/>
                  <a:gd name="T29" fmla="*/ 8 h 206"/>
                  <a:gd name="T30" fmla="*/ 2 w 90"/>
                  <a:gd name="T31" fmla="*/ 10 h 206"/>
                  <a:gd name="T32" fmla="*/ 4 w 90"/>
                  <a:gd name="T33" fmla="*/ 12 h 206"/>
                  <a:gd name="T34" fmla="*/ 5 w 90"/>
                  <a:gd name="T35" fmla="*/ 14 h 206"/>
                  <a:gd name="T36" fmla="*/ 6 w 90"/>
                  <a:gd name="T37" fmla="*/ 16 h 206"/>
                  <a:gd name="T38" fmla="*/ 7 w 90"/>
                  <a:gd name="T39" fmla="*/ 18 h 206"/>
                  <a:gd name="T40" fmla="*/ 7 w 90"/>
                  <a:gd name="T41" fmla="*/ 20 h 206"/>
                  <a:gd name="T42" fmla="*/ 7 w 90"/>
                  <a:gd name="T43" fmla="*/ 23 h 206"/>
                  <a:gd name="T44" fmla="*/ 7 w 90"/>
                  <a:gd name="T45" fmla="*/ 25 h 206"/>
                  <a:gd name="T46" fmla="*/ 7 w 90"/>
                  <a:gd name="T47" fmla="*/ 26 h 206"/>
                  <a:gd name="T48" fmla="*/ 7 w 90"/>
                  <a:gd name="T49" fmla="*/ 26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208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10 h 99"/>
                  <a:gd name="T2" fmla="*/ 1 w 201"/>
                  <a:gd name="T3" fmla="*/ 11 h 99"/>
                  <a:gd name="T4" fmla="*/ 3 w 201"/>
                  <a:gd name="T5" fmla="*/ 11 h 99"/>
                  <a:gd name="T6" fmla="*/ 4 w 201"/>
                  <a:gd name="T7" fmla="*/ 12 h 99"/>
                  <a:gd name="T8" fmla="*/ 6 w 201"/>
                  <a:gd name="T9" fmla="*/ 12 h 99"/>
                  <a:gd name="T10" fmla="*/ 8 w 201"/>
                  <a:gd name="T11" fmla="*/ 13 h 99"/>
                  <a:gd name="T12" fmla="*/ 10 w 201"/>
                  <a:gd name="T13" fmla="*/ 13 h 99"/>
                  <a:gd name="T14" fmla="*/ 12 w 201"/>
                  <a:gd name="T15" fmla="*/ 13 h 99"/>
                  <a:gd name="T16" fmla="*/ 14 w 201"/>
                  <a:gd name="T17" fmla="*/ 13 h 99"/>
                  <a:gd name="T18" fmla="*/ 15 w 201"/>
                  <a:gd name="T19" fmla="*/ 12 h 99"/>
                  <a:gd name="T20" fmla="*/ 17 w 201"/>
                  <a:gd name="T21" fmla="*/ 12 h 99"/>
                  <a:gd name="T22" fmla="*/ 19 w 201"/>
                  <a:gd name="T23" fmla="*/ 12 h 99"/>
                  <a:gd name="T24" fmla="*/ 20 w 201"/>
                  <a:gd name="T25" fmla="*/ 11 h 99"/>
                  <a:gd name="T26" fmla="*/ 21 w 201"/>
                  <a:gd name="T27" fmla="*/ 10 h 99"/>
                  <a:gd name="T28" fmla="*/ 23 w 201"/>
                  <a:gd name="T29" fmla="*/ 9 h 99"/>
                  <a:gd name="T30" fmla="*/ 23 w 201"/>
                  <a:gd name="T31" fmla="*/ 8 h 99"/>
                  <a:gd name="T32" fmla="*/ 24 w 201"/>
                  <a:gd name="T33" fmla="*/ 6 h 99"/>
                  <a:gd name="T34" fmla="*/ 25 w 201"/>
                  <a:gd name="T35" fmla="*/ 4 h 99"/>
                  <a:gd name="T36" fmla="*/ 24 w 201"/>
                  <a:gd name="T37" fmla="*/ 2 h 99"/>
                  <a:gd name="T38" fmla="*/ 23 w 201"/>
                  <a:gd name="T39" fmla="*/ 1 h 99"/>
                  <a:gd name="T40" fmla="*/ 21 w 201"/>
                  <a:gd name="T41" fmla="*/ 0 h 99"/>
                  <a:gd name="T42" fmla="*/ 19 w 201"/>
                  <a:gd name="T43" fmla="*/ 1 h 99"/>
                  <a:gd name="T44" fmla="*/ 17 w 201"/>
                  <a:gd name="T45" fmla="*/ 2 h 99"/>
                  <a:gd name="T46" fmla="*/ 15 w 201"/>
                  <a:gd name="T47" fmla="*/ 3 h 99"/>
                  <a:gd name="T48" fmla="*/ 13 w 201"/>
                  <a:gd name="T49" fmla="*/ 5 h 99"/>
                  <a:gd name="T50" fmla="*/ 12 w 201"/>
                  <a:gd name="T51" fmla="*/ 7 h 99"/>
                  <a:gd name="T52" fmla="*/ 10 w 201"/>
                  <a:gd name="T53" fmla="*/ 8 h 99"/>
                  <a:gd name="T54" fmla="*/ 8 w 201"/>
                  <a:gd name="T55" fmla="*/ 9 h 99"/>
                  <a:gd name="T56" fmla="*/ 5 w 201"/>
                  <a:gd name="T57" fmla="*/ 10 h 99"/>
                  <a:gd name="T58" fmla="*/ 3 w 201"/>
                  <a:gd name="T59" fmla="*/ 10 h 99"/>
                  <a:gd name="T60" fmla="*/ 1 w 201"/>
                  <a:gd name="T61" fmla="*/ 10 h 99"/>
                  <a:gd name="T62" fmla="*/ 0 w 201"/>
                  <a:gd name="T63" fmla="*/ 10 h 99"/>
                  <a:gd name="T64" fmla="*/ 0 w 201"/>
                  <a:gd name="T65" fmla="*/ 10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Freeform 209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2 w 198"/>
                  <a:gd name="T3" fmla="*/ 3 h 100"/>
                  <a:gd name="T4" fmla="*/ 5 w 198"/>
                  <a:gd name="T5" fmla="*/ 6 h 100"/>
                  <a:gd name="T6" fmla="*/ 7 w 198"/>
                  <a:gd name="T7" fmla="*/ 9 h 100"/>
                  <a:gd name="T8" fmla="*/ 10 w 198"/>
                  <a:gd name="T9" fmla="*/ 11 h 100"/>
                  <a:gd name="T10" fmla="*/ 14 w 198"/>
                  <a:gd name="T11" fmla="*/ 12 h 100"/>
                  <a:gd name="T12" fmla="*/ 17 w 198"/>
                  <a:gd name="T13" fmla="*/ 13 h 100"/>
                  <a:gd name="T14" fmla="*/ 20 w 198"/>
                  <a:gd name="T15" fmla="*/ 13 h 100"/>
                  <a:gd name="T16" fmla="*/ 23 w 198"/>
                  <a:gd name="T17" fmla="*/ 12 h 100"/>
                  <a:gd name="T18" fmla="*/ 24 w 198"/>
                  <a:gd name="T19" fmla="*/ 10 h 100"/>
                  <a:gd name="T20" fmla="*/ 25 w 198"/>
                  <a:gd name="T21" fmla="*/ 8 h 100"/>
                  <a:gd name="T22" fmla="*/ 25 w 198"/>
                  <a:gd name="T23" fmla="*/ 6 h 100"/>
                  <a:gd name="T24" fmla="*/ 23 w 198"/>
                  <a:gd name="T25" fmla="*/ 5 h 100"/>
                  <a:gd name="T26" fmla="*/ 22 w 198"/>
                  <a:gd name="T27" fmla="*/ 4 h 100"/>
                  <a:gd name="T28" fmla="*/ 19 w 198"/>
                  <a:gd name="T29" fmla="*/ 3 h 100"/>
                  <a:gd name="T30" fmla="*/ 17 w 198"/>
                  <a:gd name="T31" fmla="*/ 3 h 100"/>
                  <a:gd name="T32" fmla="*/ 14 w 198"/>
                  <a:gd name="T33" fmla="*/ 4 h 100"/>
                  <a:gd name="T34" fmla="*/ 12 w 198"/>
                  <a:gd name="T35" fmla="*/ 5 h 100"/>
                  <a:gd name="T36" fmla="*/ 10 w 198"/>
                  <a:gd name="T37" fmla="*/ 5 h 100"/>
                  <a:gd name="T38" fmla="*/ 8 w 198"/>
                  <a:gd name="T39" fmla="*/ 4 h 100"/>
                  <a:gd name="T40" fmla="*/ 6 w 198"/>
                  <a:gd name="T41" fmla="*/ 3 h 100"/>
                  <a:gd name="T42" fmla="*/ 4 w 198"/>
                  <a:gd name="T43" fmla="*/ 2 h 100"/>
                  <a:gd name="T44" fmla="*/ 2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Freeform 210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4 h 174"/>
                  <a:gd name="T4" fmla="*/ 1 w 136"/>
                  <a:gd name="T5" fmla="*/ 7 h 174"/>
                  <a:gd name="T6" fmla="*/ 2 w 136"/>
                  <a:gd name="T7" fmla="*/ 11 h 174"/>
                  <a:gd name="T8" fmla="*/ 3 w 136"/>
                  <a:gd name="T9" fmla="*/ 15 h 174"/>
                  <a:gd name="T10" fmla="*/ 5 w 136"/>
                  <a:gd name="T11" fmla="*/ 18 h 174"/>
                  <a:gd name="T12" fmla="*/ 7 w 136"/>
                  <a:gd name="T13" fmla="*/ 20 h 174"/>
                  <a:gd name="T14" fmla="*/ 10 w 136"/>
                  <a:gd name="T15" fmla="*/ 22 h 174"/>
                  <a:gd name="T16" fmla="*/ 13 w 136"/>
                  <a:gd name="T17" fmla="*/ 22 h 174"/>
                  <a:gd name="T18" fmla="*/ 15 w 136"/>
                  <a:gd name="T19" fmla="*/ 22 h 174"/>
                  <a:gd name="T20" fmla="*/ 17 w 136"/>
                  <a:gd name="T21" fmla="*/ 21 h 174"/>
                  <a:gd name="T22" fmla="*/ 17 w 136"/>
                  <a:gd name="T23" fmla="*/ 19 h 174"/>
                  <a:gd name="T24" fmla="*/ 17 w 136"/>
                  <a:gd name="T25" fmla="*/ 17 h 174"/>
                  <a:gd name="T26" fmla="*/ 16 w 136"/>
                  <a:gd name="T27" fmla="*/ 15 h 174"/>
                  <a:gd name="T28" fmla="*/ 15 w 136"/>
                  <a:gd name="T29" fmla="*/ 13 h 174"/>
                  <a:gd name="T30" fmla="*/ 12 w 136"/>
                  <a:gd name="T31" fmla="*/ 12 h 174"/>
                  <a:gd name="T32" fmla="*/ 10 w 136"/>
                  <a:gd name="T33" fmla="*/ 11 h 174"/>
                  <a:gd name="T34" fmla="*/ 8 w 136"/>
                  <a:gd name="T35" fmla="*/ 11 h 174"/>
                  <a:gd name="T36" fmla="*/ 6 w 136"/>
                  <a:gd name="T37" fmla="*/ 10 h 174"/>
                  <a:gd name="T38" fmla="*/ 4 w 136"/>
                  <a:gd name="T39" fmla="*/ 8 h 174"/>
                  <a:gd name="T40" fmla="*/ 3 w 136"/>
                  <a:gd name="T41" fmla="*/ 6 h 174"/>
                  <a:gd name="T42" fmla="*/ 2 w 136"/>
                  <a:gd name="T43" fmla="*/ 4 h 174"/>
                  <a:gd name="T44" fmla="*/ 1 w 136"/>
                  <a:gd name="T45" fmla="*/ 2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Freeform 211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1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1 h 163"/>
                  <a:gd name="T8" fmla="*/ 2 w 469"/>
                  <a:gd name="T9" fmla="*/ 2 h 163"/>
                  <a:gd name="T10" fmla="*/ 4 w 469"/>
                  <a:gd name="T11" fmla="*/ 4 h 163"/>
                  <a:gd name="T12" fmla="*/ 6 w 469"/>
                  <a:gd name="T13" fmla="*/ 6 h 163"/>
                  <a:gd name="T14" fmla="*/ 9 w 469"/>
                  <a:gd name="T15" fmla="*/ 8 h 163"/>
                  <a:gd name="T16" fmla="*/ 13 w 469"/>
                  <a:gd name="T17" fmla="*/ 10 h 163"/>
                  <a:gd name="T18" fmla="*/ 17 w 469"/>
                  <a:gd name="T19" fmla="*/ 13 h 163"/>
                  <a:gd name="T20" fmla="*/ 21 w 469"/>
                  <a:gd name="T21" fmla="*/ 15 h 163"/>
                  <a:gd name="T22" fmla="*/ 26 w 469"/>
                  <a:gd name="T23" fmla="*/ 17 h 163"/>
                  <a:gd name="T24" fmla="*/ 31 w 469"/>
                  <a:gd name="T25" fmla="*/ 18 h 163"/>
                  <a:gd name="T26" fmla="*/ 35 w 469"/>
                  <a:gd name="T27" fmla="*/ 19 h 163"/>
                  <a:gd name="T28" fmla="*/ 40 w 469"/>
                  <a:gd name="T29" fmla="*/ 20 h 163"/>
                  <a:gd name="T30" fmla="*/ 45 w 469"/>
                  <a:gd name="T31" fmla="*/ 20 h 163"/>
                  <a:gd name="T32" fmla="*/ 50 w 469"/>
                  <a:gd name="T33" fmla="*/ 19 h 163"/>
                  <a:gd name="T34" fmla="*/ 53 w 469"/>
                  <a:gd name="T35" fmla="*/ 18 h 163"/>
                  <a:gd name="T36" fmla="*/ 55 w 469"/>
                  <a:gd name="T37" fmla="*/ 16 h 163"/>
                  <a:gd name="T38" fmla="*/ 56 w 469"/>
                  <a:gd name="T39" fmla="*/ 15 h 163"/>
                  <a:gd name="T40" fmla="*/ 57 w 469"/>
                  <a:gd name="T41" fmla="*/ 13 h 163"/>
                  <a:gd name="T42" fmla="*/ 58 w 469"/>
                  <a:gd name="T43" fmla="*/ 11 h 163"/>
                  <a:gd name="T44" fmla="*/ 58 w 469"/>
                  <a:gd name="T45" fmla="*/ 10 h 163"/>
                  <a:gd name="T46" fmla="*/ 58 w 469"/>
                  <a:gd name="T47" fmla="*/ 9 h 163"/>
                  <a:gd name="T48" fmla="*/ 58 w 469"/>
                  <a:gd name="T49" fmla="*/ 8 h 163"/>
                  <a:gd name="T50" fmla="*/ 58 w 469"/>
                  <a:gd name="T51" fmla="*/ 8 h 163"/>
                  <a:gd name="T52" fmla="*/ 58 w 469"/>
                  <a:gd name="T53" fmla="*/ 9 h 163"/>
                  <a:gd name="T54" fmla="*/ 57 w 469"/>
                  <a:gd name="T55" fmla="*/ 10 h 163"/>
                  <a:gd name="T56" fmla="*/ 56 w 469"/>
                  <a:gd name="T57" fmla="*/ 12 h 163"/>
                  <a:gd name="T58" fmla="*/ 55 w 469"/>
                  <a:gd name="T59" fmla="*/ 13 h 163"/>
                  <a:gd name="T60" fmla="*/ 54 w 469"/>
                  <a:gd name="T61" fmla="*/ 15 h 163"/>
                  <a:gd name="T62" fmla="*/ 51 w 469"/>
                  <a:gd name="T63" fmla="*/ 16 h 163"/>
                  <a:gd name="T64" fmla="*/ 49 w 469"/>
                  <a:gd name="T65" fmla="*/ 17 h 163"/>
                  <a:gd name="T66" fmla="*/ 45 w 469"/>
                  <a:gd name="T67" fmla="*/ 18 h 163"/>
                  <a:gd name="T68" fmla="*/ 41 w 469"/>
                  <a:gd name="T69" fmla="*/ 18 h 163"/>
                  <a:gd name="T70" fmla="*/ 37 w 469"/>
                  <a:gd name="T71" fmla="*/ 17 h 163"/>
                  <a:gd name="T72" fmla="*/ 31 w 469"/>
                  <a:gd name="T73" fmla="*/ 16 h 163"/>
                  <a:gd name="T74" fmla="*/ 25 w 469"/>
                  <a:gd name="T75" fmla="*/ 14 h 163"/>
                  <a:gd name="T76" fmla="*/ 18 w 469"/>
                  <a:gd name="T77" fmla="*/ 10 h 163"/>
                  <a:gd name="T78" fmla="*/ 10 w 469"/>
                  <a:gd name="T79" fmla="*/ 6 h 163"/>
                  <a:gd name="T80" fmla="*/ 1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Freeform 212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11 w 142"/>
                  <a:gd name="T1" fmla="*/ 17 h 145"/>
                  <a:gd name="T2" fmla="*/ 9 w 142"/>
                  <a:gd name="T3" fmla="*/ 19 h 145"/>
                  <a:gd name="T4" fmla="*/ 6 w 142"/>
                  <a:gd name="T5" fmla="*/ 18 h 145"/>
                  <a:gd name="T6" fmla="*/ 5 w 142"/>
                  <a:gd name="T7" fmla="*/ 16 h 145"/>
                  <a:gd name="T8" fmla="*/ 4 w 142"/>
                  <a:gd name="T9" fmla="*/ 15 h 145"/>
                  <a:gd name="T10" fmla="*/ 3 w 142"/>
                  <a:gd name="T11" fmla="*/ 15 h 145"/>
                  <a:gd name="T12" fmla="*/ 2 w 142"/>
                  <a:gd name="T13" fmla="*/ 14 h 145"/>
                  <a:gd name="T14" fmla="*/ 1 w 142"/>
                  <a:gd name="T15" fmla="*/ 13 h 145"/>
                  <a:gd name="T16" fmla="*/ 0 w 142"/>
                  <a:gd name="T17" fmla="*/ 11 h 145"/>
                  <a:gd name="T18" fmla="*/ 2 w 142"/>
                  <a:gd name="T19" fmla="*/ 9 h 145"/>
                  <a:gd name="T20" fmla="*/ 2 w 142"/>
                  <a:gd name="T21" fmla="*/ 7 h 145"/>
                  <a:gd name="T22" fmla="*/ 2 w 142"/>
                  <a:gd name="T23" fmla="*/ 4 h 145"/>
                  <a:gd name="T24" fmla="*/ 3 w 142"/>
                  <a:gd name="T25" fmla="*/ 3 h 145"/>
                  <a:gd name="T26" fmla="*/ 4 w 142"/>
                  <a:gd name="T27" fmla="*/ 2 h 145"/>
                  <a:gd name="T28" fmla="*/ 5 w 142"/>
                  <a:gd name="T29" fmla="*/ 2 h 145"/>
                  <a:gd name="T30" fmla="*/ 7 w 142"/>
                  <a:gd name="T31" fmla="*/ 3 h 145"/>
                  <a:gd name="T32" fmla="*/ 8 w 142"/>
                  <a:gd name="T33" fmla="*/ 2 h 145"/>
                  <a:gd name="T34" fmla="*/ 10 w 142"/>
                  <a:gd name="T35" fmla="*/ 0 h 145"/>
                  <a:gd name="T36" fmla="*/ 12 w 142"/>
                  <a:gd name="T37" fmla="*/ 1 h 145"/>
                  <a:gd name="T38" fmla="*/ 14 w 142"/>
                  <a:gd name="T39" fmla="*/ 3 h 145"/>
                  <a:gd name="T40" fmla="*/ 14 w 142"/>
                  <a:gd name="T41" fmla="*/ 4 h 145"/>
                  <a:gd name="T42" fmla="*/ 16 w 142"/>
                  <a:gd name="T43" fmla="*/ 4 h 145"/>
                  <a:gd name="T44" fmla="*/ 17 w 142"/>
                  <a:gd name="T45" fmla="*/ 5 h 145"/>
                  <a:gd name="T46" fmla="*/ 18 w 142"/>
                  <a:gd name="T47" fmla="*/ 6 h 145"/>
                  <a:gd name="T48" fmla="*/ 18 w 142"/>
                  <a:gd name="T49" fmla="*/ 8 h 145"/>
                  <a:gd name="T50" fmla="*/ 17 w 142"/>
                  <a:gd name="T51" fmla="*/ 10 h 145"/>
                  <a:gd name="T52" fmla="*/ 17 w 142"/>
                  <a:gd name="T53" fmla="*/ 12 h 145"/>
                  <a:gd name="T54" fmla="*/ 17 w 142"/>
                  <a:gd name="T55" fmla="*/ 14 h 145"/>
                  <a:gd name="T56" fmla="*/ 16 w 142"/>
                  <a:gd name="T57" fmla="*/ 16 h 145"/>
                  <a:gd name="T58" fmla="*/ 15 w 142"/>
                  <a:gd name="T59" fmla="*/ 17 h 145"/>
                  <a:gd name="T60" fmla="*/ 13 w 142"/>
                  <a:gd name="T61" fmla="*/ 17 h 145"/>
                  <a:gd name="T62" fmla="*/ 12 w 142"/>
                  <a:gd name="T63" fmla="*/ 16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213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6 w 40"/>
                  <a:gd name="T1" fmla="*/ 2 h 39"/>
                  <a:gd name="T2" fmla="*/ 5 w 40"/>
                  <a:gd name="T3" fmla="*/ 1 h 39"/>
                  <a:gd name="T4" fmla="*/ 4 w 40"/>
                  <a:gd name="T5" fmla="*/ 1 h 39"/>
                  <a:gd name="T6" fmla="*/ 3 w 40"/>
                  <a:gd name="T7" fmla="*/ 0 h 39"/>
                  <a:gd name="T8" fmla="*/ 2 w 40"/>
                  <a:gd name="T9" fmla="*/ 1 h 39"/>
                  <a:gd name="T10" fmla="*/ 1 w 40"/>
                  <a:gd name="T11" fmla="*/ 1 h 39"/>
                  <a:gd name="T12" fmla="*/ 1 w 40"/>
                  <a:gd name="T13" fmla="*/ 2 h 39"/>
                  <a:gd name="T14" fmla="*/ 0 w 40"/>
                  <a:gd name="T15" fmla="*/ 3 h 39"/>
                  <a:gd name="T16" fmla="*/ 1 w 40"/>
                  <a:gd name="T17" fmla="*/ 4 h 39"/>
                  <a:gd name="T18" fmla="*/ 1 w 40"/>
                  <a:gd name="T19" fmla="*/ 4 h 39"/>
                  <a:gd name="T20" fmla="*/ 2 w 40"/>
                  <a:gd name="T21" fmla="*/ 5 h 39"/>
                  <a:gd name="T22" fmla="*/ 3 w 40"/>
                  <a:gd name="T23" fmla="*/ 5 h 39"/>
                  <a:gd name="T24" fmla="*/ 4 w 40"/>
                  <a:gd name="T25" fmla="*/ 5 h 39"/>
                  <a:gd name="T26" fmla="*/ 5 w 40"/>
                  <a:gd name="T27" fmla="*/ 5 h 39"/>
                  <a:gd name="T28" fmla="*/ 6 w 40"/>
                  <a:gd name="T29" fmla="*/ 4 h 39"/>
                  <a:gd name="T30" fmla="*/ 6 w 40"/>
                  <a:gd name="T31" fmla="*/ 3 h 39"/>
                  <a:gd name="T32" fmla="*/ 6 w 40"/>
                  <a:gd name="T33" fmla="*/ 2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Freeform 214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4 w 52"/>
                  <a:gd name="T1" fmla="*/ 7 h 50"/>
                  <a:gd name="T2" fmla="*/ 5 w 52"/>
                  <a:gd name="T3" fmla="*/ 7 h 50"/>
                  <a:gd name="T4" fmla="*/ 6 w 52"/>
                  <a:gd name="T5" fmla="*/ 6 h 50"/>
                  <a:gd name="T6" fmla="*/ 7 w 52"/>
                  <a:gd name="T7" fmla="*/ 5 h 50"/>
                  <a:gd name="T8" fmla="*/ 7 w 52"/>
                  <a:gd name="T9" fmla="*/ 4 h 50"/>
                  <a:gd name="T10" fmla="*/ 7 w 52"/>
                  <a:gd name="T11" fmla="*/ 2 h 50"/>
                  <a:gd name="T12" fmla="*/ 6 w 52"/>
                  <a:gd name="T13" fmla="*/ 1 h 50"/>
                  <a:gd name="T14" fmla="*/ 5 w 52"/>
                  <a:gd name="T15" fmla="*/ 1 h 50"/>
                  <a:gd name="T16" fmla="*/ 4 w 52"/>
                  <a:gd name="T17" fmla="*/ 0 h 50"/>
                  <a:gd name="T18" fmla="*/ 2 w 52"/>
                  <a:gd name="T19" fmla="*/ 1 h 50"/>
                  <a:gd name="T20" fmla="*/ 1 w 52"/>
                  <a:gd name="T21" fmla="*/ 1 h 50"/>
                  <a:gd name="T22" fmla="*/ 1 w 52"/>
                  <a:gd name="T23" fmla="*/ 2 h 50"/>
                  <a:gd name="T24" fmla="*/ 0 w 52"/>
                  <a:gd name="T25" fmla="*/ 4 h 50"/>
                  <a:gd name="T26" fmla="*/ 1 w 52"/>
                  <a:gd name="T27" fmla="*/ 5 h 50"/>
                  <a:gd name="T28" fmla="*/ 1 w 52"/>
                  <a:gd name="T29" fmla="*/ 6 h 50"/>
                  <a:gd name="T30" fmla="*/ 2 w 52"/>
                  <a:gd name="T31" fmla="*/ 7 h 50"/>
                  <a:gd name="T32" fmla="*/ 4 w 52"/>
                  <a:gd name="T33" fmla="*/ 7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Freeform 21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8 w 113"/>
                  <a:gd name="T1" fmla="*/ 20 h 156"/>
                  <a:gd name="T2" fmla="*/ 5 w 113"/>
                  <a:gd name="T3" fmla="*/ 20 h 156"/>
                  <a:gd name="T4" fmla="*/ 4 w 113"/>
                  <a:gd name="T5" fmla="*/ 19 h 156"/>
                  <a:gd name="T6" fmla="*/ 3 w 113"/>
                  <a:gd name="T7" fmla="*/ 17 h 156"/>
                  <a:gd name="T8" fmla="*/ 2 w 113"/>
                  <a:gd name="T9" fmla="*/ 14 h 156"/>
                  <a:gd name="T10" fmla="*/ 0 w 113"/>
                  <a:gd name="T11" fmla="*/ 10 h 156"/>
                  <a:gd name="T12" fmla="*/ 0 w 113"/>
                  <a:gd name="T13" fmla="*/ 7 h 156"/>
                  <a:gd name="T14" fmla="*/ 0 w 113"/>
                  <a:gd name="T15" fmla="*/ 3 h 156"/>
                  <a:gd name="T16" fmla="*/ 2 w 113"/>
                  <a:gd name="T17" fmla="*/ 1 h 156"/>
                  <a:gd name="T18" fmla="*/ 6 w 113"/>
                  <a:gd name="T19" fmla="*/ 0 h 156"/>
                  <a:gd name="T20" fmla="*/ 11 w 113"/>
                  <a:gd name="T21" fmla="*/ 1 h 156"/>
                  <a:gd name="T22" fmla="*/ 13 w 113"/>
                  <a:gd name="T23" fmla="*/ 3 h 156"/>
                  <a:gd name="T24" fmla="*/ 14 w 113"/>
                  <a:gd name="T25" fmla="*/ 7 h 156"/>
                  <a:gd name="T26" fmla="*/ 13 w 113"/>
                  <a:gd name="T27" fmla="*/ 10 h 156"/>
                  <a:gd name="T28" fmla="*/ 12 w 113"/>
                  <a:gd name="T29" fmla="*/ 14 h 156"/>
                  <a:gd name="T30" fmla="*/ 10 w 113"/>
                  <a:gd name="T31" fmla="*/ 17 h 156"/>
                  <a:gd name="T32" fmla="*/ 9 w 113"/>
                  <a:gd name="T33" fmla="*/ 19 h 156"/>
                  <a:gd name="T34" fmla="*/ 8 w 113"/>
                  <a:gd name="T35" fmla="*/ 2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Freeform 216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8 w 113"/>
                  <a:gd name="T1" fmla="*/ 20 h 156"/>
                  <a:gd name="T2" fmla="*/ 5 w 113"/>
                  <a:gd name="T3" fmla="*/ 20 h 156"/>
                  <a:gd name="T4" fmla="*/ 4 w 113"/>
                  <a:gd name="T5" fmla="*/ 19 h 156"/>
                  <a:gd name="T6" fmla="*/ 3 w 113"/>
                  <a:gd name="T7" fmla="*/ 17 h 156"/>
                  <a:gd name="T8" fmla="*/ 2 w 113"/>
                  <a:gd name="T9" fmla="*/ 14 h 156"/>
                  <a:gd name="T10" fmla="*/ 0 w 113"/>
                  <a:gd name="T11" fmla="*/ 10 h 156"/>
                  <a:gd name="T12" fmla="*/ 0 w 113"/>
                  <a:gd name="T13" fmla="*/ 7 h 156"/>
                  <a:gd name="T14" fmla="*/ 0 w 113"/>
                  <a:gd name="T15" fmla="*/ 3 h 156"/>
                  <a:gd name="T16" fmla="*/ 2 w 113"/>
                  <a:gd name="T17" fmla="*/ 1 h 156"/>
                  <a:gd name="T18" fmla="*/ 6 w 113"/>
                  <a:gd name="T19" fmla="*/ 0 h 156"/>
                  <a:gd name="T20" fmla="*/ 11 w 113"/>
                  <a:gd name="T21" fmla="*/ 1 h 156"/>
                  <a:gd name="T22" fmla="*/ 13 w 113"/>
                  <a:gd name="T23" fmla="*/ 3 h 156"/>
                  <a:gd name="T24" fmla="*/ 14 w 113"/>
                  <a:gd name="T25" fmla="*/ 7 h 156"/>
                  <a:gd name="T26" fmla="*/ 13 w 113"/>
                  <a:gd name="T27" fmla="*/ 10 h 156"/>
                  <a:gd name="T28" fmla="*/ 12 w 113"/>
                  <a:gd name="T29" fmla="*/ 14 h 156"/>
                  <a:gd name="T30" fmla="*/ 10 w 113"/>
                  <a:gd name="T31" fmla="*/ 17 h 156"/>
                  <a:gd name="T32" fmla="*/ 9 w 113"/>
                  <a:gd name="T33" fmla="*/ 19 h 156"/>
                  <a:gd name="T34" fmla="*/ 8 w 113"/>
                  <a:gd name="T35" fmla="*/ 2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Freeform 217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2 w 152"/>
                  <a:gd name="T1" fmla="*/ 15 h 123"/>
                  <a:gd name="T2" fmla="*/ 0 w 152"/>
                  <a:gd name="T3" fmla="*/ 12 h 123"/>
                  <a:gd name="T4" fmla="*/ 1 w 152"/>
                  <a:gd name="T5" fmla="*/ 11 h 123"/>
                  <a:gd name="T6" fmla="*/ 2 w 152"/>
                  <a:gd name="T7" fmla="*/ 9 h 123"/>
                  <a:gd name="T8" fmla="*/ 4 w 152"/>
                  <a:gd name="T9" fmla="*/ 6 h 123"/>
                  <a:gd name="T10" fmla="*/ 6 w 152"/>
                  <a:gd name="T11" fmla="*/ 3 h 123"/>
                  <a:gd name="T12" fmla="*/ 9 w 152"/>
                  <a:gd name="T13" fmla="*/ 1 h 123"/>
                  <a:gd name="T14" fmla="*/ 12 w 152"/>
                  <a:gd name="T15" fmla="*/ 0 h 123"/>
                  <a:gd name="T16" fmla="*/ 15 w 152"/>
                  <a:gd name="T17" fmla="*/ 0 h 123"/>
                  <a:gd name="T18" fmla="*/ 18 w 152"/>
                  <a:gd name="T19" fmla="*/ 4 h 123"/>
                  <a:gd name="T20" fmla="*/ 19 w 152"/>
                  <a:gd name="T21" fmla="*/ 6 h 123"/>
                  <a:gd name="T22" fmla="*/ 19 w 152"/>
                  <a:gd name="T23" fmla="*/ 8 h 123"/>
                  <a:gd name="T24" fmla="*/ 19 w 152"/>
                  <a:gd name="T25" fmla="*/ 9 h 123"/>
                  <a:gd name="T26" fmla="*/ 19 w 152"/>
                  <a:gd name="T27" fmla="*/ 11 h 123"/>
                  <a:gd name="T28" fmla="*/ 18 w 152"/>
                  <a:gd name="T29" fmla="*/ 12 h 123"/>
                  <a:gd name="T30" fmla="*/ 16 w 152"/>
                  <a:gd name="T31" fmla="*/ 13 h 123"/>
                  <a:gd name="T32" fmla="*/ 15 w 152"/>
                  <a:gd name="T33" fmla="*/ 14 h 123"/>
                  <a:gd name="T34" fmla="*/ 13 w 152"/>
                  <a:gd name="T35" fmla="*/ 14 h 123"/>
                  <a:gd name="T36" fmla="*/ 11 w 152"/>
                  <a:gd name="T37" fmla="*/ 15 h 123"/>
                  <a:gd name="T38" fmla="*/ 9 w 152"/>
                  <a:gd name="T39" fmla="*/ 15 h 123"/>
                  <a:gd name="T40" fmla="*/ 7 w 152"/>
                  <a:gd name="T41" fmla="*/ 15 h 123"/>
                  <a:gd name="T42" fmla="*/ 6 w 152"/>
                  <a:gd name="T43" fmla="*/ 15 h 123"/>
                  <a:gd name="T44" fmla="*/ 4 w 152"/>
                  <a:gd name="T45" fmla="*/ 15 h 123"/>
                  <a:gd name="T46" fmla="*/ 3 w 152"/>
                  <a:gd name="T47" fmla="*/ 15 h 123"/>
                  <a:gd name="T48" fmla="*/ 2 w 152"/>
                  <a:gd name="T49" fmla="*/ 15 h 123"/>
                  <a:gd name="T50" fmla="*/ 2 w 152"/>
                  <a:gd name="T51" fmla="*/ 15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Freeform 218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3 h 122"/>
                  <a:gd name="T2" fmla="*/ 1 w 153"/>
                  <a:gd name="T3" fmla="*/ 1 h 122"/>
                  <a:gd name="T4" fmla="*/ 1 w 153"/>
                  <a:gd name="T5" fmla="*/ 1 h 122"/>
                  <a:gd name="T6" fmla="*/ 2 w 153"/>
                  <a:gd name="T7" fmla="*/ 1 h 122"/>
                  <a:gd name="T8" fmla="*/ 3 w 153"/>
                  <a:gd name="T9" fmla="*/ 0 h 122"/>
                  <a:gd name="T10" fmla="*/ 5 w 153"/>
                  <a:gd name="T11" fmla="*/ 0 h 122"/>
                  <a:gd name="T12" fmla="*/ 6 w 153"/>
                  <a:gd name="T13" fmla="*/ 1 h 122"/>
                  <a:gd name="T14" fmla="*/ 8 w 153"/>
                  <a:gd name="T15" fmla="*/ 1 h 122"/>
                  <a:gd name="T16" fmla="*/ 10 w 153"/>
                  <a:gd name="T17" fmla="*/ 1 h 122"/>
                  <a:gd name="T18" fmla="*/ 12 w 153"/>
                  <a:gd name="T19" fmla="*/ 1 h 122"/>
                  <a:gd name="T20" fmla="*/ 14 w 153"/>
                  <a:gd name="T21" fmla="*/ 2 h 122"/>
                  <a:gd name="T22" fmla="*/ 15 w 153"/>
                  <a:gd name="T23" fmla="*/ 2 h 122"/>
                  <a:gd name="T24" fmla="*/ 17 w 153"/>
                  <a:gd name="T25" fmla="*/ 3 h 122"/>
                  <a:gd name="T26" fmla="*/ 18 w 153"/>
                  <a:gd name="T27" fmla="*/ 4 h 122"/>
                  <a:gd name="T28" fmla="*/ 19 w 153"/>
                  <a:gd name="T29" fmla="*/ 6 h 122"/>
                  <a:gd name="T30" fmla="*/ 19 w 153"/>
                  <a:gd name="T31" fmla="*/ 7 h 122"/>
                  <a:gd name="T32" fmla="*/ 18 w 153"/>
                  <a:gd name="T33" fmla="*/ 9 h 122"/>
                  <a:gd name="T34" fmla="*/ 17 w 153"/>
                  <a:gd name="T35" fmla="*/ 12 h 122"/>
                  <a:gd name="T36" fmla="*/ 14 w 153"/>
                  <a:gd name="T37" fmla="*/ 15 h 122"/>
                  <a:gd name="T38" fmla="*/ 11 w 153"/>
                  <a:gd name="T39" fmla="*/ 16 h 122"/>
                  <a:gd name="T40" fmla="*/ 8 w 153"/>
                  <a:gd name="T41" fmla="*/ 15 h 122"/>
                  <a:gd name="T42" fmla="*/ 6 w 153"/>
                  <a:gd name="T43" fmla="*/ 12 h 122"/>
                  <a:gd name="T44" fmla="*/ 3 w 153"/>
                  <a:gd name="T45" fmla="*/ 9 h 122"/>
                  <a:gd name="T46" fmla="*/ 1 w 153"/>
                  <a:gd name="T47" fmla="*/ 6 h 122"/>
                  <a:gd name="T48" fmla="*/ 0 w 153"/>
                  <a:gd name="T49" fmla="*/ 4 h 122"/>
                  <a:gd name="T50" fmla="*/ 0 w 153"/>
                  <a:gd name="T51" fmla="*/ 3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Freeform 219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5 w 112"/>
                  <a:gd name="T1" fmla="*/ 0 h 156"/>
                  <a:gd name="T2" fmla="*/ 8 w 112"/>
                  <a:gd name="T3" fmla="*/ 0 h 156"/>
                  <a:gd name="T4" fmla="*/ 9 w 112"/>
                  <a:gd name="T5" fmla="*/ 1 h 156"/>
                  <a:gd name="T6" fmla="*/ 10 w 112"/>
                  <a:gd name="T7" fmla="*/ 3 h 156"/>
                  <a:gd name="T8" fmla="*/ 11 w 112"/>
                  <a:gd name="T9" fmla="*/ 7 h 156"/>
                  <a:gd name="T10" fmla="*/ 13 w 112"/>
                  <a:gd name="T11" fmla="*/ 10 h 156"/>
                  <a:gd name="T12" fmla="*/ 13 w 112"/>
                  <a:gd name="T13" fmla="*/ 14 h 156"/>
                  <a:gd name="T14" fmla="*/ 13 w 112"/>
                  <a:gd name="T15" fmla="*/ 17 h 156"/>
                  <a:gd name="T16" fmla="*/ 11 w 112"/>
                  <a:gd name="T17" fmla="*/ 19 h 156"/>
                  <a:gd name="T18" fmla="*/ 7 w 112"/>
                  <a:gd name="T19" fmla="*/ 20 h 156"/>
                  <a:gd name="T20" fmla="*/ 2 w 112"/>
                  <a:gd name="T21" fmla="*/ 19 h 156"/>
                  <a:gd name="T22" fmla="*/ 0 w 112"/>
                  <a:gd name="T23" fmla="*/ 17 h 156"/>
                  <a:gd name="T24" fmla="*/ 0 w 112"/>
                  <a:gd name="T25" fmla="*/ 14 h 156"/>
                  <a:gd name="T26" fmla="*/ 0 w 112"/>
                  <a:gd name="T27" fmla="*/ 10 h 156"/>
                  <a:gd name="T28" fmla="*/ 1 w 112"/>
                  <a:gd name="T29" fmla="*/ 7 h 156"/>
                  <a:gd name="T30" fmla="*/ 3 w 112"/>
                  <a:gd name="T31" fmla="*/ 3 h 156"/>
                  <a:gd name="T32" fmla="*/ 4 w 112"/>
                  <a:gd name="T33" fmla="*/ 1 h 156"/>
                  <a:gd name="T34" fmla="*/ 5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Freeform 220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17 w 151"/>
                  <a:gd name="T1" fmla="*/ 1 h 123"/>
                  <a:gd name="T2" fmla="*/ 18 w 151"/>
                  <a:gd name="T3" fmla="*/ 3 h 123"/>
                  <a:gd name="T4" fmla="*/ 18 w 151"/>
                  <a:gd name="T5" fmla="*/ 4 h 123"/>
                  <a:gd name="T6" fmla="*/ 17 w 151"/>
                  <a:gd name="T7" fmla="*/ 6 h 123"/>
                  <a:gd name="T8" fmla="*/ 15 w 151"/>
                  <a:gd name="T9" fmla="*/ 9 h 123"/>
                  <a:gd name="T10" fmla="*/ 12 w 151"/>
                  <a:gd name="T11" fmla="*/ 12 h 123"/>
                  <a:gd name="T12" fmla="*/ 10 w 151"/>
                  <a:gd name="T13" fmla="*/ 15 h 123"/>
                  <a:gd name="T14" fmla="*/ 7 w 151"/>
                  <a:gd name="T15" fmla="*/ 16 h 123"/>
                  <a:gd name="T16" fmla="*/ 4 w 151"/>
                  <a:gd name="T17" fmla="*/ 15 h 123"/>
                  <a:gd name="T18" fmla="*/ 1 w 151"/>
                  <a:gd name="T19" fmla="*/ 12 h 123"/>
                  <a:gd name="T20" fmla="*/ 0 w 151"/>
                  <a:gd name="T21" fmla="*/ 9 h 123"/>
                  <a:gd name="T22" fmla="*/ 0 w 151"/>
                  <a:gd name="T23" fmla="*/ 8 h 123"/>
                  <a:gd name="T24" fmla="*/ 0 w 151"/>
                  <a:gd name="T25" fmla="*/ 6 h 123"/>
                  <a:gd name="T26" fmla="*/ 0 w 151"/>
                  <a:gd name="T27" fmla="*/ 4 h 123"/>
                  <a:gd name="T28" fmla="*/ 1 w 151"/>
                  <a:gd name="T29" fmla="*/ 3 h 123"/>
                  <a:gd name="T30" fmla="*/ 3 w 151"/>
                  <a:gd name="T31" fmla="*/ 2 h 123"/>
                  <a:gd name="T32" fmla="*/ 4 w 151"/>
                  <a:gd name="T33" fmla="*/ 2 h 123"/>
                  <a:gd name="T34" fmla="*/ 6 w 151"/>
                  <a:gd name="T35" fmla="*/ 1 h 123"/>
                  <a:gd name="T36" fmla="*/ 8 w 151"/>
                  <a:gd name="T37" fmla="*/ 1 h 123"/>
                  <a:gd name="T38" fmla="*/ 10 w 151"/>
                  <a:gd name="T39" fmla="*/ 1 h 123"/>
                  <a:gd name="T40" fmla="*/ 12 w 151"/>
                  <a:gd name="T41" fmla="*/ 1 h 123"/>
                  <a:gd name="T42" fmla="*/ 13 w 151"/>
                  <a:gd name="T43" fmla="*/ 0 h 123"/>
                  <a:gd name="T44" fmla="*/ 15 w 151"/>
                  <a:gd name="T45" fmla="*/ 0 h 123"/>
                  <a:gd name="T46" fmla="*/ 16 w 151"/>
                  <a:gd name="T47" fmla="*/ 1 h 123"/>
                  <a:gd name="T48" fmla="*/ 17 w 151"/>
                  <a:gd name="T49" fmla="*/ 1 h 123"/>
                  <a:gd name="T50" fmla="*/ 17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Freeform 221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9 w 152"/>
                  <a:gd name="T1" fmla="*/ 13 h 123"/>
                  <a:gd name="T2" fmla="*/ 18 w 152"/>
                  <a:gd name="T3" fmla="*/ 16 h 123"/>
                  <a:gd name="T4" fmla="*/ 18 w 152"/>
                  <a:gd name="T5" fmla="*/ 16 h 123"/>
                  <a:gd name="T6" fmla="*/ 17 w 152"/>
                  <a:gd name="T7" fmla="*/ 16 h 123"/>
                  <a:gd name="T8" fmla="*/ 16 w 152"/>
                  <a:gd name="T9" fmla="*/ 16 h 123"/>
                  <a:gd name="T10" fmla="*/ 14 w 152"/>
                  <a:gd name="T11" fmla="*/ 16 h 123"/>
                  <a:gd name="T12" fmla="*/ 13 w 152"/>
                  <a:gd name="T13" fmla="*/ 16 h 123"/>
                  <a:gd name="T14" fmla="*/ 11 w 152"/>
                  <a:gd name="T15" fmla="*/ 16 h 123"/>
                  <a:gd name="T16" fmla="*/ 9 w 152"/>
                  <a:gd name="T17" fmla="*/ 15 h 123"/>
                  <a:gd name="T18" fmla="*/ 7 w 152"/>
                  <a:gd name="T19" fmla="*/ 15 h 123"/>
                  <a:gd name="T20" fmla="*/ 5 w 152"/>
                  <a:gd name="T21" fmla="*/ 14 h 123"/>
                  <a:gd name="T22" fmla="*/ 4 w 152"/>
                  <a:gd name="T23" fmla="*/ 14 h 123"/>
                  <a:gd name="T24" fmla="*/ 2 w 152"/>
                  <a:gd name="T25" fmla="*/ 13 h 123"/>
                  <a:gd name="T26" fmla="*/ 1 w 152"/>
                  <a:gd name="T27" fmla="*/ 12 h 123"/>
                  <a:gd name="T28" fmla="*/ 1 w 152"/>
                  <a:gd name="T29" fmla="*/ 10 h 123"/>
                  <a:gd name="T30" fmla="*/ 0 w 152"/>
                  <a:gd name="T31" fmla="*/ 9 h 123"/>
                  <a:gd name="T32" fmla="*/ 1 w 152"/>
                  <a:gd name="T33" fmla="*/ 7 h 123"/>
                  <a:gd name="T34" fmla="*/ 2 w 152"/>
                  <a:gd name="T35" fmla="*/ 5 h 123"/>
                  <a:gd name="T36" fmla="*/ 5 w 152"/>
                  <a:gd name="T37" fmla="*/ 1 h 123"/>
                  <a:gd name="T38" fmla="*/ 8 w 152"/>
                  <a:gd name="T39" fmla="*/ 0 h 123"/>
                  <a:gd name="T40" fmla="*/ 11 w 152"/>
                  <a:gd name="T41" fmla="*/ 1 h 123"/>
                  <a:gd name="T42" fmla="*/ 13 w 152"/>
                  <a:gd name="T43" fmla="*/ 4 h 123"/>
                  <a:gd name="T44" fmla="*/ 16 w 152"/>
                  <a:gd name="T45" fmla="*/ 7 h 123"/>
                  <a:gd name="T46" fmla="*/ 18 w 152"/>
                  <a:gd name="T47" fmla="*/ 10 h 123"/>
                  <a:gd name="T48" fmla="*/ 19 w 152"/>
                  <a:gd name="T49" fmla="*/ 12 h 123"/>
                  <a:gd name="T50" fmla="*/ 19 w 152"/>
                  <a:gd name="T51" fmla="*/ 13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Freeform 222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9 h 148"/>
                  <a:gd name="T2" fmla="*/ 0 w 136"/>
                  <a:gd name="T3" fmla="*/ 6 h 148"/>
                  <a:gd name="T4" fmla="*/ 1 w 136"/>
                  <a:gd name="T5" fmla="*/ 5 h 148"/>
                  <a:gd name="T6" fmla="*/ 2 w 136"/>
                  <a:gd name="T7" fmla="*/ 4 h 148"/>
                  <a:gd name="T8" fmla="*/ 3 w 136"/>
                  <a:gd name="T9" fmla="*/ 4 h 148"/>
                  <a:gd name="T10" fmla="*/ 5 w 136"/>
                  <a:gd name="T11" fmla="*/ 4 h 148"/>
                  <a:gd name="T12" fmla="*/ 6 w 136"/>
                  <a:gd name="T13" fmla="*/ 2 h 148"/>
                  <a:gd name="T14" fmla="*/ 8 w 136"/>
                  <a:gd name="T15" fmla="*/ 1 h 148"/>
                  <a:gd name="T16" fmla="*/ 10 w 136"/>
                  <a:gd name="T17" fmla="*/ 1 h 148"/>
                  <a:gd name="T18" fmla="*/ 12 w 136"/>
                  <a:gd name="T19" fmla="*/ 2 h 148"/>
                  <a:gd name="T20" fmla="*/ 13 w 136"/>
                  <a:gd name="T21" fmla="*/ 3 h 148"/>
                  <a:gd name="T22" fmla="*/ 14 w 136"/>
                  <a:gd name="T23" fmla="*/ 3 h 148"/>
                  <a:gd name="T24" fmla="*/ 16 w 136"/>
                  <a:gd name="T25" fmla="*/ 4 h 148"/>
                  <a:gd name="T26" fmla="*/ 17 w 136"/>
                  <a:gd name="T27" fmla="*/ 4 h 148"/>
                  <a:gd name="T28" fmla="*/ 17 w 136"/>
                  <a:gd name="T29" fmla="*/ 6 h 148"/>
                  <a:gd name="T30" fmla="*/ 17 w 136"/>
                  <a:gd name="T31" fmla="*/ 9 h 148"/>
                  <a:gd name="T32" fmla="*/ 17 w 136"/>
                  <a:gd name="T33" fmla="*/ 10 h 148"/>
                  <a:gd name="T34" fmla="*/ 17 w 136"/>
                  <a:gd name="T35" fmla="*/ 13 h 148"/>
                  <a:gd name="T36" fmla="*/ 17 w 136"/>
                  <a:gd name="T37" fmla="*/ 15 h 148"/>
                  <a:gd name="T38" fmla="*/ 16 w 136"/>
                  <a:gd name="T39" fmla="*/ 16 h 148"/>
                  <a:gd name="T40" fmla="*/ 14 w 136"/>
                  <a:gd name="T41" fmla="*/ 16 h 148"/>
                  <a:gd name="T42" fmla="*/ 13 w 136"/>
                  <a:gd name="T43" fmla="*/ 16 h 148"/>
                  <a:gd name="T44" fmla="*/ 12 w 136"/>
                  <a:gd name="T45" fmla="*/ 17 h 148"/>
                  <a:gd name="T46" fmla="*/ 10 w 136"/>
                  <a:gd name="T47" fmla="*/ 19 h 148"/>
                  <a:gd name="T48" fmla="*/ 8 w 136"/>
                  <a:gd name="T49" fmla="*/ 19 h 148"/>
                  <a:gd name="T50" fmla="*/ 6 w 136"/>
                  <a:gd name="T51" fmla="*/ 17 h 148"/>
                  <a:gd name="T52" fmla="*/ 5 w 136"/>
                  <a:gd name="T53" fmla="*/ 16 h 148"/>
                  <a:gd name="T54" fmla="*/ 4 w 136"/>
                  <a:gd name="T55" fmla="*/ 16 h 148"/>
                  <a:gd name="T56" fmla="*/ 2 w 136"/>
                  <a:gd name="T57" fmla="*/ 16 h 148"/>
                  <a:gd name="T58" fmla="*/ 1 w 136"/>
                  <a:gd name="T59" fmla="*/ 15 h 148"/>
                  <a:gd name="T60" fmla="*/ 1 w 136"/>
                  <a:gd name="T61" fmla="*/ 13 h 148"/>
                  <a:gd name="T62" fmla="*/ 1 w 136"/>
                  <a:gd name="T63" fmla="*/ 11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Freeform 223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3 w 39"/>
                  <a:gd name="T1" fmla="*/ 6 h 40"/>
                  <a:gd name="T2" fmla="*/ 4 w 39"/>
                  <a:gd name="T3" fmla="*/ 6 h 40"/>
                  <a:gd name="T4" fmla="*/ 5 w 39"/>
                  <a:gd name="T5" fmla="*/ 5 h 40"/>
                  <a:gd name="T6" fmla="*/ 5 w 39"/>
                  <a:gd name="T7" fmla="*/ 4 h 40"/>
                  <a:gd name="T8" fmla="*/ 5 w 39"/>
                  <a:gd name="T9" fmla="*/ 3 h 40"/>
                  <a:gd name="T10" fmla="*/ 5 w 39"/>
                  <a:gd name="T11" fmla="*/ 2 h 40"/>
                  <a:gd name="T12" fmla="*/ 5 w 39"/>
                  <a:gd name="T13" fmla="*/ 1 h 40"/>
                  <a:gd name="T14" fmla="*/ 4 w 39"/>
                  <a:gd name="T15" fmla="*/ 1 h 40"/>
                  <a:gd name="T16" fmla="*/ 3 w 39"/>
                  <a:gd name="T17" fmla="*/ 0 h 40"/>
                  <a:gd name="T18" fmla="*/ 2 w 39"/>
                  <a:gd name="T19" fmla="*/ 1 h 40"/>
                  <a:gd name="T20" fmla="*/ 1 w 39"/>
                  <a:gd name="T21" fmla="*/ 1 h 40"/>
                  <a:gd name="T22" fmla="*/ 1 w 39"/>
                  <a:gd name="T23" fmla="*/ 2 h 40"/>
                  <a:gd name="T24" fmla="*/ 0 w 39"/>
                  <a:gd name="T25" fmla="*/ 3 h 40"/>
                  <a:gd name="T26" fmla="*/ 1 w 39"/>
                  <a:gd name="T27" fmla="*/ 4 h 40"/>
                  <a:gd name="T28" fmla="*/ 1 w 39"/>
                  <a:gd name="T29" fmla="*/ 5 h 40"/>
                  <a:gd name="T30" fmla="*/ 2 w 39"/>
                  <a:gd name="T31" fmla="*/ 6 h 40"/>
                  <a:gd name="T32" fmla="*/ 3 w 39"/>
                  <a:gd name="T33" fmla="*/ 6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Freeform 224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9 h 147"/>
                  <a:gd name="T2" fmla="*/ 0 w 136"/>
                  <a:gd name="T3" fmla="*/ 6 h 147"/>
                  <a:gd name="T4" fmla="*/ 1 w 136"/>
                  <a:gd name="T5" fmla="*/ 5 h 147"/>
                  <a:gd name="T6" fmla="*/ 2 w 136"/>
                  <a:gd name="T7" fmla="*/ 4 h 147"/>
                  <a:gd name="T8" fmla="*/ 4 w 136"/>
                  <a:gd name="T9" fmla="*/ 3 h 147"/>
                  <a:gd name="T10" fmla="*/ 5 w 136"/>
                  <a:gd name="T11" fmla="*/ 4 h 147"/>
                  <a:gd name="T12" fmla="*/ 6 w 136"/>
                  <a:gd name="T13" fmla="*/ 2 h 147"/>
                  <a:gd name="T14" fmla="*/ 8 w 136"/>
                  <a:gd name="T15" fmla="*/ 1 h 147"/>
                  <a:gd name="T16" fmla="*/ 10 w 136"/>
                  <a:gd name="T17" fmla="*/ 1 h 147"/>
                  <a:gd name="T18" fmla="*/ 12 w 136"/>
                  <a:gd name="T19" fmla="*/ 2 h 147"/>
                  <a:gd name="T20" fmla="*/ 13 w 136"/>
                  <a:gd name="T21" fmla="*/ 3 h 147"/>
                  <a:gd name="T22" fmla="*/ 14 w 136"/>
                  <a:gd name="T23" fmla="*/ 3 h 147"/>
                  <a:gd name="T24" fmla="*/ 16 w 136"/>
                  <a:gd name="T25" fmla="*/ 4 h 147"/>
                  <a:gd name="T26" fmla="*/ 17 w 136"/>
                  <a:gd name="T27" fmla="*/ 4 h 147"/>
                  <a:gd name="T28" fmla="*/ 17 w 136"/>
                  <a:gd name="T29" fmla="*/ 6 h 147"/>
                  <a:gd name="T30" fmla="*/ 17 w 136"/>
                  <a:gd name="T31" fmla="*/ 9 h 147"/>
                  <a:gd name="T32" fmla="*/ 17 w 136"/>
                  <a:gd name="T33" fmla="*/ 10 h 147"/>
                  <a:gd name="T34" fmla="*/ 17 w 136"/>
                  <a:gd name="T35" fmla="*/ 13 h 147"/>
                  <a:gd name="T36" fmla="*/ 17 w 136"/>
                  <a:gd name="T37" fmla="*/ 15 h 147"/>
                  <a:gd name="T38" fmla="*/ 16 w 136"/>
                  <a:gd name="T39" fmla="*/ 16 h 147"/>
                  <a:gd name="T40" fmla="*/ 14 w 136"/>
                  <a:gd name="T41" fmla="*/ 16 h 147"/>
                  <a:gd name="T42" fmla="*/ 13 w 136"/>
                  <a:gd name="T43" fmla="*/ 16 h 147"/>
                  <a:gd name="T44" fmla="*/ 12 w 136"/>
                  <a:gd name="T45" fmla="*/ 17 h 147"/>
                  <a:gd name="T46" fmla="*/ 10 w 136"/>
                  <a:gd name="T47" fmla="*/ 19 h 147"/>
                  <a:gd name="T48" fmla="*/ 8 w 136"/>
                  <a:gd name="T49" fmla="*/ 19 h 147"/>
                  <a:gd name="T50" fmla="*/ 6 w 136"/>
                  <a:gd name="T51" fmla="*/ 17 h 147"/>
                  <a:gd name="T52" fmla="*/ 5 w 136"/>
                  <a:gd name="T53" fmla="*/ 16 h 147"/>
                  <a:gd name="T54" fmla="*/ 4 w 136"/>
                  <a:gd name="T55" fmla="*/ 16 h 147"/>
                  <a:gd name="T56" fmla="*/ 2 w 136"/>
                  <a:gd name="T57" fmla="*/ 16 h 147"/>
                  <a:gd name="T58" fmla="*/ 1 w 136"/>
                  <a:gd name="T59" fmla="*/ 15 h 147"/>
                  <a:gd name="T60" fmla="*/ 1 w 136"/>
                  <a:gd name="T61" fmla="*/ 13 h 147"/>
                  <a:gd name="T62" fmla="*/ 1 w 136"/>
                  <a:gd name="T63" fmla="*/ 11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9" name="Freeform 225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3 w 39"/>
                  <a:gd name="T1" fmla="*/ 5 h 39"/>
                  <a:gd name="T2" fmla="*/ 4 w 39"/>
                  <a:gd name="T3" fmla="*/ 5 h 39"/>
                  <a:gd name="T4" fmla="*/ 5 w 39"/>
                  <a:gd name="T5" fmla="*/ 5 h 39"/>
                  <a:gd name="T6" fmla="*/ 5 w 39"/>
                  <a:gd name="T7" fmla="*/ 4 h 39"/>
                  <a:gd name="T8" fmla="*/ 5 w 39"/>
                  <a:gd name="T9" fmla="*/ 3 h 39"/>
                  <a:gd name="T10" fmla="*/ 5 w 39"/>
                  <a:gd name="T11" fmla="*/ 2 h 39"/>
                  <a:gd name="T12" fmla="*/ 5 w 39"/>
                  <a:gd name="T13" fmla="*/ 1 h 39"/>
                  <a:gd name="T14" fmla="*/ 4 w 39"/>
                  <a:gd name="T15" fmla="*/ 1 h 39"/>
                  <a:gd name="T16" fmla="*/ 3 w 39"/>
                  <a:gd name="T17" fmla="*/ 0 h 39"/>
                  <a:gd name="T18" fmla="*/ 2 w 39"/>
                  <a:gd name="T19" fmla="*/ 1 h 39"/>
                  <a:gd name="T20" fmla="*/ 1 w 39"/>
                  <a:gd name="T21" fmla="*/ 1 h 39"/>
                  <a:gd name="T22" fmla="*/ 1 w 39"/>
                  <a:gd name="T23" fmla="*/ 2 h 39"/>
                  <a:gd name="T24" fmla="*/ 0 w 39"/>
                  <a:gd name="T25" fmla="*/ 3 h 39"/>
                  <a:gd name="T26" fmla="*/ 1 w 39"/>
                  <a:gd name="T27" fmla="*/ 4 h 39"/>
                  <a:gd name="T28" fmla="*/ 1 w 39"/>
                  <a:gd name="T29" fmla="*/ 5 h 39"/>
                  <a:gd name="T30" fmla="*/ 2 w 39"/>
                  <a:gd name="T31" fmla="*/ 5 h 39"/>
                  <a:gd name="T32" fmla="*/ 3 w 39"/>
                  <a:gd name="T33" fmla="*/ 5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0" name="Freeform 226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4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Freeform 227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Freeform 228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1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Freeform 229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2 w 29"/>
                  <a:gd name="T1" fmla="*/ 4 h 30"/>
                  <a:gd name="T2" fmla="*/ 2 w 29"/>
                  <a:gd name="T3" fmla="*/ 4 h 30"/>
                  <a:gd name="T4" fmla="*/ 2 w 29"/>
                  <a:gd name="T5" fmla="*/ 4 h 30"/>
                  <a:gd name="T6" fmla="*/ 1 w 29"/>
                  <a:gd name="T7" fmla="*/ 4 h 30"/>
                  <a:gd name="T8" fmla="*/ 1 w 29"/>
                  <a:gd name="T9" fmla="*/ 4 h 30"/>
                  <a:gd name="T10" fmla="*/ 1 w 29"/>
                  <a:gd name="T11" fmla="*/ 3 h 30"/>
                  <a:gd name="T12" fmla="*/ 1 w 29"/>
                  <a:gd name="T13" fmla="*/ 3 h 30"/>
                  <a:gd name="T14" fmla="*/ 0 w 29"/>
                  <a:gd name="T15" fmla="*/ 3 h 30"/>
                  <a:gd name="T16" fmla="*/ 0 w 29"/>
                  <a:gd name="T17" fmla="*/ 2 h 30"/>
                  <a:gd name="T18" fmla="*/ 0 w 29"/>
                  <a:gd name="T19" fmla="*/ 2 h 30"/>
                  <a:gd name="T20" fmla="*/ 1 w 29"/>
                  <a:gd name="T21" fmla="*/ 2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2 w 29"/>
                  <a:gd name="T29" fmla="*/ 1 h 30"/>
                  <a:gd name="T30" fmla="*/ 2 w 29"/>
                  <a:gd name="T31" fmla="*/ 0 h 30"/>
                  <a:gd name="T32" fmla="*/ 2 w 29"/>
                  <a:gd name="T33" fmla="*/ 0 h 30"/>
                  <a:gd name="T34" fmla="*/ 3 w 29"/>
                  <a:gd name="T35" fmla="*/ 0 h 30"/>
                  <a:gd name="T36" fmla="*/ 3 w 29"/>
                  <a:gd name="T37" fmla="*/ 1 h 30"/>
                  <a:gd name="T38" fmla="*/ 3 w 29"/>
                  <a:gd name="T39" fmla="*/ 1 h 30"/>
                  <a:gd name="T40" fmla="*/ 4 w 29"/>
                  <a:gd name="T41" fmla="*/ 1 h 30"/>
                  <a:gd name="T42" fmla="*/ 4 w 29"/>
                  <a:gd name="T43" fmla="*/ 1 h 30"/>
                  <a:gd name="T44" fmla="*/ 4 w 29"/>
                  <a:gd name="T45" fmla="*/ 2 h 30"/>
                  <a:gd name="T46" fmla="*/ 4 w 29"/>
                  <a:gd name="T47" fmla="*/ 2 h 30"/>
                  <a:gd name="T48" fmla="*/ 4 w 29"/>
                  <a:gd name="T49" fmla="*/ 2 h 30"/>
                  <a:gd name="T50" fmla="*/ 4 w 29"/>
                  <a:gd name="T51" fmla="*/ 3 h 30"/>
                  <a:gd name="T52" fmla="*/ 4 w 29"/>
                  <a:gd name="T53" fmla="*/ 4 h 30"/>
                  <a:gd name="T54" fmla="*/ 3 w 29"/>
                  <a:gd name="T55" fmla="*/ 4 h 30"/>
                  <a:gd name="T56" fmla="*/ 2 w 29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Freeform 230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3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Freeform 231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6" name="Freeform 232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7" name="Freeform 233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Freeform 234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3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Freeform 235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Freeform 236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4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2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1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2 h 60"/>
                  <a:gd name="T22" fmla="*/ 1 w 59"/>
                  <a:gd name="T23" fmla="*/ 3 h 60"/>
                  <a:gd name="T24" fmla="*/ 0 w 59"/>
                  <a:gd name="T25" fmla="*/ 4 h 60"/>
                  <a:gd name="T26" fmla="*/ 1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3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Freeform 237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Freeform 238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" name="Freeform 239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" name="Freeform 240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8 w 58"/>
                  <a:gd name="T1" fmla="*/ 3 h 60"/>
                  <a:gd name="T2" fmla="*/ 8 w 58"/>
                  <a:gd name="T3" fmla="*/ 3 h 60"/>
                  <a:gd name="T4" fmla="*/ 8 w 58"/>
                  <a:gd name="T5" fmla="*/ 2 h 60"/>
                  <a:gd name="T6" fmla="*/ 7 w 58"/>
                  <a:gd name="T7" fmla="*/ 1 h 60"/>
                  <a:gd name="T8" fmla="*/ 7 w 58"/>
                  <a:gd name="T9" fmla="*/ 1 h 60"/>
                  <a:gd name="T10" fmla="*/ 6 w 58"/>
                  <a:gd name="T11" fmla="*/ 0 h 60"/>
                  <a:gd name="T12" fmla="*/ 6 w 58"/>
                  <a:gd name="T13" fmla="*/ 0 h 60"/>
                  <a:gd name="T14" fmla="*/ 5 w 58"/>
                  <a:gd name="T15" fmla="*/ 0 h 60"/>
                  <a:gd name="T16" fmla="*/ 4 w 58"/>
                  <a:gd name="T17" fmla="*/ 0 h 60"/>
                  <a:gd name="T18" fmla="*/ 3 w 58"/>
                  <a:gd name="T19" fmla="*/ 0 h 60"/>
                  <a:gd name="T20" fmla="*/ 1 w 58"/>
                  <a:gd name="T21" fmla="*/ 1 h 60"/>
                  <a:gd name="T22" fmla="*/ 1 w 58"/>
                  <a:gd name="T23" fmla="*/ 2 h 60"/>
                  <a:gd name="T24" fmla="*/ 0 w 58"/>
                  <a:gd name="T25" fmla="*/ 3 h 60"/>
                  <a:gd name="T26" fmla="*/ 0 w 58"/>
                  <a:gd name="T27" fmla="*/ 4 h 60"/>
                  <a:gd name="T28" fmla="*/ 1 w 58"/>
                  <a:gd name="T29" fmla="*/ 5 h 60"/>
                  <a:gd name="T30" fmla="*/ 1 w 58"/>
                  <a:gd name="T31" fmla="*/ 5 h 60"/>
                  <a:gd name="T32" fmla="*/ 1 w 58"/>
                  <a:gd name="T33" fmla="*/ 6 h 60"/>
                  <a:gd name="T34" fmla="*/ 2 w 58"/>
                  <a:gd name="T35" fmla="*/ 6 h 60"/>
                  <a:gd name="T36" fmla="*/ 3 w 58"/>
                  <a:gd name="T37" fmla="*/ 7 h 60"/>
                  <a:gd name="T38" fmla="*/ 3 w 58"/>
                  <a:gd name="T39" fmla="*/ 7 h 60"/>
                  <a:gd name="T40" fmla="*/ 4 w 58"/>
                  <a:gd name="T41" fmla="*/ 7 h 60"/>
                  <a:gd name="T42" fmla="*/ 5 w 58"/>
                  <a:gd name="T43" fmla="*/ 7 h 60"/>
                  <a:gd name="T44" fmla="*/ 6 w 58"/>
                  <a:gd name="T45" fmla="*/ 7 h 60"/>
                  <a:gd name="T46" fmla="*/ 6 w 58"/>
                  <a:gd name="T47" fmla="*/ 6 h 60"/>
                  <a:gd name="T48" fmla="*/ 7 w 58"/>
                  <a:gd name="T49" fmla="*/ 6 h 60"/>
                  <a:gd name="T50" fmla="*/ 7 w 58"/>
                  <a:gd name="T51" fmla="*/ 5 h 60"/>
                  <a:gd name="T52" fmla="*/ 8 w 58"/>
                  <a:gd name="T53" fmla="*/ 5 h 60"/>
                  <a:gd name="T54" fmla="*/ 8 w 58"/>
                  <a:gd name="T55" fmla="*/ 4 h 60"/>
                  <a:gd name="T56" fmla="*/ 8 w 58"/>
                  <a:gd name="T57" fmla="*/ 3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" name="Freeform 241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2 w 28"/>
                  <a:gd name="T1" fmla="*/ 4 h 30"/>
                  <a:gd name="T2" fmla="*/ 2 w 28"/>
                  <a:gd name="T3" fmla="*/ 4 h 30"/>
                  <a:gd name="T4" fmla="*/ 2 w 28"/>
                  <a:gd name="T5" fmla="*/ 4 h 30"/>
                  <a:gd name="T6" fmla="*/ 1 w 28"/>
                  <a:gd name="T7" fmla="*/ 4 h 30"/>
                  <a:gd name="T8" fmla="*/ 1 w 28"/>
                  <a:gd name="T9" fmla="*/ 4 h 30"/>
                  <a:gd name="T10" fmla="*/ 1 w 28"/>
                  <a:gd name="T11" fmla="*/ 3 h 30"/>
                  <a:gd name="T12" fmla="*/ 1 w 28"/>
                  <a:gd name="T13" fmla="*/ 3 h 30"/>
                  <a:gd name="T14" fmla="*/ 0 w 28"/>
                  <a:gd name="T15" fmla="*/ 3 h 30"/>
                  <a:gd name="T16" fmla="*/ 0 w 28"/>
                  <a:gd name="T17" fmla="*/ 2 h 30"/>
                  <a:gd name="T18" fmla="*/ 0 w 28"/>
                  <a:gd name="T19" fmla="*/ 2 h 30"/>
                  <a:gd name="T20" fmla="*/ 1 w 28"/>
                  <a:gd name="T21" fmla="*/ 2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2 w 28"/>
                  <a:gd name="T29" fmla="*/ 1 h 30"/>
                  <a:gd name="T30" fmla="*/ 2 w 28"/>
                  <a:gd name="T31" fmla="*/ 0 h 30"/>
                  <a:gd name="T32" fmla="*/ 2 w 28"/>
                  <a:gd name="T33" fmla="*/ 0 h 30"/>
                  <a:gd name="T34" fmla="*/ 3 w 28"/>
                  <a:gd name="T35" fmla="*/ 0 h 30"/>
                  <a:gd name="T36" fmla="*/ 3 w 28"/>
                  <a:gd name="T37" fmla="*/ 1 h 30"/>
                  <a:gd name="T38" fmla="*/ 3 w 28"/>
                  <a:gd name="T39" fmla="*/ 1 h 30"/>
                  <a:gd name="T40" fmla="*/ 4 w 28"/>
                  <a:gd name="T41" fmla="*/ 1 h 30"/>
                  <a:gd name="T42" fmla="*/ 4 w 28"/>
                  <a:gd name="T43" fmla="*/ 1 h 30"/>
                  <a:gd name="T44" fmla="*/ 4 w 28"/>
                  <a:gd name="T45" fmla="*/ 2 h 30"/>
                  <a:gd name="T46" fmla="*/ 4 w 28"/>
                  <a:gd name="T47" fmla="*/ 2 h 30"/>
                  <a:gd name="T48" fmla="*/ 4 w 28"/>
                  <a:gd name="T49" fmla="*/ 2 h 30"/>
                  <a:gd name="T50" fmla="*/ 4 w 28"/>
                  <a:gd name="T51" fmla="*/ 3 h 30"/>
                  <a:gd name="T52" fmla="*/ 4 w 28"/>
                  <a:gd name="T53" fmla="*/ 4 h 30"/>
                  <a:gd name="T54" fmla="*/ 3 w 28"/>
                  <a:gd name="T55" fmla="*/ 4 h 30"/>
                  <a:gd name="T56" fmla="*/ 2 w 28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6" name="Freeform 242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7 w 60"/>
                  <a:gd name="T1" fmla="*/ 4 h 60"/>
                  <a:gd name="T2" fmla="*/ 7 w 60"/>
                  <a:gd name="T3" fmla="*/ 3 h 60"/>
                  <a:gd name="T4" fmla="*/ 7 w 60"/>
                  <a:gd name="T5" fmla="*/ 3 h 60"/>
                  <a:gd name="T6" fmla="*/ 6 w 60"/>
                  <a:gd name="T7" fmla="*/ 2 h 60"/>
                  <a:gd name="T8" fmla="*/ 6 w 60"/>
                  <a:gd name="T9" fmla="*/ 1 h 60"/>
                  <a:gd name="T10" fmla="*/ 5 w 60"/>
                  <a:gd name="T11" fmla="*/ 1 h 60"/>
                  <a:gd name="T12" fmla="*/ 5 w 60"/>
                  <a:gd name="T13" fmla="*/ 1 h 60"/>
                  <a:gd name="T14" fmla="*/ 4 w 60"/>
                  <a:gd name="T15" fmla="*/ 1 h 60"/>
                  <a:gd name="T16" fmla="*/ 3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0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0 w 60"/>
                  <a:gd name="T29" fmla="*/ 6 h 60"/>
                  <a:gd name="T30" fmla="*/ 0 w 60"/>
                  <a:gd name="T31" fmla="*/ 6 h 60"/>
                  <a:gd name="T32" fmla="*/ 1 w 60"/>
                  <a:gd name="T33" fmla="*/ 7 h 60"/>
                  <a:gd name="T34" fmla="*/ 1 w 60"/>
                  <a:gd name="T35" fmla="*/ 7 h 60"/>
                  <a:gd name="T36" fmla="*/ 2 w 60"/>
                  <a:gd name="T37" fmla="*/ 8 h 60"/>
                  <a:gd name="T38" fmla="*/ 3 w 60"/>
                  <a:gd name="T39" fmla="*/ 8 h 60"/>
                  <a:gd name="T40" fmla="*/ 3 w 60"/>
                  <a:gd name="T41" fmla="*/ 8 h 60"/>
                  <a:gd name="T42" fmla="*/ 4 w 60"/>
                  <a:gd name="T43" fmla="*/ 8 h 60"/>
                  <a:gd name="T44" fmla="*/ 5 w 60"/>
                  <a:gd name="T45" fmla="*/ 8 h 60"/>
                  <a:gd name="T46" fmla="*/ 5 w 60"/>
                  <a:gd name="T47" fmla="*/ 7 h 60"/>
                  <a:gd name="T48" fmla="*/ 6 w 60"/>
                  <a:gd name="T49" fmla="*/ 7 h 60"/>
                  <a:gd name="T50" fmla="*/ 6 w 60"/>
                  <a:gd name="T51" fmla="*/ 6 h 60"/>
                  <a:gd name="T52" fmla="*/ 7 w 60"/>
                  <a:gd name="T53" fmla="*/ 6 h 60"/>
                  <a:gd name="T54" fmla="*/ 7 w 60"/>
                  <a:gd name="T55" fmla="*/ 5 h 60"/>
                  <a:gd name="T56" fmla="*/ 7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" name="Freeform 243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" name="Freeform 244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1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Freeform 245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Freeform 246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8 w 60"/>
                  <a:gd name="T1" fmla="*/ 4 h 57"/>
                  <a:gd name="T2" fmla="*/ 8 w 60"/>
                  <a:gd name="T3" fmla="*/ 3 h 57"/>
                  <a:gd name="T4" fmla="*/ 8 w 60"/>
                  <a:gd name="T5" fmla="*/ 3 h 57"/>
                  <a:gd name="T6" fmla="*/ 7 w 60"/>
                  <a:gd name="T7" fmla="*/ 2 h 57"/>
                  <a:gd name="T8" fmla="*/ 7 w 60"/>
                  <a:gd name="T9" fmla="*/ 1 h 57"/>
                  <a:gd name="T10" fmla="*/ 6 w 60"/>
                  <a:gd name="T11" fmla="*/ 1 h 57"/>
                  <a:gd name="T12" fmla="*/ 6 w 60"/>
                  <a:gd name="T13" fmla="*/ 1 h 57"/>
                  <a:gd name="T14" fmla="*/ 5 w 60"/>
                  <a:gd name="T15" fmla="*/ 0 h 57"/>
                  <a:gd name="T16" fmla="*/ 4 w 60"/>
                  <a:gd name="T17" fmla="*/ 0 h 57"/>
                  <a:gd name="T18" fmla="*/ 3 w 60"/>
                  <a:gd name="T19" fmla="*/ 1 h 57"/>
                  <a:gd name="T20" fmla="*/ 2 w 60"/>
                  <a:gd name="T21" fmla="*/ 1 h 57"/>
                  <a:gd name="T22" fmla="*/ 1 w 60"/>
                  <a:gd name="T23" fmla="*/ 3 h 57"/>
                  <a:gd name="T24" fmla="*/ 0 w 60"/>
                  <a:gd name="T25" fmla="*/ 4 h 57"/>
                  <a:gd name="T26" fmla="*/ 1 w 60"/>
                  <a:gd name="T27" fmla="*/ 5 h 57"/>
                  <a:gd name="T28" fmla="*/ 1 w 60"/>
                  <a:gd name="T29" fmla="*/ 5 h 57"/>
                  <a:gd name="T30" fmla="*/ 1 w 60"/>
                  <a:gd name="T31" fmla="*/ 6 h 57"/>
                  <a:gd name="T32" fmla="*/ 1 w 60"/>
                  <a:gd name="T33" fmla="*/ 7 h 57"/>
                  <a:gd name="T34" fmla="*/ 2 w 60"/>
                  <a:gd name="T35" fmla="*/ 7 h 57"/>
                  <a:gd name="T36" fmla="*/ 3 w 60"/>
                  <a:gd name="T37" fmla="*/ 7 h 57"/>
                  <a:gd name="T38" fmla="*/ 3 w 60"/>
                  <a:gd name="T39" fmla="*/ 8 h 57"/>
                  <a:gd name="T40" fmla="*/ 4 w 60"/>
                  <a:gd name="T41" fmla="*/ 8 h 57"/>
                  <a:gd name="T42" fmla="*/ 5 w 60"/>
                  <a:gd name="T43" fmla="*/ 8 h 57"/>
                  <a:gd name="T44" fmla="*/ 6 w 60"/>
                  <a:gd name="T45" fmla="*/ 7 h 57"/>
                  <a:gd name="T46" fmla="*/ 6 w 60"/>
                  <a:gd name="T47" fmla="*/ 7 h 57"/>
                  <a:gd name="T48" fmla="*/ 7 w 60"/>
                  <a:gd name="T49" fmla="*/ 7 h 57"/>
                  <a:gd name="T50" fmla="*/ 7 w 60"/>
                  <a:gd name="T51" fmla="*/ 6 h 57"/>
                  <a:gd name="T52" fmla="*/ 8 w 60"/>
                  <a:gd name="T53" fmla="*/ 5 h 57"/>
                  <a:gd name="T54" fmla="*/ 8 w 60"/>
                  <a:gd name="T55" fmla="*/ 5 h 57"/>
                  <a:gd name="T56" fmla="*/ 8 w 60"/>
                  <a:gd name="T57" fmla="*/ 4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1" name="Freeform 247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2 w 30"/>
                  <a:gd name="T1" fmla="*/ 4 h 27"/>
                  <a:gd name="T2" fmla="*/ 2 w 30"/>
                  <a:gd name="T3" fmla="*/ 4 h 27"/>
                  <a:gd name="T4" fmla="*/ 2 w 30"/>
                  <a:gd name="T5" fmla="*/ 4 h 27"/>
                  <a:gd name="T6" fmla="*/ 1 w 30"/>
                  <a:gd name="T7" fmla="*/ 4 h 27"/>
                  <a:gd name="T8" fmla="*/ 1 w 30"/>
                  <a:gd name="T9" fmla="*/ 3 h 27"/>
                  <a:gd name="T10" fmla="*/ 1 w 30"/>
                  <a:gd name="T11" fmla="*/ 3 h 27"/>
                  <a:gd name="T12" fmla="*/ 1 w 30"/>
                  <a:gd name="T13" fmla="*/ 3 h 27"/>
                  <a:gd name="T14" fmla="*/ 0 w 30"/>
                  <a:gd name="T15" fmla="*/ 2 h 27"/>
                  <a:gd name="T16" fmla="*/ 0 w 30"/>
                  <a:gd name="T17" fmla="*/ 2 h 27"/>
                  <a:gd name="T18" fmla="*/ 0 w 30"/>
                  <a:gd name="T19" fmla="*/ 2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2 w 30"/>
                  <a:gd name="T29" fmla="*/ 0 h 27"/>
                  <a:gd name="T30" fmla="*/ 2 w 30"/>
                  <a:gd name="T31" fmla="*/ 0 h 27"/>
                  <a:gd name="T32" fmla="*/ 2 w 30"/>
                  <a:gd name="T33" fmla="*/ 0 h 27"/>
                  <a:gd name="T34" fmla="*/ 3 w 30"/>
                  <a:gd name="T35" fmla="*/ 0 h 27"/>
                  <a:gd name="T36" fmla="*/ 3 w 30"/>
                  <a:gd name="T37" fmla="*/ 0 h 27"/>
                  <a:gd name="T38" fmla="*/ 3 w 30"/>
                  <a:gd name="T39" fmla="*/ 1 h 27"/>
                  <a:gd name="T40" fmla="*/ 4 w 30"/>
                  <a:gd name="T41" fmla="*/ 1 h 27"/>
                  <a:gd name="T42" fmla="*/ 4 w 30"/>
                  <a:gd name="T43" fmla="*/ 1 h 27"/>
                  <a:gd name="T44" fmla="*/ 4 w 30"/>
                  <a:gd name="T45" fmla="*/ 1 h 27"/>
                  <a:gd name="T46" fmla="*/ 4 w 30"/>
                  <a:gd name="T47" fmla="*/ 2 h 27"/>
                  <a:gd name="T48" fmla="*/ 4 w 30"/>
                  <a:gd name="T49" fmla="*/ 2 h 27"/>
                  <a:gd name="T50" fmla="*/ 4 w 30"/>
                  <a:gd name="T51" fmla="*/ 3 h 27"/>
                  <a:gd name="T52" fmla="*/ 4 w 30"/>
                  <a:gd name="T53" fmla="*/ 3 h 27"/>
                  <a:gd name="T54" fmla="*/ 3 w 30"/>
                  <a:gd name="T55" fmla="*/ 4 h 27"/>
                  <a:gd name="T56" fmla="*/ 2 w 30"/>
                  <a:gd name="T57" fmla="*/ 4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" name="Freeform 248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3" name="Freeform 249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4" name="Freeform 250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1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0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5" name="Freeform 251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2 w 29"/>
                  <a:gd name="T1" fmla="*/ 4 h 30"/>
                  <a:gd name="T2" fmla="*/ 2 w 29"/>
                  <a:gd name="T3" fmla="*/ 4 h 30"/>
                  <a:gd name="T4" fmla="*/ 2 w 29"/>
                  <a:gd name="T5" fmla="*/ 4 h 30"/>
                  <a:gd name="T6" fmla="*/ 1 w 29"/>
                  <a:gd name="T7" fmla="*/ 4 h 30"/>
                  <a:gd name="T8" fmla="*/ 1 w 29"/>
                  <a:gd name="T9" fmla="*/ 4 h 30"/>
                  <a:gd name="T10" fmla="*/ 1 w 29"/>
                  <a:gd name="T11" fmla="*/ 3 h 30"/>
                  <a:gd name="T12" fmla="*/ 1 w 29"/>
                  <a:gd name="T13" fmla="*/ 3 h 30"/>
                  <a:gd name="T14" fmla="*/ 0 w 29"/>
                  <a:gd name="T15" fmla="*/ 3 h 30"/>
                  <a:gd name="T16" fmla="*/ 0 w 29"/>
                  <a:gd name="T17" fmla="*/ 2 h 30"/>
                  <a:gd name="T18" fmla="*/ 0 w 29"/>
                  <a:gd name="T19" fmla="*/ 2 h 30"/>
                  <a:gd name="T20" fmla="*/ 1 w 29"/>
                  <a:gd name="T21" fmla="*/ 2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2 w 29"/>
                  <a:gd name="T29" fmla="*/ 1 h 30"/>
                  <a:gd name="T30" fmla="*/ 2 w 29"/>
                  <a:gd name="T31" fmla="*/ 0 h 30"/>
                  <a:gd name="T32" fmla="*/ 2 w 29"/>
                  <a:gd name="T33" fmla="*/ 0 h 30"/>
                  <a:gd name="T34" fmla="*/ 3 w 29"/>
                  <a:gd name="T35" fmla="*/ 0 h 30"/>
                  <a:gd name="T36" fmla="*/ 3 w 29"/>
                  <a:gd name="T37" fmla="*/ 1 h 30"/>
                  <a:gd name="T38" fmla="*/ 3 w 29"/>
                  <a:gd name="T39" fmla="*/ 1 h 30"/>
                  <a:gd name="T40" fmla="*/ 4 w 29"/>
                  <a:gd name="T41" fmla="*/ 1 h 30"/>
                  <a:gd name="T42" fmla="*/ 4 w 29"/>
                  <a:gd name="T43" fmla="*/ 1 h 30"/>
                  <a:gd name="T44" fmla="*/ 4 w 29"/>
                  <a:gd name="T45" fmla="*/ 2 h 30"/>
                  <a:gd name="T46" fmla="*/ 4 w 29"/>
                  <a:gd name="T47" fmla="*/ 2 h 30"/>
                  <a:gd name="T48" fmla="*/ 4 w 29"/>
                  <a:gd name="T49" fmla="*/ 2 h 30"/>
                  <a:gd name="T50" fmla="*/ 4 w 29"/>
                  <a:gd name="T51" fmla="*/ 3 h 30"/>
                  <a:gd name="T52" fmla="*/ 4 w 29"/>
                  <a:gd name="T53" fmla="*/ 4 h 30"/>
                  <a:gd name="T54" fmla="*/ 3 w 29"/>
                  <a:gd name="T55" fmla="*/ 4 h 30"/>
                  <a:gd name="T56" fmla="*/ 2 w 29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6" name="Freeform 252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8 w 59"/>
                  <a:gd name="T1" fmla="*/ 3 h 59"/>
                  <a:gd name="T2" fmla="*/ 8 w 59"/>
                  <a:gd name="T3" fmla="*/ 2 h 59"/>
                  <a:gd name="T4" fmla="*/ 8 w 59"/>
                  <a:gd name="T5" fmla="*/ 2 h 59"/>
                  <a:gd name="T6" fmla="*/ 7 w 59"/>
                  <a:gd name="T7" fmla="*/ 1 h 59"/>
                  <a:gd name="T8" fmla="*/ 7 w 59"/>
                  <a:gd name="T9" fmla="*/ 1 h 59"/>
                  <a:gd name="T10" fmla="*/ 6 w 59"/>
                  <a:gd name="T11" fmla="*/ 0 h 59"/>
                  <a:gd name="T12" fmla="*/ 6 w 59"/>
                  <a:gd name="T13" fmla="*/ 0 h 59"/>
                  <a:gd name="T14" fmla="*/ 5 w 59"/>
                  <a:gd name="T15" fmla="*/ 0 h 59"/>
                  <a:gd name="T16" fmla="*/ 4 w 59"/>
                  <a:gd name="T17" fmla="*/ 0 h 59"/>
                  <a:gd name="T18" fmla="*/ 3 w 59"/>
                  <a:gd name="T19" fmla="*/ 0 h 59"/>
                  <a:gd name="T20" fmla="*/ 2 w 59"/>
                  <a:gd name="T21" fmla="*/ 1 h 59"/>
                  <a:gd name="T22" fmla="*/ 1 w 59"/>
                  <a:gd name="T23" fmla="*/ 2 h 59"/>
                  <a:gd name="T24" fmla="*/ 0 w 59"/>
                  <a:gd name="T25" fmla="*/ 3 h 59"/>
                  <a:gd name="T26" fmla="*/ 1 w 59"/>
                  <a:gd name="T27" fmla="*/ 4 h 59"/>
                  <a:gd name="T28" fmla="*/ 1 w 59"/>
                  <a:gd name="T29" fmla="*/ 5 h 59"/>
                  <a:gd name="T30" fmla="*/ 1 w 59"/>
                  <a:gd name="T31" fmla="*/ 5 h 59"/>
                  <a:gd name="T32" fmla="*/ 2 w 59"/>
                  <a:gd name="T33" fmla="*/ 6 h 59"/>
                  <a:gd name="T34" fmla="*/ 2 w 59"/>
                  <a:gd name="T35" fmla="*/ 6 h 59"/>
                  <a:gd name="T36" fmla="*/ 3 w 59"/>
                  <a:gd name="T37" fmla="*/ 7 h 59"/>
                  <a:gd name="T38" fmla="*/ 3 w 59"/>
                  <a:gd name="T39" fmla="*/ 7 h 59"/>
                  <a:gd name="T40" fmla="*/ 4 w 59"/>
                  <a:gd name="T41" fmla="*/ 7 h 59"/>
                  <a:gd name="T42" fmla="*/ 5 w 59"/>
                  <a:gd name="T43" fmla="*/ 7 h 59"/>
                  <a:gd name="T44" fmla="*/ 6 w 59"/>
                  <a:gd name="T45" fmla="*/ 7 h 59"/>
                  <a:gd name="T46" fmla="*/ 6 w 59"/>
                  <a:gd name="T47" fmla="*/ 6 h 59"/>
                  <a:gd name="T48" fmla="*/ 7 w 59"/>
                  <a:gd name="T49" fmla="*/ 6 h 59"/>
                  <a:gd name="T50" fmla="*/ 7 w 59"/>
                  <a:gd name="T51" fmla="*/ 5 h 59"/>
                  <a:gd name="T52" fmla="*/ 8 w 59"/>
                  <a:gd name="T53" fmla="*/ 5 h 59"/>
                  <a:gd name="T54" fmla="*/ 8 w 59"/>
                  <a:gd name="T55" fmla="*/ 4 h 59"/>
                  <a:gd name="T56" fmla="*/ 8 w 59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7" name="Freeform 253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2 w 29"/>
                  <a:gd name="T1" fmla="*/ 3 h 29"/>
                  <a:gd name="T2" fmla="*/ 2 w 29"/>
                  <a:gd name="T3" fmla="*/ 3 h 29"/>
                  <a:gd name="T4" fmla="*/ 2 w 29"/>
                  <a:gd name="T5" fmla="*/ 3 h 29"/>
                  <a:gd name="T6" fmla="*/ 1 w 29"/>
                  <a:gd name="T7" fmla="*/ 3 h 29"/>
                  <a:gd name="T8" fmla="*/ 1 w 29"/>
                  <a:gd name="T9" fmla="*/ 3 h 29"/>
                  <a:gd name="T10" fmla="*/ 1 w 29"/>
                  <a:gd name="T11" fmla="*/ 2 h 29"/>
                  <a:gd name="T12" fmla="*/ 1 w 29"/>
                  <a:gd name="T13" fmla="*/ 2 h 29"/>
                  <a:gd name="T14" fmla="*/ 0 w 29"/>
                  <a:gd name="T15" fmla="*/ 2 h 29"/>
                  <a:gd name="T16" fmla="*/ 0 w 29"/>
                  <a:gd name="T17" fmla="*/ 1 h 29"/>
                  <a:gd name="T18" fmla="*/ 0 w 29"/>
                  <a:gd name="T19" fmla="*/ 1 h 29"/>
                  <a:gd name="T20" fmla="*/ 1 w 29"/>
                  <a:gd name="T21" fmla="*/ 1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2 w 29"/>
                  <a:gd name="T29" fmla="*/ 0 h 29"/>
                  <a:gd name="T30" fmla="*/ 2 w 29"/>
                  <a:gd name="T31" fmla="*/ 0 h 29"/>
                  <a:gd name="T32" fmla="*/ 2 w 29"/>
                  <a:gd name="T33" fmla="*/ 0 h 29"/>
                  <a:gd name="T34" fmla="*/ 3 w 29"/>
                  <a:gd name="T35" fmla="*/ 0 h 29"/>
                  <a:gd name="T36" fmla="*/ 3 w 29"/>
                  <a:gd name="T37" fmla="*/ 0 h 29"/>
                  <a:gd name="T38" fmla="*/ 3 w 29"/>
                  <a:gd name="T39" fmla="*/ 0 h 29"/>
                  <a:gd name="T40" fmla="*/ 4 w 29"/>
                  <a:gd name="T41" fmla="*/ 0 h 29"/>
                  <a:gd name="T42" fmla="*/ 4 w 29"/>
                  <a:gd name="T43" fmla="*/ 0 h 29"/>
                  <a:gd name="T44" fmla="*/ 4 w 29"/>
                  <a:gd name="T45" fmla="*/ 1 h 29"/>
                  <a:gd name="T46" fmla="*/ 4 w 29"/>
                  <a:gd name="T47" fmla="*/ 1 h 29"/>
                  <a:gd name="T48" fmla="*/ 4 w 29"/>
                  <a:gd name="T49" fmla="*/ 1 h 29"/>
                  <a:gd name="T50" fmla="*/ 4 w 29"/>
                  <a:gd name="T51" fmla="*/ 2 h 29"/>
                  <a:gd name="T52" fmla="*/ 4 w 29"/>
                  <a:gd name="T53" fmla="*/ 3 h 29"/>
                  <a:gd name="T54" fmla="*/ 3 w 29"/>
                  <a:gd name="T55" fmla="*/ 3 h 29"/>
                  <a:gd name="T56" fmla="*/ 2 w 29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8" name="Freeform 254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8 w 60"/>
                  <a:gd name="T1" fmla="*/ 3 h 59"/>
                  <a:gd name="T2" fmla="*/ 8 w 60"/>
                  <a:gd name="T3" fmla="*/ 3 h 59"/>
                  <a:gd name="T4" fmla="*/ 8 w 60"/>
                  <a:gd name="T5" fmla="*/ 2 h 59"/>
                  <a:gd name="T6" fmla="*/ 7 w 60"/>
                  <a:gd name="T7" fmla="*/ 1 h 59"/>
                  <a:gd name="T8" fmla="*/ 7 w 60"/>
                  <a:gd name="T9" fmla="*/ 1 h 59"/>
                  <a:gd name="T10" fmla="*/ 6 w 60"/>
                  <a:gd name="T11" fmla="*/ 0 h 59"/>
                  <a:gd name="T12" fmla="*/ 6 w 60"/>
                  <a:gd name="T13" fmla="*/ 0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0 h 59"/>
                  <a:gd name="T20" fmla="*/ 2 w 60"/>
                  <a:gd name="T21" fmla="*/ 1 h 59"/>
                  <a:gd name="T22" fmla="*/ 1 w 60"/>
                  <a:gd name="T23" fmla="*/ 2 h 59"/>
                  <a:gd name="T24" fmla="*/ 0 w 60"/>
                  <a:gd name="T25" fmla="*/ 3 h 59"/>
                  <a:gd name="T26" fmla="*/ 1 w 60"/>
                  <a:gd name="T27" fmla="*/ 4 h 59"/>
                  <a:gd name="T28" fmla="*/ 1 w 60"/>
                  <a:gd name="T29" fmla="*/ 5 h 59"/>
                  <a:gd name="T30" fmla="*/ 1 w 60"/>
                  <a:gd name="T31" fmla="*/ 5 h 59"/>
                  <a:gd name="T32" fmla="*/ 2 w 60"/>
                  <a:gd name="T33" fmla="*/ 6 h 59"/>
                  <a:gd name="T34" fmla="*/ 2 w 60"/>
                  <a:gd name="T35" fmla="*/ 6 h 59"/>
                  <a:gd name="T36" fmla="*/ 3 w 60"/>
                  <a:gd name="T37" fmla="*/ 7 h 59"/>
                  <a:gd name="T38" fmla="*/ 4 w 60"/>
                  <a:gd name="T39" fmla="*/ 7 h 59"/>
                  <a:gd name="T40" fmla="*/ 4 w 60"/>
                  <a:gd name="T41" fmla="*/ 7 h 59"/>
                  <a:gd name="T42" fmla="*/ 5 w 60"/>
                  <a:gd name="T43" fmla="*/ 7 h 59"/>
                  <a:gd name="T44" fmla="*/ 6 w 60"/>
                  <a:gd name="T45" fmla="*/ 7 h 59"/>
                  <a:gd name="T46" fmla="*/ 6 w 60"/>
                  <a:gd name="T47" fmla="*/ 6 h 59"/>
                  <a:gd name="T48" fmla="*/ 7 w 60"/>
                  <a:gd name="T49" fmla="*/ 6 h 59"/>
                  <a:gd name="T50" fmla="*/ 7 w 60"/>
                  <a:gd name="T51" fmla="*/ 5 h 59"/>
                  <a:gd name="T52" fmla="*/ 8 w 60"/>
                  <a:gd name="T53" fmla="*/ 5 h 59"/>
                  <a:gd name="T54" fmla="*/ 8 w 60"/>
                  <a:gd name="T55" fmla="*/ 4 h 59"/>
                  <a:gd name="T56" fmla="*/ 8 w 60"/>
                  <a:gd name="T57" fmla="*/ 3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9" name="Freeform 255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2 w 30"/>
                  <a:gd name="T1" fmla="*/ 3 h 29"/>
                  <a:gd name="T2" fmla="*/ 2 w 30"/>
                  <a:gd name="T3" fmla="*/ 3 h 29"/>
                  <a:gd name="T4" fmla="*/ 2 w 30"/>
                  <a:gd name="T5" fmla="*/ 3 h 29"/>
                  <a:gd name="T6" fmla="*/ 1 w 30"/>
                  <a:gd name="T7" fmla="*/ 3 h 29"/>
                  <a:gd name="T8" fmla="*/ 1 w 30"/>
                  <a:gd name="T9" fmla="*/ 3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2 w 30"/>
                  <a:gd name="T29" fmla="*/ 0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0 h 29"/>
                  <a:gd name="T38" fmla="*/ 3 w 30"/>
                  <a:gd name="T39" fmla="*/ 0 h 29"/>
                  <a:gd name="T40" fmla="*/ 4 w 30"/>
                  <a:gd name="T41" fmla="*/ 0 h 29"/>
                  <a:gd name="T42" fmla="*/ 4 w 30"/>
                  <a:gd name="T43" fmla="*/ 0 h 29"/>
                  <a:gd name="T44" fmla="*/ 4 w 30"/>
                  <a:gd name="T45" fmla="*/ 1 h 29"/>
                  <a:gd name="T46" fmla="*/ 4 w 30"/>
                  <a:gd name="T47" fmla="*/ 1 h 29"/>
                  <a:gd name="T48" fmla="*/ 4 w 30"/>
                  <a:gd name="T49" fmla="*/ 1 h 29"/>
                  <a:gd name="T50" fmla="*/ 4 w 30"/>
                  <a:gd name="T51" fmla="*/ 2 h 29"/>
                  <a:gd name="T52" fmla="*/ 4 w 30"/>
                  <a:gd name="T53" fmla="*/ 3 h 29"/>
                  <a:gd name="T54" fmla="*/ 3 w 30"/>
                  <a:gd name="T55" fmla="*/ 3 h 29"/>
                  <a:gd name="T56" fmla="*/ 2 w 30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0" name="Freeform 256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1" name="Freeform 257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3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1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3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2" name="Freeform 258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1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1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3" name="Freeform 259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4" name="Freeform 260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8 w 58"/>
                  <a:gd name="T1" fmla="*/ 4 h 58"/>
                  <a:gd name="T2" fmla="*/ 8 w 58"/>
                  <a:gd name="T3" fmla="*/ 3 h 58"/>
                  <a:gd name="T4" fmla="*/ 8 w 58"/>
                  <a:gd name="T5" fmla="*/ 3 h 58"/>
                  <a:gd name="T6" fmla="*/ 7 w 58"/>
                  <a:gd name="T7" fmla="*/ 2 h 58"/>
                  <a:gd name="T8" fmla="*/ 7 w 58"/>
                  <a:gd name="T9" fmla="*/ 1 h 58"/>
                  <a:gd name="T10" fmla="*/ 6 w 58"/>
                  <a:gd name="T11" fmla="*/ 1 h 58"/>
                  <a:gd name="T12" fmla="*/ 6 w 58"/>
                  <a:gd name="T13" fmla="*/ 1 h 58"/>
                  <a:gd name="T14" fmla="*/ 5 w 58"/>
                  <a:gd name="T15" fmla="*/ 0 h 58"/>
                  <a:gd name="T16" fmla="*/ 4 w 58"/>
                  <a:gd name="T17" fmla="*/ 0 h 58"/>
                  <a:gd name="T18" fmla="*/ 3 w 58"/>
                  <a:gd name="T19" fmla="*/ 1 h 58"/>
                  <a:gd name="T20" fmla="*/ 1 w 58"/>
                  <a:gd name="T21" fmla="*/ 1 h 58"/>
                  <a:gd name="T22" fmla="*/ 1 w 58"/>
                  <a:gd name="T23" fmla="*/ 3 h 58"/>
                  <a:gd name="T24" fmla="*/ 0 w 58"/>
                  <a:gd name="T25" fmla="*/ 4 h 58"/>
                  <a:gd name="T26" fmla="*/ 0 w 58"/>
                  <a:gd name="T27" fmla="*/ 5 h 58"/>
                  <a:gd name="T28" fmla="*/ 1 w 58"/>
                  <a:gd name="T29" fmla="*/ 6 h 58"/>
                  <a:gd name="T30" fmla="*/ 1 w 58"/>
                  <a:gd name="T31" fmla="*/ 6 h 58"/>
                  <a:gd name="T32" fmla="*/ 1 w 58"/>
                  <a:gd name="T33" fmla="*/ 7 h 58"/>
                  <a:gd name="T34" fmla="*/ 2 w 58"/>
                  <a:gd name="T35" fmla="*/ 7 h 58"/>
                  <a:gd name="T36" fmla="*/ 3 w 58"/>
                  <a:gd name="T37" fmla="*/ 8 h 58"/>
                  <a:gd name="T38" fmla="*/ 3 w 58"/>
                  <a:gd name="T39" fmla="*/ 8 h 58"/>
                  <a:gd name="T40" fmla="*/ 4 w 58"/>
                  <a:gd name="T41" fmla="*/ 8 h 58"/>
                  <a:gd name="T42" fmla="*/ 5 w 58"/>
                  <a:gd name="T43" fmla="*/ 8 h 58"/>
                  <a:gd name="T44" fmla="*/ 6 w 58"/>
                  <a:gd name="T45" fmla="*/ 8 h 58"/>
                  <a:gd name="T46" fmla="*/ 6 w 58"/>
                  <a:gd name="T47" fmla="*/ 7 h 58"/>
                  <a:gd name="T48" fmla="*/ 7 w 58"/>
                  <a:gd name="T49" fmla="*/ 7 h 58"/>
                  <a:gd name="T50" fmla="*/ 7 w 58"/>
                  <a:gd name="T51" fmla="*/ 6 h 58"/>
                  <a:gd name="T52" fmla="*/ 8 w 58"/>
                  <a:gd name="T53" fmla="*/ 6 h 58"/>
                  <a:gd name="T54" fmla="*/ 8 w 58"/>
                  <a:gd name="T55" fmla="*/ 5 h 58"/>
                  <a:gd name="T56" fmla="*/ 8 w 58"/>
                  <a:gd name="T57" fmla="*/ 4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5" name="Freeform 261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1 w 29"/>
                  <a:gd name="T1" fmla="*/ 4 h 28"/>
                  <a:gd name="T2" fmla="*/ 1 w 29"/>
                  <a:gd name="T3" fmla="*/ 4 h 28"/>
                  <a:gd name="T4" fmla="*/ 1 w 29"/>
                  <a:gd name="T5" fmla="*/ 4 h 28"/>
                  <a:gd name="T6" fmla="*/ 0 w 29"/>
                  <a:gd name="T7" fmla="*/ 4 h 28"/>
                  <a:gd name="T8" fmla="*/ 0 w 29"/>
                  <a:gd name="T9" fmla="*/ 3 h 28"/>
                  <a:gd name="T10" fmla="*/ 0 w 29"/>
                  <a:gd name="T11" fmla="*/ 3 h 28"/>
                  <a:gd name="T12" fmla="*/ 0 w 29"/>
                  <a:gd name="T13" fmla="*/ 3 h 28"/>
                  <a:gd name="T14" fmla="*/ 0 w 29"/>
                  <a:gd name="T15" fmla="*/ 3 h 28"/>
                  <a:gd name="T16" fmla="*/ 0 w 29"/>
                  <a:gd name="T17" fmla="*/ 2 h 28"/>
                  <a:gd name="T18" fmla="*/ 0 w 29"/>
                  <a:gd name="T19" fmla="*/ 2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1 w 29"/>
                  <a:gd name="T29" fmla="*/ 1 h 28"/>
                  <a:gd name="T30" fmla="*/ 1 w 29"/>
                  <a:gd name="T31" fmla="*/ 0 h 28"/>
                  <a:gd name="T32" fmla="*/ 1 w 29"/>
                  <a:gd name="T33" fmla="*/ 0 h 28"/>
                  <a:gd name="T34" fmla="*/ 2 w 29"/>
                  <a:gd name="T35" fmla="*/ 0 h 28"/>
                  <a:gd name="T36" fmla="*/ 2 w 29"/>
                  <a:gd name="T37" fmla="*/ 1 h 28"/>
                  <a:gd name="T38" fmla="*/ 3 w 29"/>
                  <a:gd name="T39" fmla="*/ 1 h 28"/>
                  <a:gd name="T40" fmla="*/ 3 w 29"/>
                  <a:gd name="T41" fmla="*/ 1 h 28"/>
                  <a:gd name="T42" fmla="*/ 3 w 29"/>
                  <a:gd name="T43" fmla="*/ 1 h 28"/>
                  <a:gd name="T44" fmla="*/ 3 w 29"/>
                  <a:gd name="T45" fmla="*/ 1 h 28"/>
                  <a:gd name="T46" fmla="*/ 3 w 29"/>
                  <a:gd name="T47" fmla="*/ 2 h 28"/>
                  <a:gd name="T48" fmla="*/ 3 w 29"/>
                  <a:gd name="T49" fmla="*/ 2 h 28"/>
                  <a:gd name="T50" fmla="*/ 3 w 29"/>
                  <a:gd name="T51" fmla="*/ 3 h 28"/>
                  <a:gd name="T52" fmla="*/ 3 w 29"/>
                  <a:gd name="T53" fmla="*/ 3 h 28"/>
                  <a:gd name="T54" fmla="*/ 2 w 29"/>
                  <a:gd name="T55" fmla="*/ 4 h 28"/>
                  <a:gd name="T56" fmla="*/ 1 w 29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6" name="Freeform 262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7" name="Freeform 263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2 w 30"/>
                  <a:gd name="T1" fmla="*/ 4 h 28"/>
                  <a:gd name="T2" fmla="*/ 2 w 30"/>
                  <a:gd name="T3" fmla="*/ 4 h 28"/>
                  <a:gd name="T4" fmla="*/ 2 w 30"/>
                  <a:gd name="T5" fmla="*/ 4 h 28"/>
                  <a:gd name="T6" fmla="*/ 1 w 30"/>
                  <a:gd name="T7" fmla="*/ 4 h 28"/>
                  <a:gd name="T8" fmla="*/ 1 w 30"/>
                  <a:gd name="T9" fmla="*/ 4 h 28"/>
                  <a:gd name="T10" fmla="*/ 1 w 30"/>
                  <a:gd name="T11" fmla="*/ 3 h 28"/>
                  <a:gd name="T12" fmla="*/ 1 w 30"/>
                  <a:gd name="T13" fmla="*/ 3 h 28"/>
                  <a:gd name="T14" fmla="*/ 0 w 30"/>
                  <a:gd name="T15" fmla="*/ 3 h 28"/>
                  <a:gd name="T16" fmla="*/ 0 w 30"/>
                  <a:gd name="T17" fmla="*/ 2 h 28"/>
                  <a:gd name="T18" fmla="*/ 0 w 30"/>
                  <a:gd name="T19" fmla="*/ 2 h 28"/>
                  <a:gd name="T20" fmla="*/ 1 w 30"/>
                  <a:gd name="T21" fmla="*/ 2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2 w 30"/>
                  <a:gd name="T29" fmla="*/ 1 h 28"/>
                  <a:gd name="T30" fmla="*/ 2 w 30"/>
                  <a:gd name="T31" fmla="*/ 0 h 28"/>
                  <a:gd name="T32" fmla="*/ 2 w 30"/>
                  <a:gd name="T33" fmla="*/ 0 h 28"/>
                  <a:gd name="T34" fmla="*/ 3 w 30"/>
                  <a:gd name="T35" fmla="*/ 0 h 28"/>
                  <a:gd name="T36" fmla="*/ 3 w 30"/>
                  <a:gd name="T37" fmla="*/ 1 h 28"/>
                  <a:gd name="T38" fmla="*/ 3 w 30"/>
                  <a:gd name="T39" fmla="*/ 1 h 28"/>
                  <a:gd name="T40" fmla="*/ 4 w 30"/>
                  <a:gd name="T41" fmla="*/ 1 h 28"/>
                  <a:gd name="T42" fmla="*/ 4 w 30"/>
                  <a:gd name="T43" fmla="*/ 1 h 28"/>
                  <a:gd name="T44" fmla="*/ 4 w 30"/>
                  <a:gd name="T45" fmla="*/ 2 h 28"/>
                  <a:gd name="T46" fmla="*/ 4 w 30"/>
                  <a:gd name="T47" fmla="*/ 2 h 28"/>
                  <a:gd name="T48" fmla="*/ 4 w 30"/>
                  <a:gd name="T49" fmla="*/ 2 h 28"/>
                  <a:gd name="T50" fmla="*/ 4 w 30"/>
                  <a:gd name="T51" fmla="*/ 3 h 28"/>
                  <a:gd name="T52" fmla="*/ 4 w 30"/>
                  <a:gd name="T53" fmla="*/ 4 h 28"/>
                  <a:gd name="T54" fmla="*/ 3 w 30"/>
                  <a:gd name="T55" fmla="*/ 4 h 28"/>
                  <a:gd name="T56" fmla="*/ 2 w 30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8" name="Freeform 264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4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2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1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2 h 60"/>
                  <a:gd name="T22" fmla="*/ 1 w 59"/>
                  <a:gd name="T23" fmla="*/ 3 h 60"/>
                  <a:gd name="T24" fmla="*/ 0 w 59"/>
                  <a:gd name="T25" fmla="*/ 4 h 60"/>
                  <a:gd name="T26" fmla="*/ 1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3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9" name="Freeform 265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0" name="Freeform 266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1" name="Freeform 267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2" name="Freeform 268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1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4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3" name="Freeform 269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2 w 30"/>
                  <a:gd name="T1" fmla="*/ 4 h 29"/>
                  <a:gd name="T2" fmla="*/ 2 w 30"/>
                  <a:gd name="T3" fmla="*/ 4 h 29"/>
                  <a:gd name="T4" fmla="*/ 2 w 30"/>
                  <a:gd name="T5" fmla="*/ 4 h 29"/>
                  <a:gd name="T6" fmla="*/ 1 w 30"/>
                  <a:gd name="T7" fmla="*/ 4 h 29"/>
                  <a:gd name="T8" fmla="*/ 1 w 30"/>
                  <a:gd name="T9" fmla="*/ 4 h 29"/>
                  <a:gd name="T10" fmla="*/ 1 w 30"/>
                  <a:gd name="T11" fmla="*/ 3 h 29"/>
                  <a:gd name="T12" fmla="*/ 1 w 30"/>
                  <a:gd name="T13" fmla="*/ 3 h 29"/>
                  <a:gd name="T14" fmla="*/ 0 w 30"/>
                  <a:gd name="T15" fmla="*/ 3 h 29"/>
                  <a:gd name="T16" fmla="*/ 0 w 30"/>
                  <a:gd name="T17" fmla="*/ 2 h 29"/>
                  <a:gd name="T18" fmla="*/ 0 w 30"/>
                  <a:gd name="T19" fmla="*/ 2 h 29"/>
                  <a:gd name="T20" fmla="*/ 1 w 30"/>
                  <a:gd name="T21" fmla="*/ 2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2 w 30"/>
                  <a:gd name="T29" fmla="*/ 1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1 h 29"/>
                  <a:gd name="T38" fmla="*/ 3 w 30"/>
                  <a:gd name="T39" fmla="*/ 1 h 29"/>
                  <a:gd name="T40" fmla="*/ 4 w 30"/>
                  <a:gd name="T41" fmla="*/ 1 h 29"/>
                  <a:gd name="T42" fmla="*/ 4 w 30"/>
                  <a:gd name="T43" fmla="*/ 1 h 29"/>
                  <a:gd name="T44" fmla="*/ 4 w 30"/>
                  <a:gd name="T45" fmla="*/ 2 h 29"/>
                  <a:gd name="T46" fmla="*/ 4 w 30"/>
                  <a:gd name="T47" fmla="*/ 2 h 29"/>
                  <a:gd name="T48" fmla="*/ 4 w 30"/>
                  <a:gd name="T49" fmla="*/ 2 h 29"/>
                  <a:gd name="T50" fmla="*/ 4 w 30"/>
                  <a:gd name="T51" fmla="*/ 3 h 29"/>
                  <a:gd name="T52" fmla="*/ 4 w 30"/>
                  <a:gd name="T53" fmla="*/ 4 h 29"/>
                  <a:gd name="T54" fmla="*/ 3 w 30"/>
                  <a:gd name="T55" fmla="*/ 4 h 29"/>
                  <a:gd name="T56" fmla="*/ 2 w 30"/>
                  <a:gd name="T57" fmla="*/ 4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4" name="Freeform 270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8 w 59"/>
                  <a:gd name="T1" fmla="*/ 4 h 60"/>
                  <a:gd name="T2" fmla="*/ 8 w 59"/>
                  <a:gd name="T3" fmla="*/ 3 h 60"/>
                  <a:gd name="T4" fmla="*/ 8 w 59"/>
                  <a:gd name="T5" fmla="*/ 3 h 60"/>
                  <a:gd name="T6" fmla="*/ 7 w 59"/>
                  <a:gd name="T7" fmla="*/ 2 h 60"/>
                  <a:gd name="T8" fmla="*/ 7 w 59"/>
                  <a:gd name="T9" fmla="*/ 1 h 60"/>
                  <a:gd name="T10" fmla="*/ 6 w 59"/>
                  <a:gd name="T11" fmla="*/ 1 h 60"/>
                  <a:gd name="T12" fmla="*/ 6 w 59"/>
                  <a:gd name="T13" fmla="*/ 1 h 60"/>
                  <a:gd name="T14" fmla="*/ 5 w 59"/>
                  <a:gd name="T15" fmla="*/ 0 h 60"/>
                  <a:gd name="T16" fmla="*/ 4 w 59"/>
                  <a:gd name="T17" fmla="*/ 0 h 60"/>
                  <a:gd name="T18" fmla="*/ 3 w 59"/>
                  <a:gd name="T19" fmla="*/ 1 h 60"/>
                  <a:gd name="T20" fmla="*/ 2 w 59"/>
                  <a:gd name="T21" fmla="*/ 1 h 60"/>
                  <a:gd name="T22" fmla="*/ 1 w 59"/>
                  <a:gd name="T23" fmla="*/ 3 h 60"/>
                  <a:gd name="T24" fmla="*/ 0 w 59"/>
                  <a:gd name="T25" fmla="*/ 4 h 60"/>
                  <a:gd name="T26" fmla="*/ 0 w 59"/>
                  <a:gd name="T27" fmla="*/ 5 h 60"/>
                  <a:gd name="T28" fmla="*/ 1 w 59"/>
                  <a:gd name="T29" fmla="*/ 6 h 60"/>
                  <a:gd name="T30" fmla="*/ 1 w 59"/>
                  <a:gd name="T31" fmla="*/ 6 h 60"/>
                  <a:gd name="T32" fmla="*/ 2 w 59"/>
                  <a:gd name="T33" fmla="*/ 7 h 60"/>
                  <a:gd name="T34" fmla="*/ 2 w 59"/>
                  <a:gd name="T35" fmla="*/ 7 h 60"/>
                  <a:gd name="T36" fmla="*/ 3 w 59"/>
                  <a:gd name="T37" fmla="*/ 8 h 60"/>
                  <a:gd name="T38" fmla="*/ 4 w 59"/>
                  <a:gd name="T39" fmla="*/ 8 h 60"/>
                  <a:gd name="T40" fmla="*/ 4 w 59"/>
                  <a:gd name="T41" fmla="*/ 8 h 60"/>
                  <a:gd name="T42" fmla="*/ 5 w 59"/>
                  <a:gd name="T43" fmla="*/ 8 h 60"/>
                  <a:gd name="T44" fmla="*/ 6 w 59"/>
                  <a:gd name="T45" fmla="*/ 8 h 60"/>
                  <a:gd name="T46" fmla="*/ 6 w 59"/>
                  <a:gd name="T47" fmla="*/ 7 h 60"/>
                  <a:gd name="T48" fmla="*/ 7 w 59"/>
                  <a:gd name="T49" fmla="*/ 7 h 60"/>
                  <a:gd name="T50" fmla="*/ 7 w 59"/>
                  <a:gd name="T51" fmla="*/ 6 h 60"/>
                  <a:gd name="T52" fmla="*/ 8 w 59"/>
                  <a:gd name="T53" fmla="*/ 6 h 60"/>
                  <a:gd name="T54" fmla="*/ 8 w 59"/>
                  <a:gd name="T55" fmla="*/ 5 h 60"/>
                  <a:gd name="T56" fmla="*/ 8 w 59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5" name="Freeform 271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1 w 29"/>
                  <a:gd name="T1" fmla="*/ 4 h 28"/>
                  <a:gd name="T2" fmla="*/ 1 w 29"/>
                  <a:gd name="T3" fmla="*/ 4 h 28"/>
                  <a:gd name="T4" fmla="*/ 1 w 29"/>
                  <a:gd name="T5" fmla="*/ 4 h 28"/>
                  <a:gd name="T6" fmla="*/ 0 w 29"/>
                  <a:gd name="T7" fmla="*/ 4 h 28"/>
                  <a:gd name="T8" fmla="*/ 0 w 29"/>
                  <a:gd name="T9" fmla="*/ 4 h 28"/>
                  <a:gd name="T10" fmla="*/ 0 w 29"/>
                  <a:gd name="T11" fmla="*/ 3 h 28"/>
                  <a:gd name="T12" fmla="*/ 0 w 29"/>
                  <a:gd name="T13" fmla="*/ 3 h 28"/>
                  <a:gd name="T14" fmla="*/ 0 w 29"/>
                  <a:gd name="T15" fmla="*/ 3 h 28"/>
                  <a:gd name="T16" fmla="*/ 0 w 29"/>
                  <a:gd name="T17" fmla="*/ 2 h 28"/>
                  <a:gd name="T18" fmla="*/ 0 w 29"/>
                  <a:gd name="T19" fmla="*/ 2 h 28"/>
                  <a:gd name="T20" fmla="*/ 0 w 29"/>
                  <a:gd name="T21" fmla="*/ 2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1 w 29"/>
                  <a:gd name="T29" fmla="*/ 1 h 28"/>
                  <a:gd name="T30" fmla="*/ 1 w 29"/>
                  <a:gd name="T31" fmla="*/ 0 h 28"/>
                  <a:gd name="T32" fmla="*/ 1 w 29"/>
                  <a:gd name="T33" fmla="*/ 0 h 28"/>
                  <a:gd name="T34" fmla="*/ 2 w 29"/>
                  <a:gd name="T35" fmla="*/ 0 h 28"/>
                  <a:gd name="T36" fmla="*/ 2 w 29"/>
                  <a:gd name="T37" fmla="*/ 1 h 28"/>
                  <a:gd name="T38" fmla="*/ 2 w 29"/>
                  <a:gd name="T39" fmla="*/ 1 h 28"/>
                  <a:gd name="T40" fmla="*/ 3 w 29"/>
                  <a:gd name="T41" fmla="*/ 1 h 28"/>
                  <a:gd name="T42" fmla="*/ 3 w 29"/>
                  <a:gd name="T43" fmla="*/ 1 h 28"/>
                  <a:gd name="T44" fmla="*/ 3 w 29"/>
                  <a:gd name="T45" fmla="*/ 2 h 28"/>
                  <a:gd name="T46" fmla="*/ 3 w 29"/>
                  <a:gd name="T47" fmla="*/ 2 h 28"/>
                  <a:gd name="T48" fmla="*/ 3 w 29"/>
                  <a:gd name="T49" fmla="*/ 2 h 28"/>
                  <a:gd name="T50" fmla="*/ 3 w 29"/>
                  <a:gd name="T51" fmla="*/ 3 h 28"/>
                  <a:gd name="T52" fmla="*/ 3 w 29"/>
                  <a:gd name="T53" fmla="*/ 4 h 28"/>
                  <a:gd name="T54" fmla="*/ 2 w 29"/>
                  <a:gd name="T55" fmla="*/ 4 h 28"/>
                  <a:gd name="T56" fmla="*/ 1 w 29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6" name="Freeform 272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7" name="Freeform 273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8" name="Freeform 274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1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275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276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8 w 58"/>
                  <a:gd name="T1" fmla="*/ 4 h 59"/>
                  <a:gd name="T2" fmla="*/ 8 w 58"/>
                  <a:gd name="T3" fmla="*/ 3 h 59"/>
                  <a:gd name="T4" fmla="*/ 8 w 58"/>
                  <a:gd name="T5" fmla="*/ 3 h 59"/>
                  <a:gd name="T6" fmla="*/ 7 w 58"/>
                  <a:gd name="T7" fmla="*/ 2 h 59"/>
                  <a:gd name="T8" fmla="*/ 7 w 58"/>
                  <a:gd name="T9" fmla="*/ 2 h 59"/>
                  <a:gd name="T10" fmla="*/ 6 w 58"/>
                  <a:gd name="T11" fmla="*/ 1 h 59"/>
                  <a:gd name="T12" fmla="*/ 6 w 58"/>
                  <a:gd name="T13" fmla="*/ 1 h 59"/>
                  <a:gd name="T14" fmla="*/ 5 w 58"/>
                  <a:gd name="T15" fmla="*/ 0 h 59"/>
                  <a:gd name="T16" fmla="*/ 4 w 58"/>
                  <a:gd name="T17" fmla="*/ 0 h 59"/>
                  <a:gd name="T18" fmla="*/ 3 w 58"/>
                  <a:gd name="T19" fmla="*/ 1 h 59"/>
                  <a:gd name="T20" fmla="*/ 1 w 58"/>
                  <a:gd name="T21" fmla="*/ 2 h 59"/>
                  <a:gd name="T22" fmla="*/ 1 w 58"/>
                  <a:gd name="T23" fmla="*/ 3 h 59"/>
                  <a:gd name="T24" fmla="*/ 0 w 58"/>
                  <a:gd name="T25" fmla="*/ 4 h 59"/>
                  <a:gd name="T26" fmla="*/ 0 w 58"/>
                  <a:gd name="T27" fmla="*/ 5 h 59"/>
                  <a:gd name="T28" fmla="*/ 1 w 58"/>
                  <a:gd name="T29" fmla="*/ 6 h 59"/>
                  <a:gd name="T30" fmla="*/ 1 w 58"/>
                  <a:gd name="T31" fmla="*/ 6 h 59"/>
                  <a:gd name="T32" fmla="*/ 1 w 58"/>
                  <a:gd name="T33" fmla="*/ 7 h 59"/>
                  <a:gd name="T34" fmla="*/ 2 w 58"/>
                  <a:gd name="T35" fmla="*/ 7 h 59"/>
                  <a:gd name="T36" fmla="*/ 3 w 58"/>
                  <a:gd name="T37" fmla="*/ 8 h 59"/>
                  <a:gd name="T38" fmla="*/ 3 w 58"/>
                  <a:gd name="T39" fmla="*/ 8 h 59"/>
                  <a:gd name="T40" fmla="*/ 4 w 58"/>
                  <a:gd name="T41" fmla="*/ 8 h 59"/>
                  <a:gd name="T42" fmla="*/ 5 w 58"/>
                  <a:gd name="T43" fmla="*/ 8 h 59"/>
                  <a:gd name="T44" fmla="*/ 6 w 58"/>
                  <a:gd name="T45" fmla="*/ 8 h 59"/>
                  <a:gd name="T46" fmla="*/ 6 w 58"/>
                  <a:gd name="T47" fmla="*/ 7 h 59"/>
                  <a:gd name="T48" fmla="*/ 7 w 58"/>
                  <a:gd name="T49" fmla="*/ 7 h 59"/>
                  <a:gd name="T50" fmla="*/ 7 w 58"/>
                  <a:gd name="T51" fmla="*/ 6 h 59"/>
                  <a:gd name="T52" fmla="*/ 8 w 58"/>
                  <a:gd name="T53" fmla="*/ 6 h 59"/>
                  <a:gd name="T54" fmla="*/ 8 w 58"/>
                  <a:gd name="T55" fmla="*/ 5 h 59"/>
                  <a:gd name="T56" fmla="*/ 8 w 58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277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2 w 28"/>
                  <a:gd name="T1" fmla="*/ 3 h 29"/>
                  <a:gd name="T2" fmla="*/ 2 w 28"/>
                  <a:gd name="T3" fmla="*/ 3 h 29"/>
                  <a:gd name="T4" fmla="*/ 2 w 28"/>
                  <a:gd name="T5" fmla="*/ 3 h 29"/>
                  <a:gd name="T6" fmla="*/ 1 w 28"/>
                  <a:gd name="T7" fmla="*/ 3 h 29"/>
                  <a:gd name="T8" fmla="*/ 1 w 28"/>
                  <a:gd name="T9" fmla="*/ 3 h 29"/>
                  <a:gd name="T10" fmla="*/ 1 w 28"/>
                  <a:gd name="T11" fmla="*/ 2 h 29"/>
                  <a:gd name="T12" fmla="*/ 1 w 28"/>
                  <a:gd name="T13" fmla="*/ 2 h 29"/>
                  <a:gd name="T14" fmla="*/ 0 w 28"/>
                  <a:gd name="T15" fmla="*/ 2 h 29"/>
                  <a:gd name="T16" fmla="*/ 0 w 28"/>
                  <a:gd name="T17" fmla="*/ 1 h 29"/>
                  <a:gd name="T18" fmla="*/ 0 w 28"/>
                  <a:gd name="T19" fmla="*/ 1 h 29"/>
                  <a:gd name="T20" fmla="*/ 1 w 28"/>
                  <a:gd name="T21" fmla="*/ 1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2 w 28"/>
                  <a:gd name="T29" fmla="*/ 0 h 29"/>
                  <a:gd name="T30" fmla="*/ 2 w 28"/>
                  <a:gd name="T31" fmla="*/ 0 h 29"/>
                  <a:gd name="T32" fmla="*/ 2 w 28"/>
                  <a:gd name="T33" fmla="*/ 0 h 29"/>
                  <a:gd name="T34" fmla="*/ 3 w 28"/>
                  <a:gd name="T35" fmla="*/ 0 h 29"/>
                  <a:gd name="T36" fmla="*/ 3 w 28"/>
                  <a:gd name="T37" fmla="*/ 0 h 29"/>
                  <a:gd name="T38" fmla="*/ 3 w 28"/>
                  <a:gd name="T39" fmla="*/ 0 h 29"/>
                  <a:gd name="T40" fmla="*/ 4 w 28"/>
                  <a:gd name="T41" fmla="*/ 0 h 29"/>
                  <a:gd name="T42" fmla="*/ 4 w 28"/>
                  <a:gd name="T43" fmla="*/ 0 h 29"/>
                  <a:gd name="T44" fmla="*/ 4 w 28"/>
                  <a:gd name="T45" fmla="*/ 1 h 29"/>
                  <a:gd name="T46" fmla="*/ 4 w 28"/>
                  <a:gd name="T47" fmla="*/ 1 h 29"/>
                  <a:gd name="T48" fmla="*/ 4 w 28"/>
                  <a:gd name="T49" fmla="*/ 1 h 29"/>
                  <a:gd name="T50" fmla="*/ 4 w 28"/>
                  <a:gd name="T51" fmla="*/ 2 h 29"/>
                  <a:gd name="T52" fmla="*/ 4 w 28"/>
                  <a:gd name="T53" fmla="*/ 3 h 29"/>
                  <a:gd name="T54" fmla="*/ 3 w 28"/>
                  <a:gd name="T55" fmla="*/ 3 h 29"/>
                  <a:gd name="T56" fmla="*/ 2 w 28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278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8 w 60"/>
                  <a:gd name="T1" fmla="*/ 4 h 58"/>
                  <a:gd name="T2" fmla="*/ 8 w 60"/>
                  <a:gd name="T3" fmla="*/ 3 h 58"/>
                  <a:gd name="T4" fmla="*/ 8 w 60"/>
                  <a:gd name="T5" fmla="*/ 3 h 58"/>
                  <a:gd name="T6" fmla="*/ 7 w 60"/>
                  <a:gd name="T7" fmla="*/ 2 h 58"/>
                  <a:gd name="T8" fmla="*/ 7 w 60"/>
                  <a:gd name="T9" fmla="*/ 1 h 58"/>
                  <a:gd name="T10" fmla="*/ 6 w 60"/>
                  <a:gd name="T11" fmla="*/ 1 h 58"/>
                  <a:gd name="T12" fmla="*/ 6 w 60"/>
                  <a:gd name="T13" fmla="*/ 1 h 58"/>
                  <a:gd name="T14" fmla="*/ 5 w 60"/>
                  <a:gd name="T15" fmla="*/ 0 h 58"/>
                  <a:gd name="T16" fmla="*/ 4 w 60"/>
                  <a:gd name="T17" fmla="*/ 0 h 58"/>
                  <a:gd name="T18" fmla="*/ 3 w 60"/>
                  <a:gd name="T19" fmla="*/ 1 h 58"/>
                  <a:gd name="T20" fmla="*/ 1 w 60"/>
                  <a:gd name="T21" fmla="*/ 1 h 58"/>
                  <a:gd name="T22" fmla="*/ 1 w 60"/>
                  <a:gd name="T23" fmla="*/ 3 h 58"/>
                  <a:gd name="T24" fmla="*/ 0 w 60"/>
                  <a:gd name="T25" fmla="*/ 4 h 58"/>
                  <a:gd name="T26" fmla="*/ 1 w 60"/>
                  <a:gd name="T27" fmla="*/ 5 h 58"/>
                  <a:gd name="T28" fmla="*/ 1 w 60"/>
                  <a:gd name="T29" fmla="*/ 6 h 58"/>
                  <a:gd name="T30" fmla="*/ 1 w 60"/>
                  <a:gd name="T31" fmla="*/ 6 h 58"/>
                  <a:gd name="T32" fmla="*/ 1 w 60"/>
                  <a:gd name="T33" fmla="*/ 7 h 58"/>
                  <a:gd name="T34" fmla="*/ 2 w 60"/>
                  <a:gd name="T35" fmla="*/ 7 h 58"/>
                  <a:gd name="T36" fmla="*/ 3 w 60"/>
                  <a:gd name="T37" fmla="*/ 8 h 58"/>
                  <a:gd name="T38" fmla="*/ 3 w 60"/>
                  <a:gd name="T39" fmla="*/ 8 h 58"/>
                  <a:gd name="T40" fmla="*/ 4 w 60"/>
                  <a:gd name="T41" fmla="*/ 8 h 58"/>
                  <a:gd name="T42" fmla="*/ 5 w 60"/>
                  <a:gd name="T43" fmla="*/ 8 h 58"/>
                  <a:gd name="T44" fmla="*/ 6 w 60"/>
                  <a:gd name="T45" fmla="*/ 8 h 58"/>
                  <a:gd name="T46" fmla="*/ 6 w 60"/>
                  <a:gd name="T47" fmla="*/ 7 h 58"/>
                  <a:gd name="T48" fmla="*/ 7 w 60"/>
                  <a:gd name="T49" fmla="*/ 7 h 58"/>
                  <a:gd name="T50" fmla="*/ 7 w 60"/>
                  <a:gd name="T51" fmla="*/ 6 h 58"/>
                  <a:gd name="T52" fmla="*/ 8 w 60"/>
                  <a:gd name="T53" fmla="*/ 6 h 58"/>
                  <a:gd name="T54" fmla="*/ 8 w 60"/>
                  <a:gd name="T55" fmla="*/ 5 h 58"/>
                  <a:gd name="T56" fmla="*/ 8 w 60"/>
                  <a:gd name="T57" fmla="*/ 4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Freeform 279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2 w 30"/>
                  <a:gd name="T1" fmla="*/ 4 h 28"/>
                  <a:gd name="T2" fmla="*/ 2 w 30"/>
                  <a:gd name="T3" fmla="*/ 4 h 28"/>
                  <a:gd name="T4" fmla="*/ 2 w 30"/>
                  <a:gd name="T5" fmla="*/ 4 h 28"/>
                  <a:gd name="T6" fmla="*/ 1 w 30"/>
                  <a:gd name="T7" fmla="*/ 4 h 28"/>
                  <a:gd name="T8" fmla="*/ 1 w 30"/>
                  <a:gd name="T9" fmla="*/ 4 h 28"/>
                  <a:gd name="T10" fmla="*/ 1 w 30"/>
                  <a:gd name="T11" fmla="*/ 3 h 28"/>
                  <a:gd name="T12" fmla="*/ 1 w 30"/>
                  <a:gd name="T13" fmla="*/ 3 h 28"/>
                  <a:gd name="T14" fmla="*/ 0 w 30"/>
                  <a:gd name="T15" fmla="*/ 3 h 28"/>
                  <a:gd name="T16" fmla="*/ 0 w 30"/>
                  <a:gd name="T17" fmla="*/ 2 h 28"/>
                  <a:gd name="T18" fmla="*/ 0 w 30"/>
                  <a:gd name="T19" fmla="*/ 2 h 28"/>
                  <a:gd name="T20" fmla="*/ 1 w 30"/>
                  <a:gd name="T21" fmla="*/ 2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2 w 30"/>
                  <a:gd name="T29" fmla="*/ 1 h 28"/>
                  <a:gd name="T30" fmla="*/ 2 w 30"/>
                  <a:gd name="T31" fmla="*/ 0 h 28"/>
                  <a:gd name="T32" fmla="*/ 2 w 30"/>
                  <a:gd name="T33" fmla="*/ 0 h 28"/>
                  <a:gd name="T34" fmla="*/ 3 w 30"/>
                  <a:gd name="T35" fmla="*/ 0 h 28"/>
                  <a:gd name="T36" fmla="*/ 3 w 30"/>
                  <a:gd name="T37" fmla="*/ 1 h 28"/>
                  <a:gd name="T38" fmla="*/ 3 w 30"/>
                  <a:gd name="T39" fmla="*/ 1 h 28"/>
                  <a:gd name="T40" fmla="*/ 4 w 30"/>
                  <a:gd name="T41" fmla="*/ 1 h 28"/>
                  <a:gd name="T42" fmla="*/ 4 w 30"/>
                  <a:gd name="T43" fmla="*/ 1 h 28"/>
                  <a:gd name="T44" fmla="*/ 4 w 30"/>
                  <a:gd name="T45" fmla="*/ 2 h 28"/>
                  <a:gd name="T46" fmla="*/ 4 w 30"/>
                  <a:gd name="T47" fmla="*/ 2 h 28"/>
                  <a:gd name="T48" fmla="*/ 4 w 30"/>
                  <a:gd name="T49" fmla="*/ 2 h 28"/>
                  <a:gd name="T50" fmla="*/ 4 w 30"/>
                  <a:gd name="T51" fmla="*/ 3 h 28"/>
                  <a:gd name="T52" fmla="*/ 4 w 30"/>
                  <a:gd name="T53" fmla="*/ 4 h 28"/>
                  <a:gd name="T54" fmla="*/ 3 w 30"/>
                  <a:gd name="T55" fmla="*/ 4 h 28"/>
                  <a:gd name="T56" fmla="*/ 2 w 30"/>
                  <a:gd name="T57" fmla="*/ 4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Freeform 280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8 w 60"/>
                  <a:gd name="T1" fmla="*/ 4 h 59"/>
                  <a:gd name="T2" fmla="*/ 8 w 60"/>
                  <a:gd name="T3" fmla="*/ 3 h 59"/>
                  <a:gd name="T4" fmla="*/ 8 w 60"/>
                  <a:gd name="T5" fmla="*/ 3 h 59"/>
                  <a:gd name="T6" fmla="*/ 7 w 60"/>
                  <a:gd name="T7" fmla="*/ 2 h 59"/>
                  <a:gd name="T8" fmla="*/ 7 w 60"/>
                  <a:gd name="T9" fmla="*/ 2 h 59"/>
                  <a:gd name="T10" fmla="*/ 6 w 60"/>
                  <a:gd name="T11" fmla="*/ 1 h 59"/>
                  <a:gd name="T12" fmla="*/ 6 w 60"/>
                  <a:gd name="T13" fmla="*/ 1 h 59"/>
                  <a:gd name="T14" fmla="*/ 5 w 60"/>
                  <a:gd name="T15" fmla="*/ 0 h 59"/>
                  <a:gd name="T16" fmla="*/ 4 w 60"/>
                  <a:gd name="T17" fmla="*/ 0 h 59"/>
                  <a:gd name="T18" fmla="*/ 3 w 60"/>
                  <a:gd name="T19" fmla="*/ 1 h 59"/>
                  <a:gd name="T20" fmla="*/ 2 w 60"/>
                  <a:gd name="T21" fmla="*/ 2 h 59"/>
                  <a:gd name="T22" fmla="*/ 1 w 60"/>
                  <a:gd name="T23" fmla="*/ 3 h 59"/>
                  <a:gd name="T24" fmla="*/ 0 w 60"/>
                  <a:gd name="T25" fmla="*/ 4 h 59"/>
                  <a:gd name="T26" fmla="*/ 1 w 60"/>
                  <a:gd name="T27" fmla="*/ 5 h 59"/>
                  <a:gd name="T28" fmla="*/ 1 w 60"/>
                  <a:gd name="T29" fmla="*/ 6 h 59"/>
                  <a:gd name="T30" fmla="*/ 1 w 60"/>
                  <a:gd name="T31" fmla="*/ 6 h 59"/>
                  <a:gd name="T32" fmla="*/ 2 w 60"/>
                  <a:gd name="T33" fmla="*/ 7 h 59"/>
                  <a:gd name="T34" fmla="*/ 2 w 60"/>
                  <a:gd name="T35" fmla="*/ 7 h 59"/>
                  <a:gd name="T36" fmla="*/ 3 w 60"/>
                  <a:gd name="T37" fmla="*/ 8 h 59"/>
                  <a:gd name="T38" fmla="*/ 3 w 60"/>
                  <a:gd name="T39" fmla="*/ 8 h 59"/>
                  <a:gd name="T40" fmla="*/ 4 w 60"/>
                  <a:gd name="T41" fmla="*/ 8 h 59"/>
                  <a:gd name="T42" fmla="*/ 5 w 60"/>
                  <a:gd name="T43" fmla="*/ 8 h 59"/>
                  <a:gd name="T44" fmla="*/ 6 w 60"/>
                  <a:gd name="T45" fmla="*/ 8 h 59"/>
                  <a:gd name="T46" fmla="*/ 6 w 60"/>
                  <a:gd name="T47" fmla="*/ 7 h 59"/>
                  <a:gd name="T48" fmla="*/ 7 w 60"/>
                  <a:gd name="T49" fmla="*/ 7 h 59"/>
                  <a:gd name="T50" fmla="*/ 7 w 60"/>
                  <a:gd name="T51" fmla="*/ 6 h 59"/>
                  <a:gd name="T52" fmla="*/ 8 w 60"/>
                  <a:gd name="T53" fmla="*/ 6 h 59"/>
                  <a:gd name="T54" fmla="*/ 8 w 60"/>
                  <a:gd name="T55" fmla="*/ 5 h 59"/>
                  <a:gd name="T56" fmla="*/ 8 w 60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281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2 w 30"/>
                  <a:gd name="T1" fmla="*/ 3 h 29"/>
                  <a:gd name="T2" fmla="*/ 2 w 30"/>
                  <a:gd name="T3" fmla="*/ 3 h 29"/>
                  <a:gd name="T4" fmla="*/ 2 w 30"/>
                  <a:gd name="T5" fmla="*/ 3 h 29"/>
                  <a:gd name="T6" fmla="*/ 1 w 30"/>
                  <a:gd name="T7" fmla="*/ 3 h 29"/>
                  <a:gd name="T8" fmla="*/ 1 w 30"/>
                  <a:gd name="T9" fmla="*/ 3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2 w 30"/>
                  <a:gd name="T29" fmla="*/ 0 h 29"/>
                  <a:gd name="T30" fmla="*/ 2 w 30"/>
                  <a:gd name="T31" fmla="*/ 0 h 29"/>
                  <a:gd name="T32" fmla="*/ 2 w 30"/>
                  <a:gd name="T33" fmla="*/ 0 h 29"/>
                  <a:gd name="T34" fmla="*/ 3 w 30"/>
                  <a:gd name="T35" fmla="*/ 0 h 29"/>
                  <a:gd name="T36" fmla="*/ 3 w 30"/>
                  <a:gd name="T37" fmla="*/ 0 h 29"/>
                  <a:gd name="T38" fmla="*/ 3 w 30"/>
                  <a:gd name="T39" fmla="*/ 0 h 29"/>
                  <a:gd name="T40" fmla="*/ 4 w 30"/>
                  <a:gd name="T41" fmla="*/ 0 h 29"/>
                  <a:gd name="T42" fmla="*/ 4 w 30"/>
                  <a:gd name="T43" fmla="*/ 0 h 29"/>
                  <a:gd name="T44" fmla="*/ 4 w 30"/>
                  <a:gd name="T45" fmla="*/ 1 h 29"/>
                  <a:gd name="T46" fmla="*/ 4 w 30"/>
                  <a:gd name="T47" fmla="*/ 1 h 29"/>
                  <a:gd name="T48" fmla="*/ 4 w 30"/>
                  <a:gd name="T49" fmla="*/ 1 h 29"/>
                  <a:gd name="T50" fmla="*/ 4 w 30"/>
                  <a:gd name="T51" fmla="*/ 2 h 29"/>
                  <a:gd name="T52" fmla="*/ 4 w 30"/>
                  <a:gd name="T53" fmla="*/ 3 h 29"/>
                  <a:gd name="T54" fmla="*/ 3 w 30"/>
                  <a:gd name="T55" fmla="*/ 3 h 29"/>
                  <a:gd name="T56" fmla="*/ 2 w 30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282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3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2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1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2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Freeform 283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8" name="Freeform 284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8 w 58"/>
                  <a:gd name="T1" fmla="*/ 4 h 59"/>
                  <a:gd name="T2" fmla="*/ 8 w 58"/>
                  <a:gd name="T3" fmla="*/ 3 h 59"/>
                  <a:gd name="T4" fmla="*/ 7 w 58"/>
                  <a:gd name="T5" fmla="*/ 3 h 59"/>
                  <a:gd name="T6" fmla="*/ 7 w 58"/>
                  <a:gd name="T7" fmla="*/ 2 h 59"/>
                  <a:gd name="T8" fmla="*/ 7 w 58"/>
                  <a:gd name="T9" fmla="*/ 2 h 59"/>
                  <a:gd name="T10" fmla="*/ 6 w 58"/>
                  <a:gd name="T11" fmla="*/ 1 h 59"/>
                  <a:gd name="T12" fmla="*/ 5 w 58"/>
                  <a:gd name="T13" fmla="*/ 1 h 59"/>
                  <a:gd name="T14" fmla="*/ 5 w 58"/>
                  <a:gd name="T15" fmla="*/ 0 h 59"/>
                  <a:gd name="T16" fmla="*/ 4 w 58"/>
                  <a:gd name="T17" fmla="*/ 0 h 59"/>
                  <a:gd name="T18" fmla="*/ 3 w 58"/>
                  <a:gd name="T19" fmla="*/ 1 h 59"/>
                  <a:gd name="T20" fmla="*/ 1 w 58"/>
                  <a:gd name="T21" fmla="*/ 2 h 59"/>
                  <a:gd name="T22" fmla="*/ 1 w 58"/>
                  <a:gd name="T23" fmla="*/ 3 h 59"/>
                  <a:gd name="T24" fmla="*/ 0 w 58"/>
                  <a:gd name="T25" fmla="*/ 4 h 59"/>
                  <a:gd name="T26" fmla="*/ 0 w 58"/>
                  <a:gd name="T27" fmla="*/ 5 h 59"/>
                  <a:gd name="T28" fmla="*/ 1 w 58"/>
                  <a:gd name="T29" fmla="*/ 6 h 59"/>
                  <a:gd name="T30" fmla="*/ 1 w 58"/>
                  <a:gd name="T31" fmla="*/ 6 h 59"/>
                  <a:gd name="T32" fmla="*/ 1 w 58"/>
                  <a:gd name="T33" fmla="*/ 7 h 59"/>
                  <a:gd name="T34" fmla="*/ 2 w 58"/>
                  <a:gd name="T35" fmla="*/ 7 h 59"/>
                  <a:gd name="T36" fmla="*/ 3 w 58"/>
                  <a:gd name="T37" fmla="*/ 8 h 59"/>
                  <a:gd name="T38" fmla="*/ 3 w 58"/>
                  <a:gd name="T39" fmla="*/ 8 h 59"/>
                  <a:gd name="T40" fmla="*/ 4 w 58"/>
                  <a:gd name="T41" fmla="*/ 8 h 59"/>
                  <a:gd name="T42" fmla="*/ 5 w 58"/>
                  <a:gd name="T43" fmla="*/ 8 h 59"/>
                  <a:gd name="T44" fmla="*/ 5 w 58"/>
                  <a:gd name="T45" fmla="*/ 8 h 59"/>
                  <a:gd name="T46" fmla="*/ 6 w 58"/>
                  <a:gd name="T47" fmla="*/ 7 h 59"/>
                  <a:gd name="T48" fmla="*/ 7 w 58"/>
                  <a:gd name="T49" fmla="*/ 7 h 59"/>
                  <a:gd name="T50" fmla="*/ 7 w 58"/>
                  <a:gd name="T51" fmla="*/ 6 h 59"/>
                  <a:gd name="T52" fmla="*/ 7 w 58"/>
                  <a:gd name="T53" fmla="*/ 6 h 59"/>
                  <a:gd name="T54" fmla="*/ 8 w 58"/>
                  <a:gd name="T55" fmla="*/ 5 h 59"/>
                  <a:gd name="T56" fmla="*/ 8 w 58"/>
                  <a:gd name="T57" fmla="*/ 4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9" name="Freeform 285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2 w 29"/>
                  <a:gd name="T1" fmla="*/ 3 h 29"/>
                  <a:gd name="T2" fmla="*/ 2 w 29"/>
                  <a:gd name="T3" fmla="*/ 3 h 29"/>
                  <a:gd name="T4" fmla="*/ 2 w 29"/>
                  <a:gd name="T5" fmla="*/ 3 h 29"/>
                  <a:gd name="T6" fmla="*/ 1 w 29"/>
                  <a:gd name="T7" fmla="*/ 3 h 29"/>
                  <a:gd name="T8" fmla="*/ 1 w 29"/>
                  <a:gd name="T9" fmla="*/ 3 h 29"/>
                  <a:gd name="T10" fmla="*/ 1 w 29"/>
                  <a:gd name="T11" fmla="*/ 2 h 29"/>
                  <a:gd name="T12" fmla="*/ 1 w 29"/>
                  <a:gd name="T13" fmla="*/ 2 h 29"/>
                  <a:gd name="T14" fmla="*/ 0 w 29"/>
                  <a:gd name="T15" fmla="*/ 2 h 29"/>
                  <a:gd name="T16" fmla="*/ 0 w 29"/>
                  <a:gd name="T17" fmla="*/ 1 h 29"/>
                  <a:gd name="T18" fmla="*/ 0 w 29"/>
                  <a:gd name="T19" fmla="*/ 1 h 29"/>
                  <a:gd name="T20" fmla="*/ 1 w 29"/>
                  <a:gd name="T21" fmla="*/ 1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2 w 29"/>
                  <a:gd name="T29" fmla="*/ 0 h 29"/>
                  <a:gd name="T30" fmla="*/ 2 w 29"/>
                  <a:gd name="T31" fmla="*/ 0 h 29"/>
                  <a:gd name="T32" fmla="*/ 2 w 29"/>
                  <a:gd name="T33" fmla="*/ 0 h 29"/>
                  <a:gd name="T34" fmla="*/ 3 w 29"/>
                  <a:gd name="T35" fmla="*/ 0 h 29"/>
                  <a:gd name="T36" fmla="*/ 3 w 29"/>
                  <a:gd name="T37" fmla="*/ 0 h 29"/>
                  <a:gd name="T38" fmla="*/ 3 w 29"/>
                  <a:gd name="T39" fmla="*/ 0 h 29"/>
                  <a:gd name="T40" fmla="*/ 4 w 29"/>
                  <a:gd name="T41" fmla="*/ 0 h 29"/>
                  <a:gd name="T42" fmla="*/ 4 w 29"/>
                  <a:gd name="T43" fmla="*/ 0 h 29"/>
                  <a:gd name="T44" fmla="*/ 4 w 29"/>
                  <a:gd name="T45" fmla="*/ 1 h 29"/>
                  <a:gd name="T46" fmla="*/ 4 w 29"/>
                  <a:gd name="T47" fmla="*/ 1 h 29"/>
                  <a:gd name="T48" fmla="*/ 4 w 29"/>
                  <a:gd name="T49" fmla="*/ 1 h 29"/>
                  <a:gd name="T50" fmla="*/ 4 w 29"/>
                  <a:gd name="T51" fmla="*/ 2 h 29"/>
                  <a:gd name="T52" fmla="*/ 4 w 29"/>
                  <a:gd name="T53" fmla="*/ 3 h 29"/>
                  <a:gd name="T54" fmla="*/ 3 w 29"/>
                  <a:gd name="T55" fmla="*/ 3 h 29"/>
                  <a:gd name="T56" fmla="*/ 2 w 29"/>
                  <a:gd name="T57" fmla="*/ 3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0" name="Freeform 286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8 w 60"/>
                  <a:gd name="T1" fmla="*/ 4 h 60"/>
                  <a:gd name="T2" fmla="*/ 8 w 60"/>
                  <a:gd name="T3" fmla="*/ 4 h 60"/>
                  <a:gd name="T4" fmla="*/ 8 w 60"/>
                  <a:gd name="T5" fmla="*/ 3 h 60"/>
                  <a:gd name="T6" fmla="*/ 7 w 60"/>
                  <a:gd name="T7" fmla="*/ 2 h 60"/>
                  <a:gd name="T8" fmla="*/ 7 w 60"/>
                  <a:gd name="T9" fmla="*/ 1 h 60"/>
                  <a:gd name="T10" fmla="*/ 6 w 60"/>
                  <a:gd name="T11" fmla="*/ 1 h 60"/>
                  <a:gd name="T12" fmla="*/ 6 w 60"/>
                  <a:gd name="T13" fmla="*/ 1 h 60"/>
                  <a:gd name="T14" fmla="*/ 5 w 60"/>
                  <a:gd name="T15" fmla="*/ 0 h 60"/>
                  <a:gd name="T16" fmla="*/ 4 w 60"/>
                  <a:gd name="T17" fmla="*/ 0 h 60"/>
                  <a:gd name="T18" fmla="*/ 3 w 60"/>
                  <a:gd name="T19" fmla="*/ 1 h 60"/>
                  <a:gd name="T20" fmla="*/ 2 w 60"/>
                  <a:gd name="T21" fmla="*/ 1 h 60"/>
                  <a:gd name="T22" fmla="*/ 1 w 60"/>
                  <a:gd name="T23" fmla="*/ 3 h 60"/>
                  <a:gd name="T24" fmla="*/ 0 w 60"/>
                  <a:gd name="T25" fmla="*/ 4 h 60"/>
                  <a:gd name="T26" fmla="*/ 1 w 60"/>
                  <a:gd name="T27" fmla="*/ 5 h 60"/>
                  <a:gd name="T28" fmla="*/ 1 w 60"/>
                  <a:gd name="T29" fmla="*/ 6 h 60"/>
                  <a:gd name="T30" fmla="*/ 1 w 60"/>
                  <a:gd name="T31" fmla="*/ 6 h 60"/>
                  <a:gd name="T32" fmla="*/ 2 w 60"/>
                  <a:gd name="T33" fmla="*/ 7 h 60"/>
                  <a:gd name="T34" fmla="*/ 2 w 60"/>
                  <a:gd name="T35" fmla="*/ 7 h 60"/>
                  <a:gd name="T36" fmla="*/ 3 w 60"/>
                  <a:gd name="T37" fmla="*/ 8 h 60"/>
                  <a:gd name="T38" fmla="*/ 3 w 60"/>
                  <a:gd name="T39" fmla="*/ 8 h 60"/>
                  <a:gd name="T40" fmla="*/ 4 w 60"/>
                  <a:gd name="T41" fmla="*/ 8 h 60"/>
                  <a:gd name="T42" fmla="*/ 5 w 60"/>
                  <a:gd name="T43" fmla="*/ 8 h 60"/>
                  <a:gd name="T44" fmla="*/ 6 w 60"/>
                  <a:gd name="T45" fmla="*/ 8 h 60"/>
                  <a:gd name="T46" fmla="*/ 6 w 60"/>
                  <a:gd name="T47" fmla="*/ 7 h 60"/>
                  <a:gd name="T48" fmla="*/ 7 w 60"/>
                  <a:gd name="T49" fmla="*/ 7 h 60"/>
                  <a:gd name="T50" fmla="*/ 7 w 60"/>
                  <a:gd name="T51" fmla="*/ 6 h 60"/>
                  <a:gd name="T52" fmla="*/ 8 w 60"/>
                  <a:gd name="T53" fmla="*/ 6 h 60"/>
                  <a:gd name="T54" fmla="*/ 8 w 60"/>
                  <a:gd name="T55" fmla="*/ 5 h 60"/>
                  <a:gd name="T56" fmla="*/ 8 w 60"/>
                  <a:gd name="T57" fmla="*/ 4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287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2 w 30"/>
                  <a:gd name="T1" fmla="*/ 4 h 30"/>
                  <a:gd name="T2" fmla="*/ 2 w 30"/>
                  <a:gd name="T3" fmla="*/ 4 h 30"/>
                  <a:gd name="T4" fmla="*/ 2 w 30"/>
                  <a:gd name="T5" fmla="*/ 4 h 30"/>
                  <a:gd name="T6" fmla="*/ 1 w 30"/>
                  <a:gd name="T7" fmla="*/ 4 h 30"/>
                  <a:gd name="T8" fmla="*/ 1 w 30"/>
                  <a:gd name="T9" fmla="*/ 4 h 30"/>
                  <a:gd name="T10" fmla="*/ 1 w 30"/>
                  <a:gd name="T11" fmla="*/ 3 h 30"/>
                  <a:gd name="T12" fmla="*/ 1 w 30"/>
                  <a:gd name="T13" fmla="*/ 3 h 30"/>
                  <a:gd name="T14" fmla="*/ 0 w 30"/>
                  <a:gd name="T15" fmla="*/ 3 h 30"/>
                  <a:gd name="T16" fmla="*/ 0 w 30"/>
                  <a:gd name="T17" fmla="*/ 2 h 30"/>
                  <a:gd name="T18" fmla="*/ 0 w 30"/>
                  <a:gd name="T19" fmla="*/ 2 h 30"/>
                  <a:gd name="T20" fmla="*/ 1 w 30"/>
                  <a:gd name="T21" fmla="*/ 2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2 w 30"/>
                  <a:gd name="T29" fmla="*/ 1 h 30"/>
                  <a:gd name="T30" fmla="*/ 2 w 30"/>
                  <a:gd name="T31" fmla="*/ 0 h 30"/>
                  <a:gd name="T32" fmla="*/ 2 w 30"/>
                  <a:gd name="T33" fmla="*/ 0 h 30"/>
                  <a:gd name="T34" fmla="*/ 3 w 30"/>
                  <a:gd name="T35" fmla="*/ 0 h 30"/>
                  <a:gd name="T36" fmla="*/ 3 w 30"/>
                  <a:gd name="T37" fmla="*/ 1 h 30"/>
                  <a:gd name="T38" fmla="*/ 3 w 30"/>
                  <a:gd name="T39" fmla="*/ 1 h 30"/>
                  <a:gd name="T40" fmla="*/ 4 w 30"/>
                  <a:gd name="T41" fmla="*/ 1 h 30"/>
                  <a:gd name="T42" fmla="*/ 4 w 30"/>
                  <a:gd name="T43" fmla="*/ 1 h 30"/>
                  <a:gd name="T44" fmla="*/ 4 w 30"/>
                  <a:gd name="T45" fmla="*/ 2 h 30"/>
                  <a:gd name="T46" fmla="*/ 4 w 30"/>
                  <a:gd name="T47" fmla="*/ 2 h 30"/>
                  <a:gd name="T48" fmla="*/ 4 w 30"/>
                  <a:gd name="T49" fmla="*/ 2 h 30"/>
                  <a:gd name="T50" fmla="*/ 4 w 30"/>
                  <a:gd name="T51" fmla="*/ 3 h 30"/>
                  <a:gd name="T52" fmla="*/ 4 w 30"/>
                  <a:gd name="T53" fmla="*/ 4 h 30"/>
                  <a:gd name="T54" fmla="*/ 3 w 30"/>
                  <a:gd name="T55" fmla="*/ 4 h 30"/>
                  <a:gd name="T56" fmla="*/ 2 w 30"/>
                  <a:gd name="T57" fmla="*/ 4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311297" y="1232277"/>
            <a:ext cx="1028700" cy="1545426"/>
            <a:chOff x="8049127" y="-1426691"/>
            <a:chExt cx="1371600" cy="1545426"/>
          </a:xfrm>
        </p:grpSpPr>
        <p:pic>
          <p:nvPicPr>
            <p:cNvPr id="294" name="Picture 5" descr="flower0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9127" y="-1426691"/>
              <a:ext cx="1371600" cy="13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" name="Text Box 42"/>
            <p:cNvSpPr txBox="1">
              <a:spLocks noChangeArrowheads="1"/>
            </p:cNvSpPr>
            <p:nvPr/>
          </p:nvSpPr>
          <p:spPr bwMode="auto">
            <a:xfrm>
              <a:off x="8442606" y="-1081594"/>
              <a:ext cx="6858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5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9928" y="916608"/>
            <a:ext cx="1028700" cy="1505130"/>
            <a:chOff x="3581400" y="1676399"/>
            <a:chExt cx="1371600" cy="1505130"/>
          </a:xfrm>
        </p:grpSpPr>
        <p:pic>
          <p:nvPicPr>
            <p:cNvPr id="300" name="Picture 32" descr="flower0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1676399"/>
              <a:ext cx="1371600" cy="13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" name="Text Box 43"/>
            <p:cNvSpPr txBox="1">
              <a:spLocks noChangeArrowheads="1"/>
            </p:cNvSpPr>
            <p:nvPr/>
          </p:nvSpPr>
          <p:spPr bwMode="auto">
            <a:xfrm>
              <a:off x="3962400" y="1981200"/>
              <a:ext cx="6858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9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2223" y="4430055"/>
            <a:ext cx="1028700" cy="1505130"/>
            <a:chOff x="7239000" y="1676399"/>
            <a:chExt cx="1371600" cy="1505130"/>
          </a:xfrm>
        </p:grpSpPr>
        <p:pic>
          <p:nvPicPr>
            <p:cNvPr id="302" name="Picture 34" descr="flower0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1676399"/>
              <a:ext cx="1371600" cy="13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" name="Text Box 44"/>
            <p:cNvSpPr txBox="1">
              <a:spLocks noChangeArrowheads="1"/>
            </p:cNvSpPr>
            <p:nvPr/>
          </p:nvSpPr>
          <p:spPr bwMode="auto">
            <a:xfrm>
              <a:off x="7467600" y="1981200"/>
              <a:ext cx="762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 3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3495" y="2665799"/>
            <a:ext cx="1028700" cy="1371600"/>
            <a:chOff x="228600" y="3109913"/>
            <a:chExt cx="1371600" cy="1371600"/>
          </a:xfrm>
        </p:grpSpPr>
        <p:pic>
          <p:nvPicPr>
            <p:cNvPr id="304" name="Picture 36" descr="flower0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109913"/>
              <a:ext cx="13716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" name="Text Box 45"/>
            <p:cNvSpPr txBox="1">
              <a:spLocks noChangeArrowheads="1"/>
            </p:cNvSpPr>
            <p:nvPr/>
          </p:nvSpPr>
          <p:spPr bwMode="auto">
            <a:xfrm>
              <a:off x="609600" y="3414713"/>
              <a:ext cx="7620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40153" y="2841244"/>
            <a:ext cx="1028700" cy="1371600"/>
            <a:chOff x="3657600" y="3109913"/>
            <a:chExt cx="1371600" cy="1371600"/>
          </a:xfrm>
        </p:grpSpPr>
        <p:pic>
          <p:nvPicPr>
            <p:cNvPr id="301" name="Picture 33" descr="flower0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3109913"/>
              <a:ext cx="1371600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" name="Text Box 47"/>
            <p:cNvSpPr txBox="1">
              <a:spLocks noChangeArrowheads="1"/>
            </p:cNvSpPr>
            <p:nvPr/>
          </p:nvSpPr>
          <p:spPr bwMode="auto">
            <a:xfrm>
              <a:off x="4038600" y="3414713"/>
              <a:ext cx="7620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88815" y="1046140"/>
            <a:ext cx="1877616" cy="1716266"/>
            <a:chOff x="0" y="4481513"/>
            <a:chExt cx="2503488" cy="1716266"/>
          </a:xfrm>
        </p:grpSpPr>
        <p:pic>
          <p:nvPicPr>
            <p:cNvPr id="299" name="Picture 24" descr="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7791">
              <a:off x="404813" y="4076700"/>
              <a:ext cx="1693862" cy="250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" name="Text Box 49"/>
            <p:cNvSpPr txBox="1">
              <a:spLocks noChangeArrowheads="1"/>
            </p:cNvSpPr>
            <p:nvPr/>
          </p:nvSpPr>
          <p:spPr bwMode="auto">
            <a:xfrm>
              <a:off x="381000" y="4997450"/>
              <a:ext cx="152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15 : 3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13355" y="976235"/>
            <a:ext cx="1877616" cy="1716266"/>
            <a:chOff x="2666723" y="4380609"/>
            <a:chExt cx="2503488" cy="1716266"/>
          </a:xfrm>
        </p:grpSpPr>
        <p:pic>
          <p:nvPicPr>
            <p:cNvPr id="319" name="Picture 24" descr="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7791">
              <a:off x="3071536" y="3975796"/>
              <a:ext cx="1693862" cy="250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0" name="Text Box 49"/>
            <p:cNvSpPr txBox="1">
              <a:spLocks noChangeArrowheads="1"/>
            </p:cNvSpPr>
            <p:nvPr/>
          </p:nvSpPr>
          <p:spPr bwMode="auto">
            <a:xfrm>
              <a:off x="3047723" y="4896546"/>
              <a:ext cx="152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27 : 3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73508" y="4333336"/>
            <a:ext cx="1877616" cy="1693862"/>
            <a:chOff x="5575557" y="4287125"/>
            <a:chExt cx="2503488" cy="1693862"/>
          </a:xfrm>
        </p:grpSpPr>
        <p:pic>
          <p:nvPicPr>
            <p:cNvPr id="321" name="Picture 24" descr="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7791">
              <a:off x="5980370" y="3882312"/>
              <a:ext cx="1693862" cy="250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Text Box 49"/>
            <p:cNvSpPr txBox="1">
              <a:spLocks noChangeArrowheads="1"/>
            </p:cNvSpPr>
            <p:nvPr/>
          </p:nvSpPr>
          <p:spPr bwMode="auto">
            <a:xfrm>
              <a:off x="5956557" y="4803062"/>
              <a:ext cx="15240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9 : 3</a:t>
              </a: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1779734" y="2502702"/>
            <a:ext cx="1877616" cy="1693862"/>
            <a:chOff x="-644140" y="4151739"/>
            <a:chExt cx="2503488" cy="1693862"/>
          </a:xfrm>
        </p:grpSpPr>
        <p:pic>
          <p:nvPicPr>
            <p:cNvPr id="324" name="Picture 24" descr="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7791">
              <a:off x="-239327" y="3746926"/>
              <a:ext cx="1693862" cy="250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5" name="Text Box 49"/>
            <p:cNvSpPr txBox="1">
              <a:spLocks noChangeArrowheads="1"/>
            </p:cNvSpPr>
            <p:nvPr/>
          </p:nvSpPr>
          <p:spPr bwMode="auto">
            <a:xfrm>
              <a:off x="-193103" y="4619636"/>
              <a:ext cx="152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18 : 3</a:t>
              </a: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5443443" y="2708388"/>
            <a:ext cx="1877616" cy="1716266"/>
            <a:chOff x="2666723" y="4380609"/>
            <a:chExt cx="2503488" cy="1716266"/>
          </a:xfrm>
        </p:grpSpPr>
        <p:pic>
          <p:nvPicPr>
            <p:cNvPr id="327" name="Picture 24" descr="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07791">
              <a:off x="3071536" y="3975796"/>
              <a:ext cx="1693862" cy="250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8" name="Text Box 49"/>
            <p:cNvSpPr txBox="1">
              <a:spLocks noChangeArrowheads="1"/>
            </p:cNvSpPr>
            <p:nvPr/>
          </p:nvSpPr>
          <p:spPr bwMode="auto">
            <a:xfrm>
              <a:off x="3047723" y="4896546"/>
              <a:ext cx="152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24 : 3</a:t>
              </a:r>
            </a:p>
          </p:txBody>
        </p:sp>
      </p:grpSp>
      <p:sp>
        <p:nvSpPr>
          <p:cNvPr id="332" name="WordArt 4"/>
          <p:cNvSpPr>
            <a:spLocks noChangeArrowheads="1" noChangeShapeType="1" noTextEdit="1"/>
          </p:cNvSpPr>
          <p:nvPr/>
        </p:nvSpPr>
        <p:spPr bwMode="auto">
          <a:xfrm>
            <a:off x="755826" y="28642"/>
            <a:ext cx="5759274" cy="109800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US" sz="3600" b="1" kern="10" spc="-360" dirty="0">
                <a:ln w="12700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C00000"/>
                </a:solidFill>
                <a:latin typeface=".VnTimeH"/>
              </a:rPr>
              <a:t> * </a:t>
            </a:r>
            <a:r>
              <a:rPr lang="en-US" sz="3600" b="1" kern="10" spc="-360" dirty="0" smtClean="0">
                <a:ln w="12700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ĐI TÌM KẾT QUẢ</a:t>
            </a:r>
            <a:r>
              <a:rPr lang="en-US" sz="3600" b="1" kern="10" spc="-360" dirty="0" smtClean="0">
                <a:ln w="12700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C00000"/>
                </a:solidFill>
                <a:latin typeface=".VnTimeH"/>
              </a:rPr>
              <a:t>*</a:t>
            </a:r>
            <a:endParaRPr lang="en-US" sz="3600" b="1" kern="10" spc="-360" dirty="0">
              <a:ln w="12700" cap="rnd">
                <a:solidFill>
                  <a:srgbClr val="339966"/>
                </a:solidFill>
                <a:prstDash val="sysDot"/>
                <a:round/>
                <a:headEnd/>
                <a:tailEnd/>
              </a:ln>
              <a:solidFill>
                <a:srgbClr val="C00000"/>
              </a:solidFill>
              <a:latin typeface=".VnTimeH"/>
            </a:endParaRPr>
          </a:p>
        </p:txBody>
      </p:sp>
    </p:spTree>
    <p:extLst>
      <p:ext uri="{BB962C8B-B14F-4D97-AF65-F5344CB8AC3E}">
        <p14:creationId xmlns:p14="http://schemas.microsoft.com/office/powerpoint/2010/main" val="211278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-0.025 0.817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4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212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2020-04-26T07:29:40Z</dcterms:created>
  <dcterms:modified xsi:type="dcterms:W3CDTF">2020-04-26T07:42:16Z</dcterms:modified>
</cp:coreProperties>
</file>