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5" r:id="rId2"/>
    <p:sldId id="259" r:id="rId3"/>
    <p:sldId id="299" r:id="rId4"/>
    <p:sldId id="272" r:id="rId5"/>
    <p:sldId id="301" r:id="rId6"/>
    <p:sldId id="279" r:id="rId7"/>
    <p:sldId id="261" r:id="rId8"/>
    <p:sldId id="262" r:id="rId9"/>
  </p:sldIdLst>
  <p:sldSz cx="12192000" cy="6858000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21AB"/>
    <a:srgbClr val="00FF00"/>
    <a:srgbClr val="FFFF00"/>
    <a:srgbClr val="0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43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7ED1E8C-695E-448B-BF1D-A7BD838B4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92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1516-CAA9-4984-AD68-C8CF53E73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8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9CD9-FFA7-4D6A-9890-9A29AC2C6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4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31AC-EEF1-48B8-9870-87F8144F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18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741E-D3D9-4082-966D-A157DC6E6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8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E12-A310-479F-90B8-E9DF42511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8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9152-B3B3-4A4C-993E-414D8BF66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4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F107-C259-4A57-AFE9-960E02CCC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8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4D63-2EAB-4E6A-8FDA-758A17101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3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720D-8441-4486-8AD3-BC8DCA80C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531C-5C17-4EEF-9121-082506BD6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FCD5-D05B-42B6-B91D-100D6F5F3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6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836B-B185-4E90-8873-8871D9C2D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4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89F3446-F508-4B93-A4C4-E5F5250DC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515600" cy="865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QUY LỚP HỌC</a:t>
            </a:r>
          </a:p>
        </p:txBody>
      </p:sp>
      <p:pic>
        <p:nvPicPr>
          <p:cNvPr id="22531" name="Picture 2" descr="New Arrival Không Có Khung MDF Đồng Hồ Treo Tường Động Vật Giraf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518" y="1214438"/>
            <a:ext cx="768349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Làm thế nào để vẽ đồ dùng học tập dễ dàng cho Android - Tải về AP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384" y="2116139"/>
            <a:ext cx="1202267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Đọc Sách Đọc Sách Phim Hoạt Hình Cô Gái Nghiêm Túc Học Tập, Cuốn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784" y="3335338"/>
            <a:ext cx="1361016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テスト期間は何時間くらい勉強すべきですか？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1" y="4651376"/>
            <a:ext cx="1765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: Rounded Corners 4"/>
          <p:cNvSpPr/>
          <p:nvPr/>
        </p:nvSpPr>
        <p:spPr>
          <a:xfrm>
            <a:off x="2448984" y="1314451"/>
            <a:ext cx="7888816" cy="671513"/>
          </a:xfrm>
          <a:prstGeom prst="round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6" name="TextBox 5"/>
          <p:cNvSpPr txBox="1">
            <a:spLocks noChangeArrowheads="1"/>
          </p:cNvSpPr>
          <p:nvPr/>
        </p:nvSpPr>
        <p:spPr bwMode="auto">
          <a:xfrm>
            <a:off x="2874434" y="1400175"/>
            <a:ext cx="68812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Hãy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vào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đúng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giờ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nhé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!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448984" y="2268538"/>
            <a:ext cx="7914216" cy="1143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8" name="TextBox 7"/>
          <p:cNvSpPr txBox="1">
            <a:spLocks noChangeArrowheads="1"/>
          </p:cNvSpPr>
          <p:nvPr/>
        </p:nvSpPr>
        <p:spPr bwMode="auto">
          <a:xfrm>
            <a:off x="2550584" y="2344739"/>
            <a:ext cx="72792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Chuẩn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bị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đầy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đủ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đồ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dung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học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tập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.</a:t>
            </a:r>
          </a:p>
          <a:p>
            <a:pPr algn="ctr"/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Sách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giáo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khoa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Toán</a:t>
            </a:r>
            <a:r>
              <a:rPr lang="en-US" altLang="en-US" b="1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(</a:t>
            </a:r>
            <a:r>
              <a:rPr lang="en-US" altLang="en-US" b="1" dirty="0" err="1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Trang</a:t>
            </a:r>
            <a:r>
              <a:rPr lang="en-US" altLang="en-US" b="1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113)</a:t>
            </a:r>
            <a:endParaRPr lang="en-US" altLang="en-US" b="1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2438401" y="3733800"/>
            <a:ext cx="7888817" cy="7127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2489200" y="4752975"/>
            <a:ext cx="7808384" cy="71278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41" name="TextBox 12"/>
          <p:cNvSpPr txBox="1">
            <a:spLocks noChangeArrowheads="1"/>
          </p:cNvSpPr>
          <p:nvPr/>
        </p:nvSpPr>
        <p:spPr bwMode="auto">
          <a:xfrm>
            <a:off x="2550584" y="3792538"/>
            <a:ext cx="69828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đ</a:t>
            </a:r>
            <a:r>
              <a:rPr lang="vi-VN" altLang="en-US" sz="32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ư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ợc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nói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cô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gọi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tên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22542" name="TextBox 14"/>
          <p:cNvSpPr txBox="1">
            <a:spLocks noChangeArrowheads="1"/>
          </p:cNvSpPr>
          <p:nvPr/>
        </p:nvSpPr>
        <p:spPr bwMode="auto">
          <a:xfrm>
            <a:off x="3043768" y="4752975"/>
            <a:ext cx="7014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Hoàn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thành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tập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khi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cô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giao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23" name="Rectangle: Rounded Corners 11"/>
          <p:cNvSpPr/>
          <p:nvPr/>
        </p:nvSpPr>
        <p:spPr>
          <a:xfrm>
            <a:off x="2514600" y="5638800"/>
            <a:ext cx="7848600" cy="71278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44" name="TextBox 12"/>
          <p:cNvSpPr txBox="1">
            <a:spLocks noChangeArrowheads="1"/>
          </p:cNvSpPr>
          <p:nvPr/>
        </p:nvSpPr>
        <p:spPr bwMode="auto">
          <a:xfrm>
            <a:off x="2540000" y="5715001"/>
            <a:ext cx="789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Ngồi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ngay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ngắn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nghiêm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túc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trật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tự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309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95" name="Group 6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3237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38" name="Freeform 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 w 61"/>
                  <a:gd name="T1" fmla="*/ 8 h 60"/>
                  <a:gd name="T2" fmla="*/ 2 w 61"/>
                  <a:gd name="T3" fmla="*/ 8 h 60"/>
                  <a:gd name="T4" fmla="*/ 1 w 61"/>
                  <a:gd name="T5" fmla="*/ 7 h 60"/>
                  <a:gd name="T6" fmla="*/ 0 w 61"/>
                  <a:gd name="T7" fmla="*/ 6 h 60"/>
                  <a:gd name="T8" fmla="*/ 0 w 61"/>
                  <a:gd name="T9" fmla="*/ 4 h 60"/>
                  <a:gd name="T10" fmla="*/ 0 w 61"/>
                  <a:gd name="T11" fmla="*/ 3 h 60"/>
                  <a:gd name="T12" fmla="*/ 1 w 61"/>
                  <a:gd name="T13" fmla="*/ 1 h 60"/>
                  <a:gd name="T14" fmla="*/ 2 w 61"/>
                  <a:gd name="T15" fmla="*/ 1 h 60"/>
                  <a:gd name="T16" fmla="*/ 3 w 61"/>
                  <a:gd name="T17" fmla="*/ 0 h 60"/>
                  <a:gd name="T18" fmla="*/ 5 w 61"/>
                  <a:gd name="T19" fmla="*/ 1 h 60"/>
                  <a:gd name="T20" fmla="*/ 6 w 61"/>
                  <a:gd name="T21" fmla="*/ 1 h 60"/>
                  <a:gd name="T22" fmla="*/ 7 w 61"/>
                  <a:gd name="T23" fmla="*/ 3 h 60"/>
                  <a:gd name="T24" fmla="*/ 7 w 61"/>
                  <a:gd name="T25" fmla="*/ 4 h 60"/>
                  <a:gd name="T26" fmla="*/ 7 w 61"/>
                  <a:gd name="T27" fmla="*/ 6 h 60"/>
                  <a:gd name="T28" fmla="*/ 6 w 61"/>
                  <a:gd name="T29" fmla="*/ 7 h 60"/>
                  <a:gd name="T30" fmla="*/ 5 w 61"/>
                  <a:gd name="T31" fmla="*/ 8 h 60"/>
                  <a:gd name="T32" fmla="*/ 3 w 61"/>
                  <a:gd name="T33" fmla="*/ 8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39" name="Freeform 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40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41" name="Freeform 1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21 w 177"/>
                  <a:gd name="T1" fmla="*/ 18 h 146"/>
                  <a:gd name="T2" fmla="*/ 23 w 177"/>
                  <a:gd name="T3" fmla="*/ 15 h 146"/>
                  <a:gd name="T4" fmla="*/ 22 w 177"/>
                  <a:gd name="T5" fmla="*/ 14 h 146"/>
                  <a:gd name="T6" fmla="*/ 21 w 177"/>
                  <a:gd name="T7" fmla="*/ 12 h 146"/>
                  <a:gd name="T8" fmla="*/ 18 w 177"/>
                  <a:gd name="T9" fmla="*/ 8 h 146"/>
                  <a:gd name="T10" fmla="*/ 16 w 177"/>
                  <a:gd name="T11" fmla="*/ 5 h 146"/>
                  <a:gd name="T12" fmla="*/ 12 w 177"/>
                  <a:gd name="T13" fmla="*/ 2 h 146"/>
                  <a:gd name="T14" fmla="*/ 9 w 177"/>
                  <a:gd name="T15" fmla="*/ 0 h 146"/>
                  <a:gd name="T16" fmla="*/ 5 w 177"/>
                  <a:gd name="T17" fmla="*/ 1 h 146"/>
                  <a:gd name="T18" fmla="*/ 2 w 177"/>
                  <a:gd name="T19" fmla="*/ 5 h 146"/>
                  <a:gd name="T20" fmla="*/ 1 w 177"/>
                  <a:gd name="T21" fmla="*/ 8 h 146"/>
                  <a:gd name="T22" fmla="*/ 0 w 177"/>
                  <a:gd name="T23" fmla="*/ 10 h 146"/>
                  <a:gd name="T24" fmla="*/ 1 w 177"/>
                  <a:gd name="T25" fmla="*/ 12 h 146"/>
                  <a:gd name="T26" fmla="*/ 1 w 177"/>
                  <a:gd name="T27" fmla="*/ 14 h 146"/>
                  <a:gd name="T28" fmla="*/ 3 w 177"/>
                  <a:gd name="T29" fmla="*/ 15 h 146"/>
                  <a:gd name="T30" fmla="*/ 4 w 177"/>
                  <a:gd name="T31" fmla="*/ 16 h 146"/>
                  <a:gd name="T32" fmla="*/ 6 w 177"/>
                  <a:gd name="T33" fmla="*/ 17 h 146"/>
                  <a:gd name="T34" fmla="*/ 8 w 177"/>
                  <a:gd name="T35" fmla="*/ 18 h 146"/>
                  <a:gd name="T36" fmla="*/ 10 w 177"/>
                  <a:gd name="T37" fmla="*/ 18 h 146"/>
                  <a:gd name="T38" fmla="*/ 13 w 177"/>
                  <a:gd name="T39" fmla="*/ 18 h 146"/>
                  <a:gd name="T40" fmla="*/ 15 w 177"/>
                  <a:gd name="T41" fmla="*/ 18 h 146"/>
                  <a:gd name="T42" fmla="*/ 17 w 177"/>
                  <a:gd name="T43" fmla="*/ 19 h 146"/>
                  <a:gd name="T44" fmla="*/ 18 w 177"/>
                  <a:gd name="T45" fmla="*/ 19 h 146"/>
                  <a:gd name="T46" fmla="*/ 20 w 177"/>
                  <a:gd name="T47" fmla="*/ 18 h 146"/>
                  <a:gd name="T48" fmla="*/ 21 w 177"/>
                  <a:gd name="T49" fmla="*/ 18 h 146"/>
                  <a:gd name="T50" fmla="*/ 21 w 177"/>
                  <a:gd name="T51" fmla="*/ 18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42" name="Freeform 1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23 w 178"/>
                  <a:gd name="T1" fmla="*/ 3 h 143"/>
                  <a:gd name="T2" fmla="*/ 21 w 178"/>
                  <a:gd name="T3" fmla="*/ 0 h 143"/>
                  <a:gd name="T4" fmla="*/ 21 w 178"/>
                  <a:gd name="T5" fmla="*/ 0 h 143"/>
                  <a:gd name="T6" fmla="*/ 20 w 178"/>
                  <a:gd name="T7" fmla="*/ 0 h 143"/>
                  <a:gd name="T8" fmla="*/ 19 w 178"/>
                  <a:gd name="T9" fmla="*/ 0 h 143"/>
                  <a:gd name="T10" fmla="*/ 17 w 178"/>
                  <a:gd name="T11" fmla="*/ 0 h 143"/>
                  <a:gd name="T12" fmla="*/ 15 w 178"/>
                  <a:gd name="T13" fmla="*/ 0 h 143"/>
                  <a:gd name="T14" fmla="*/ 13 w 178"/>
                  <a:gd name="T15" fmla="*/ 0 h 143"/>
                  <a:gd name="T16" fmla="*/ 10 w 178"/>
                  <a:gd name="T17" fmla="*/ 0 h 143"/>
                  <a:gd name="T18" fmla="*/ 8 w 178"/>
                  <a:gd name="T19" fmla="*/ 0 h 143"/>
                  <a:gd name="T20" fmla="*/ 6 w 178"/>
                  <a:gd name="T21" fmla="*/ 1 h 143"/>
                  <a:gd name="T22" fmla="*/ 4 w 178"/>
                  <a:gd name="T23" fmla="*/ 2 h 143"/>
                  <a:gd name="T24" fmla="*/ 3 w 178"/>
                  <a:gd name="T25" fmla="*/ 3 h 143"/>
                  <a:gd name="T26" fmla="*/ 1 w 178"/>
                  <a:gd name="T27" fmla="*/ 4 h 143"/>
                  <a:gd name="T28" fmla="*/ 1 w 178"/>
                  <a:gd name="T29" fmla="*/ 6 h 143"/>
                  <a:gd name="T30" fmla="*/ 0 w 178"/>
                  <a:gd name="T31" fmla="*/ 8 h 143"/>
                  <a:gd name="T32" fmla="*/ 1 w 178"/>
                  <a:gd name="T33" fmla="*/ 10 h 143"/>
                  <a:gd name="T34" fmla="*/ 2 w 178"/>
                  <a:gd name="T35" fmla="*/ 13 h 143"/>
                  <a:gd name="T36" fmla="*/ 6 w 178"/>
                  <a:gd name="T37" fmla="*/ 16 h 143"/>
                  <a:gd name="T38" fmla="*/ 9 w 178"/>
                  <a:gd name="T39" fmla="*/ 17 h 143"/>
                  <a:gd name="T40" fmla="*/ 12 w 178"/>
                  <a:gd name="T41" fmla="*/ 16 h 143"/>
                  <a:gd name="T42" fmla="*/ 16 w 178"/>
                  <a:gd name="T43" fmla="*/ 13 h 143"/>
                  <a:gd name="T44" fmla="*/ 19 w 178"/>
                  <a:gd name="T45" fmla="*/ 10 h 143"/>
                  <a:gd name="T46" fmla="*/ 21 w 178"/>
                  <a:gd name="T47" fmla="*/ 6 h 143"/>
                  <a:gd name="T48" fmla="*/ 22 w 178"/>
                  <a:gd name="T49" fmla="*/ 4 h 143"/>
                  <a:gd name="T50" fmla="*/ 23 w 178"/>
                  <a:gd name="T51" fmla="*/ 3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43" name="Freeform 1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1 w 132"/>
                  <a:gd name="T1" fmla="*/ 0 h 181"/>
                  <a:gd name="T2" fmla="*/ 7 w 132"/>
                  <a:gd name="T3" fmla="*/ 0 h 181"/>
                  <a:gd name="T4" fmla="*/ 6 w 132"/>
                  <a:gd name="T5" fmla="*/ 1 h 181"/>
                  <a:gd name="T6" fmla="*/ 5 w 132"/>
                  <a:gd name="T7" fmla="*/ 3 h 181"/>
                  <a:gd name="T8" fmla="*/ 3 w 132"/>
                  <a:gd name="T9" fmla="*/ 7 h 181"/>
                  <a:gd name="T10" fmla="*/ 1 w 132"/>
                  <a:gd name="T11" fmla="*/ 11 h 181"/>
                  <a:gd name="T12" fmla="*/ 0 w 132"/>
                  <a:gd name="T13" fmla="*/ 15 h 181"/>
                  <a:gd name="T14" fmla="*/ 1 w 132"/>
                  <a:gd name="T15" fmla="*/ 19 h 181"/>
                  <a:gd name="T16" fmla="*/ 3 w 132"/>
                  <a:gd name="T17" fmla="*/ 21 h 181"/>
                  <a:gd name="T18" fmla="*/ 8 w 132"/>
                  <a:gd name="T19" fmla="*/ 22 h 181"/>
                  <a:gd name="T20" fmla="*/ 14 w 132"/>
                  <a:gd name="T21" fmla="*/ 21 h 181"/>
                  <a:gd name="T22" fmla="*/ 16 w 132"/>
                  <a:gd name="T23" fmla="*/ 19 h 181"/>
                  <a:gd name="T24" fmla="*/ 17 w 132"/>
                  <a:gd name="T25" fmla="*/ 15 h 181"/>
                  <a:gd name="T26" fmla="*/ 16 w 132"/>
                  <a:gd name="T27" fmla="*/ 11 h 181"/>
                  <a:gd name="T28" fmla="*/ 15 w 132"/>
                  <a:gd name="T29" fmla="*/ 7 h 181"/>
                  <a:gd name="T30" fmla="*/ 13 w 132"/>
                  <a:gd name="T31" fmla="*/ 3 h 181"/>
                  <a:gd name="T32" fmla="*/ 11 w 132"/>
                  <a:gd name="T33" fmla="*/ 1 h 181"/>
                  <a:gd name="T34" fmla="*/ 1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44" name="Freeform 1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 w 177"/>
                  <a:gd name="T1" fmla="*/ 1 h 144"/>
                  <a:gd name="T2" fmla="*/ 0 w 177"/>
                  <a:gd name="T3" fmla="*/ 4 h 144"/>
                  <a:gd name="T4" fmla="*/ 0 w 177"/>
                  <a:gd name="T5" fmla="*/ 5 h 144"/>
                  <a:gd name="T6" fmla="*/ 2 w 177"/>
                  <a:gd name="T7" fmla="*/ 7 h 144"/>
                  <a:gd name="T8" fmla="*/ 4 w 177"/>
                  <a:gd name="T9" fmla="*/ 11 h 144"/>
                  <a:gd name="T10" fmla="*/ 7 w 177"/>
                  <a:gd name="T11" fmla="*/ 14 h 144"/>
                  <a:gd name="T12" fmla="*/ 10 w 177"/>
                  <a:gd name="T13" fmla="*/ 17 h 144"/>
                  <a:gd name="T14" fmla="*/ 13 w 177"/>
                  <a:gd name="T15" fmla="*/ 18 h 144"/>
                  <a:gd name="T16" fmla="*/ 17 w 177"/>
                  <a:gd name="T17" fmla="*/ 18 h 144"/>
                  <a:gd name="T18" fmla="*/ 20 w 177"/>
                  <a:gd name="T19" fmla="*/ 14 h 144"/>
                  <a:gd name="T20" fmla="*/ 21 w 177"/>
                  <a:gd name="T21" fmla="*/ 11 h 144"/>
                  <a:gd name="T22" fmla="*/ 22 w 177"/>
                  <a:gd name="T23" fmla="*/ 9 h 144"/>
                  <a:gd name="T24" fmla="*/ 22 w 177"/>
                  <a:gd name="T25" fmla="*/ 7 h 144"/>
                  <a:gd name="T26" fmla="*/ 21 w 177"/>
                  <a:gd name="T27" fmla="*/ 5 h 144"/>
                  <a:gd name="T28" fmla="*/ 20 w 177"/>
                  <a:gd name="T29" fmla="*/ 4 h 144"/>
                  <a:gd name="T30" fmla="*/ 18 w 177"/>
                  <a:gd name="T31" fmla="*/ 3 h 144"/>
                  <a:gd name="T32" fmla="*/ 16 w 177"/>
                  <a:gd name="T33" fmla="*/ 2 h 144"/>
                  <a:gd name="T34" fmla="*/ 14 w 177"/>
                  <a:gd name="T35" fmla="*/ 1 h 144"/>
                  <a:gd name="T36" fmla="*/ 12 w 177"/>
                  <a:gd name="T37" fmla="*/ 1 h 144"/>
                  <a:gd name="T38" fmla="*/ 10 w 177"/>
                  <a:gd name="T39" fmla="*/ 1 h 144"/>
                  <a:gd name="T40" fmla="*/ 7 w 177"/>
                  <a:gd name="T41" fmla="*/ 1 h 144"/>
                  <a:gd name="T42" fmla="*/ 6 w 177"/>
                  <a:gd name="T43" fmla="*/ 0 h 144"/>
                  <a:gd name="T44" fmla="*/ 4 w 177"/>
                  <a:gd name="T45" fmla="*/ 0 h 144"/>
                  <a:gd name="T46" fmla="*/ 3 w 177"/>
                  <a:gd name="T47" fmla="*/ 1 h 144"/>
                  <a:gd name="T48" fmla="*/ 2 w 177"/>
                  <a:gd name="T49" fmla="*/ 1 h 144"/>
                  <a:gd name="T50" fmla="*/ 1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45" name="Freeform 1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5 h 143"/>
                  <a:gd name="T2" fmla="*/ 2 w 180"/>
                  <a:gd name="T3" fmla="*/ 18 h 143"/>
                  <a:gd name="T4" fmla="*/ 3 w 180"/>
                  <a:gd name="T5" fmla="*/ 18 h 143"/>
                  <a:gd name="T6" fmla="*/ 3 w 180"/>
                  <a:gd name="T7" fmla="*/ 18 h 143"/>
                  <a:gd name="T8" fmla="*/ 5 w 180"/>
                  <a:gd name="T9" fmla="*/ 18 h 143"/>
                  <a:gd name="T10" fmla="*/ 6 w 180"/>
                  <a:gd name="T11" fmla="*/ 18 h 143"/>
                  <a:gd name="T12" fmla="*/ 8 w 180"/>
                  <a:gd name="T13" fmla="*/ 18 h 143"/>
                  <a:gd name="T14" fmla="*/ 10 w 180"/>
                  <a:gd name="T15" fmla="*/ 18 h 143"/>
                  <a:gd name="T16" fmla="*/ 13 w 180"/>
                  <a:gd name="T17" fmla="*/ 18 h 143"/>
                  <a:gd name="T18" fmla="*/ 15 w 180"/>
                  <a:gd name="T19" fmla="*/ 17 h 143"/>
                  <a:gd name="T20" fmla="*/ 17 w 180"/>
                  <a:gd name="T21" fmla="*/ 17 h 143"/>
                  <a:gd name="T22" fmla="*/ 19 w 180"/>
                  <a:gd name="T23" fmla="*/ 16 h 143"/>
                  <a:gd name="T24" fmla="*/ 21 w 180"/>
                  <a:gd name="T25" fmla="*/ 15 h 143"/>
                  <a:gd name="T26" fmla="*/ 22 w 180"/>
                  <a:gd name="T27" fmla="*/ 14 h 143"/>
                  <a:gd name="T28" fmla="*/ 23 w 180"/>
                  <a:gd name="T29" fmla="*/ 12 h 143"/>
                  <a:gd name="T30" fmla="*/ 23 w 180"/>
                  <a:gd name="T31" fmla="*/ 10 h 143"/>
                  <a:gd name="T32" fmla="*/ 22 w 180"/>
                  <a:gd name="T33" fmla="*/ 8 h 143"/>
                  <a:gd name="T34" fmla="*/ 21 w 180"/>
                  <a:gd name="T35" fmla="*/ 5 h 143"/>
                  <a:gd name="T36" fmla="*/ 18 w 180"/>
                  <a:gd name="T37" fmla="*/ 1 h 143"/>
                  <a:gd name="T38" fmla="*/ 14 w 180"/>
                  <a:gd name="T39" fmla="*/ 0 h 143"/>
                  <a:gd name="T40" fmla="*/ 11 w 180"/>
                  <a:gd name="T41" fmla="*/ 2 h 143"/>
                  <a:gd name="T42" fmla="*/ 7 w 180"/>
                  <a:gd name="T43" fmla="*/ 4 h 143"/>
                  <a:gd name="T44" fmla="*/ 5 w 180"/>
                  <a:gd name="T45" fmla="*/ 8 h 143"/>
                  <a:gd name="T46" fmla="*/ 2 w 180"/>
                  <a:gd name="T47" fmla="*/ 11 h 143"/>
                  <a:gd name="T48" fmla="*/ 1 w 180"/>
                  <a:gd name="T49" fmla="*/ 14 h 143"/>
                  <a:gd name="T50" fmla="*/ 0 w 180"/>
                  <a:gd name="T51" fmla="*/ 15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46" name="Freeform 1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3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3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47" name="Freeform 1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48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49" name="Freeform 1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4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3 h 58"/>
                  <a:gd name="T20" fmla="*/ 0 w 71"/>
                  <a:gd name="T21" fmla="*/ 5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50" name="Freeform 2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9 w 71"/>
                  <a:gd name="T1" fmla="*/ 1 h 57"/>
                  <a:gd name="T2" fmla="*/ 9 w 71"/>
                  <a:gd name="T3" fmla="*/ 0 h 57"/>
                  <a:gd name="T4" fmla="*/ 8 w 71"/>
                  <a:gd name="T5" fmla="*/ 0 h 57"/>
                  <a:gd name="T6" fmla="*/ 7 w 71"/>
                  <a:gd name="T7" fmla="*/ 0 h 57"/>
                  <a:gd name="T8" fmla="*/ 5 w 71"/>
                  <a:gd name="T9" fmla="*/ 0 h 57"/>
                  <a:gd name="T10" fmla="*/ 4 w 71"/>
                  <a:gd name="T11" fmla="*/ 0 h 57"/>
                  <a:gd name="T12" fmla="*/ 2 w 71"/>
                  <a:gd name="T13" fmla="*/ 0 h 57"/>
                  <a:gd name="T14" fmla="*/ 1 w 71"/>
                  <a:gd name="T15" fmla="*/ 1 h 57"/>
                  <a:gd name="T16" fmla="*/ 0 w 71"/>
                  <a:gd name="T17" fmla="*/ 3 h 57"/>
                  <a:gd name="T18" fmla="*/ 1 w 71"/>
                  <a:gd name="T19" fmla="*/ 5 h 57"/>
                  <a:gd name="T20" fmla="*/ 2 w 71"/>
                  <a:gd name="T21" fmla="*/ 6 h 57"/>
                  <a:gd name="T22" fmla="*/ 4 w 71"/>
                  <a:gd name="T23" fmla="*/ 7 h 57"/>
                  <a:gd name="T24" fmla="*/ 5 w 71"/>
                  <a:gd name="T25" fmla="*/ 6 h 57"/>
                  <a:gd name="T26" fmla="*/ 7 w 71"/>
                  <a:gd name="T27" fmla="*/ 5 h 57"/>
                  <a:gd name="T28" fmla="*/ 8 w 71"/>
                  <a:gd name="T29" fmla="*/ 4 h 57"/>
                  <a:gd name="T30" fmla="*/ 8 w 71"/>
                  <a:gd name="T31" fmla="*/ 2 h 57"/>
                  <a:gd name="T32" fmla="*/ 9 w 71"/>
                  <a:gd name="T33" fmla="*/ 1 h 57"/>
                  <a:gd name="T34" fmla="*/ 9 w 71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51" name="Freeform 2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4 w 52"/>
                  <a:gd name="T1" fmla="*/ 0 h 73"/>
                  <a:gd name="T2" fmla="*/ 3 w 52"/>
                  <a:gd name="T3" fmla="*/ 0 h 73"/>
                  <a:gd name="T4" fmla="*/ 3 w 52"/>
                  <a:gd name="T5" fmla="*/ 0 h 73"/>
                  <a:gd name="T6" fmla="*/ 2 w 52"/>
                  <a:gd name="T7" fmla="*/ 1 h 73"/>
                  <a:gd name="T8" fmla="*/ 1 w 52"/>
                  <a:gd name="T9" fmla="*/ 2 h 73"/>
                  <a:gd name="T10" fmla="*/ 1 w 52"/>
                  <a:gd name="T11" fmla="*/ 4 h 73"/>
                  <a:gd name="T12" fmla="*/ 0 w 52"/>
                  <a:gd name="T13" fmla="*/ 6 h 73"/>
                  <a:gd name="T14" fmla="*/ 1 w 52"/>
                  <a:gd name="T15" fmla="*/ 7 h 73"/>
                  <a:gd name="T16" fmla="*/ 2 w 52"/>
                  <a:gd name="T17" fmla="*/ 8 h 73"/>
                  <a:gd name="T18" fmla="*/ 4 w 52"/>
                  <a:gd name="T19" fmla="*/ 9 h 73"/>
                  <a:gd name="T20" fmla="*/ 6 w 52"/>
                  <a:gd name="T21" fmla="*/ 8 h 73"/>
                  <a:gd name="T22" fmla="*/ 7 w 52"/>
                  <a:gd name="T23" fmla="*/ 7 h 73"/>
                  <a:gd name="T24" fmla="*/ 7 w 52"/>
                  <a:gd name="T25" fmla="*/ 6 h 73"/>
                  <a:gd name="T26" fmla="*/ 7 w 52"/>
                  <a:gd name="T27" fmla="*/ 4 h 73"/>
                  <a:gd name="T28" fmla="*/ 6 w 52"/>
                  <a:gd name="T29" fmla="*/ 2 h 73"/>
                  <a:gd name="T30" fmla="*/ 5 w 52"/>
                  <a:gd name="T31" fmla="*/ 1 h 73"/>
                  <a:gd name="T32" fmla="*/ 5 w 52"/>
                  <a:gd name="T33" fmla="*/ 0 h 73"/>
                  <a:gd name="T34" fmla="*/ 4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52" name="Freeform 2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1 h 57"/>
                  <a:gd name="T4" fmla="*/ 1 w 71"/>
                  <a:gd name="T5" fmla="*/ 1 h 57"/>
                  <a:gd name="T6" fmla="*/ 1 w 71"/>
                  <a:gd name="T7" fmla="*/ 2 h 57"/>
                  <a:gd name="T8" fmla="*/ 2 w 71"/>
                  <a:gd name="T9" fmla="*/ 4 h 57"/>
                  <a:gd name="T10" fmla="*/ 3 w 71"/>
                  <a:gd name="T11" fmla="*/ 5 h 57"/>
                  <a:gd name="T12" fmla="*/ 4 w 71"/>
                  <a:gd name="T13" fmla="*/ 6 h 57"/>
                  <a:gd name="T14" fmla="*/ 6 w 71"/>
                  <a:gd name="T15" fmla="*/ 7 h 57"/>
                  <a:gd name="T16" fmla="*/ 7 w 71"/>
                  <a:gd name="T17" fmla="*/ 6 h 57"/>
                  <a:gd name="T18" fmla="*/ 9 w 71"/>
                  <a:gd name="T19" fmla="*/ 5 h 57"/>
                  <a:gd name="T20" fmla="*/ 9 w 71"/>
                  <a:gd name="T21" fmla="*/ 3 h 57"/>
                  <a:gd name="T22" fmla="*/ 9 w 71"/>
                  <a:gd name="T23" fmla="*/ 1 h 57"/>
                  <a:gd name="T24" fmla="*/ 8 w 71"/>
                  <a:gd name="T25" fmla="*/ 0 h 57"/>
                  <a:gd name="T26" fmla="*/ 6 w 71"/>
                  <a:gd name="T27" fmla="*/ 0 h 57"/>
                  <a:gd name="T28" fmla="*/ 4 w 71"/>
                  <a:gd name="T29" fmla="*/ 0 h 57"/>
                  <a:gd name="T30" fmla="*/ 3 w 71"/>
                  <a:gd name="T31" fmla="*/ 0 h 57"/>
                  <a:gd name="T32" fmla="*/ 2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53" name="Freeform 2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5 h 57"/>
                  <a:gd name="T2" fmla="*/ 1 w 71"/>
                  <a:gd name="T3" fmla="*/ 7 h 57"/>
                  <a:gd name="T4" fmla="*/ 2 w 71"/>
                  <a:gd name="T5" fmla="*/ 7 h 57"/>
                  <a:gd name="T6" fmla="*/ 3 w 71"/>
                  <a:gd name="T7" fmla="*/ 7 h 57"/>
                  <a:gd name="T8" fmla="*/ 4 w 71"/>
                  <a:gd name="T9" fmla="*/ 7 h 57"/>
                  <a:gd name="T10" fmla="*/ 6 w 71"/>
                  <a:gd name="T11" fmla="*/ 6 h 57"/>
                  <a:gd name="T12" fmla="*/ 8 w 71"/>
                  <a:gd name="T13" fmla="*/ 6 h 57"/>
                  <a:gd name="T14" fmla="*/ 9 w 71"/>
                  <a:gd name="T15" fmla="*/ 5 h 57"/>
                  <a:gd name="T16" fmla="*/ 9 w 71"/>
                  <a:gd name="T17" fmla="*/ 4 h 57"/>
                  <a:gd name="T18" fmla="*/ 9 w 71"/>
                  <a:gd name="T19" fmla="*/ 2 h 57"/>
                  <a:gd name="T20" fmla="*/ 7 w 71"/>
                  <a:gd name="T21" fmla="*/ 0 h 57"/>
                  <a:gd name="T22" fmla="*/ 6 w 71"/>
                  <a:gd name="T23" fmla="*/ 0 h 57"/>
                  <a:gd name="T24" fmla="*/ 4 w 71"/>
                  <a:gd name="T25" fmla="*/ 0 h 57"/>
                  <a:gd name="T26" fmla="*/ 3 w 71"/>
                  <a:gd name="T27" fmla="*/ 1 h 57"/>
                  <a:gd name="T28" fmla="*/ 2 w 71"/>
                  <a:gd name="T29" fmla="*/ 2 h 57"/>
                  <a:gd name="T30" fmla="*/ 1 w 71"/>
                  <a:gd name="T31" fmla="*/ 4 h 57"/>
                  <a:gd name="T32" fmla="*/ 1 w 71"/>
                  <a:gd name="T33" fmla="*/ 5 h 57"/>
                  <a:gd name="T34" fmla="*/ 0 w 71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54" name="Freeform 2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2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2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55" name="Freeform 2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56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57" name="Freeform 2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3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2 h 58"/>
                  <a:gd name="T20" fmla="*/ 0 w 71"/>
                  <a:gd name="T21" fmla="*/ 4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58" name="Freeform 2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0 w 72"/>
                  <a:gd name="T1" fmla="*/ 2 h 56"/>
                  <a:gd name="T2" fmla="*/ 9 w 72"/>
                  <a:gd name="T3" fmla="*/ 0 h 56"/>
                  <a:gd name="T4" fmla="*/ 8 w 72"/>
                  <a:gd name="T5" fmla="*/ 0 h 56"/>
                  <a:gd name="T6" fmla="*/ 7 w 72"/>
                  <a:gd name="T7" fmla="*/ 0 h 56"/>
                  <a:gd name="T8" fmla="*/ 6 w 72"/>
                  <a:gd name="T9" fmla="*/ 0 h 56"/>
                  <a:gd name="T10" fmla="*/ 4 w 72"/>
                  <a:gd name="T11" fmla="*/ 1 h 56"/>
                  <a:gd name="T12" fmla="*/ 2 w 72"/>
                  <a:gd name="T13" fmla="*/ 1 h 56"/>
                  <a:gd name="T14" fmla="*/ 1 w 72"/>
                  <a:gd name="T15" fmla="*/ 2 h 56"/>
                  <a:gd name="T16" fmla="*/ 0 w 72"/>
                  <a:gd name="T17" fmla="*/ 4 h 56"/>
                  <a:gd name="T18" fmla="*/ 1 w 72"/>
                  <a:gd name="T19" fmla="*/ 6 h 56"/>
                  <a:gd name="T20" fmla="*/ 3 w 72"/>
                  <a:gd name="T21" fmla="*/ 7 h 56"/>
                  <a:gd name="T22" fmla="*/ 4 w 72"/>
                  <a:gd name="T23" fmla="*/ 7 h 56"/>
                  <a:gd name="T24" fmla="*/ 5 w 72"/>
                  <a:gd name="T25" fmla="*/ 7 h 56"/>
                  <a:gd name="T26" fmla="*/ 7 w 72"/>
                  <a:gd name="T27" fmla="*/ 6 h 56"/>
                  <a:gd name="T28" fmla="*/ 8 w 72"/>
                  <a:gd name="T29" fmla="*/ 5 h 56"/>
                  <a:gd name="T30" fmla="*/ 9 w 72"/>
                  <a:gd name="T31" fmla="*/ 3 h 56"/>
                  <a:gd name="T32" fmla="*/ 10 w 72"/>
                  <a:gd name="T33" fmla="*/ 2 h 56"/>
                  <a:gd name="T34" fmla="*/ 10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59" name="Freeform 2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4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2 h 72"/>
                  <a:gd name="T8" fmla="*/ 1 w 53"/>
                  <a:gd name="T9" fmla="*/ 3 h 72"/>
                  <a:gd name="T10" fmla="*/ 0 w 53"/>
                  <a:gd name="T11" fmla="*/ 5 h 72"/>
                  <a:gd name="T12" fmla="*/ 0 w 53"/>
                  <a:gd name="T13" fmla="*/ 7 h 72"/>
                  <a:gd name="T14" fmla="*/ 0 w 53"/>
                  <a:gd name="T15" fmla="*/ 8 h 72"/>
                  <a:gd name="T16" fmla="*/ 1 w 53"/>
                  <a:gd name="T17" fmla="*/ 9 h 72"/>
                  <a:gd name="T18" fmla="*/ 3 w 53"/>
                  <a:gd name="T19" fmla="*/ 10 h 72"/>
                  <a:gd name="T20" fmla="*/ 5 w 53"/>
                  <a:gd name="T21" fmla="*/ 9 h 72"/>
                  <a:gd name="T22" fmla="*/ 6 w 53"/>
                  <a:gd name="T23" fmla="*/ 8 h 72"/>
                  <a:gd name="T24" fmla="*/ 6 w 53"/>
                  <a:gd name="T25" fmla="*/ 7 h 72"/>
                  <a:gd name="T26" fmla="*/ 6 w 53"/>
                  <a:gd name="T27" fmla="*/ 5 h 72"/>
                  <a:gd name="T28" fmla="*/ 5 w 53"/>
                  <a:gd name="T29" fmla="*/ 3 h 72"/>
                  <a:gd name="T30" fmla="*/ 5 w 53"/>
                  <a:gd name="T31" fmla="*/ 2 h 72"/>
                  <a:gd name="T32" fmla="*/ 4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60" name="Freeform 3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2 h 56"/>
                  <a:gd name="T4" fmla="*/ 1 w 71"/>
                  <a:gd name="T5" fmla="*/ 2 h 56"/>
                  <a:gd name="T6" fmla="*/ 1 w 71"/>
                  <a:gd name="T7" fmla="*/ 3 h 56"/>
                  <a:gd name="T8" fmla="*/ 2 w 71"/>
                  <a:gd name="T9" fmla="*/ 5 h 56"/>
                  <a:gd name="T10" fmla="*/ 3 w 71"/>
                  <a:gd name="T11" fmla="*/ 6 h 56"/>
                  <a:gd name="T12" fmla="*/ 4 w 71"/>
                  <a:gd name="T13" fmla="*/ 7 h 56"/>
                  <a:gd name="T14" fmla="*/ 6 w 71"/>
                  <a:gd name="T15" fmla="*/ 7 h 56"/>
                  <a:gd name="T16" fmla="*/ 7 w 71"/>
                  <a:gd name="T17" fmla="*/ 7 h 56"/>
                  <a:gd name="T18" fmla="*/ 9 w 71"/>
                  <a:gd name="T19" fmla="*/ 6 h 56"/>
                  <a:gd name="T20" fmla="*/ 9 w 71"/>
                  <a:gd name="T21" fmla="*/ 4 h 56"/>
                  <a:gd name="T22" fmla="*/ 9 w 71"/>
                  <a:gd name="T23" fmla="*/ 2 h 56"/>
                  <a:gd name="T24" fmla="*/ 8 w 71"/>
                  <a:gd name="T25" fmla="*/ 1 h 56"/>
                  <a:gd name="T26" fmla="*/ 6 w 71"/>
                  <a:gd name="T27" fmla="*/ 1 h 56"/>
                  <a:gd name="T28" fmla="*/ 4 w 71"/>
                  <a:gd name="T29" fmla="*/ 0 h 56"/>
                  <a:gd name="T30" fmla="*/ 3 w 71"/>
                  <a:gd name="T31" fmla="*/ 0 h 56"/>
                  <a:gd name="T32" fmla="*/ 2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61" name="Freeform 3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5 h 57"/>
                  <a:gd name="T2" fmla="*/ 1 w 72"/>
                  <a:gd name="T3" fmla="*/ 7 h 57"/>
                  <a:gd name="T4" fmla="*/ 2 w 72"/>
                  <a:gd name="T5" fmla="*/ 7 h 57"/>
                  <a:gd name="T6" fmla="*/ 3 w 72"/>
                  <a:gd name="T7" fmla="*/ 7 h 57"/>
                  <a:gd name="T8" fmla="*/ 4 w 72"/>
                  <a:gd name="T9" fmla="*/ 7 h 57"/>
                  <a:gd name="T10" fmla="*/ 6 w 72"/>
                  <a:gd name="T11" fmla="*/ 6 h 57"/>
                  <a:gd name="T12" fmla="*/ 8 w 72"/>
                  <a:gd name="T13" fmla="*/ 6 h 57"/>
                  <a:gd name="T14" fmla="*/ 9 w 72"/>
                  <a:gd name="T15" fmla="*/ 5 h 57"/>
                  <a:gd name="T16" fmla="*/ 10 w 72"/>
                  <a:gd name="T17" fmla="*/ 3 h 57"/>
                  <a:gd name="T18" fmla="*/ 9 w 72"/>
                  <a:gd name="T19" fmla="*/ 2 h 57"/>
                  <a:gd name="T20" fmla="*/ 7 w 72"/>
                  <a:gd name="T21" fmla="*/ 0 h 57"/>
                  <a:gd name="T22" fmla="*/ 6 w 72"/>
                  <a:gd name="T23" fmla="*/ 0 h 57"/>
                  <a:gd name="T24" fmla="*/ 5 w 72"/>
                  <a:gd name="T25" fmla="*/ 0 h 57"/>
                  <a:gd name="T26" fmla="*/ 3 w 72"/>
                  <a:gd name="T27" fmla="*/ 1 h 57"/>
                  <a:gd name="T28" fmla="*/ 2 w 72"/>
                  <a:gd name="T29" fmla="*/ 2 h 57"/>
                  <a:gd name="T30" fmla="*/ 1 w 72"/>
                  <a:gd name="T31" fmla="*/ 4 h 57"/>
                  <a:gd name="T32" fmla="*/ 1 w 72"/>
                  <a:gd name="T33" fmla="*/ 5 h 57"/>
                  <a:gd name="T34" fmla="*/ 0 w 72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62" name="Freeform 3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 w 23"/>
                  <a:gd name="T1" fmla="*/ 3 h 24"/>
                  <a:gd name="T2" fmla="*/ 0 w 23"/>
                  <a:gd name="T3" fmla="*/ 3 h 24"/>
                  <a:gd name="T4" fmla="*/ 0 w 23"/>
                  <a:gd name="T5" fmla="*/ 3 h 24"/>
                  <a:gd name="T6" fmla="*/ 0 w 23"/>
                  <a:gd name="T7" fmla="*/ 3 h 24"/>
                  <a:gd name="T8" fmla="*/ 0 w 23"/>
                  <a:gd name="T9" fmla="*/ 2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1 w 23"/>
                  <a:gd name="T17" fmla="*/ 0 h 24"/>
                  <a:gd name="T18" fmla="*/ 2 w 23"/>
                  <a:gd name="T19" fmla="*/ 1 h 24"/>
                  <a:gd name="T20" fmla="*/ 2 w 23"/>
                  <a:gd name="T21" fmla="*/ 1 h 24"/>
                  <a:gd name="T22" fmla="*/ 2 w 23"/>
                  <a:gd name="T23" fmla="*/ 1 h 24"/>
                  <a:gd name="T24" fmla="*/ 2 w 23"/>
                  <a:gd name="T25" fmla="*/ 2 h 24"/>
                  <a:gd name="T26" fmla="*/ 2 w 23"/>
                  <a:gd name="T27" fmla="*/ 3 h 24"/>
                  <a:gd name="T28" fmla="*/ 2 w 23"/>
                  <a:gd name="T29" fmla="*/ 3 h 24"/>
                  <a:gd name="T30" fmla="*/ 2 w 23"/>
                  <a:gd name="T31" fmla="*/ 3 h 24"/>
                  <a:gd name="T32" fmla="*/ 1 w 23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63" name="Freeform 3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64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65" name="Freeform 3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8 w 72"/>
                  <a:gd name="T1" fmla="*/ 7 h 58"/>
                  <a:gd name="T2" fmla="*/ 8 w 72"/>
                  <a:gd name="T3" fmla="*/ 5 h 58"/>
                  <a:gd name="T4" fmla="*/ 8 w 72"/>
                  <a:gd name="T5" fmla="*/ 5 h 58"/>
                  <a:gd name="T6" fmla="*/ 8 w 72"/>
                  <a:gd name="T7" fmla="*/ 4 h 58"/>
                  <a:gd name="T8" fmla="*/ 7 w 72"/>
                  <a:gd name="T9" fmla="*/ 3 h 58"/>
                  <a:gd name="T10" fmla="*/ 6 w 72"/>
                  <a:gd name="T11" fmla="*/ 1 h 58"/>
                  <a:gd name="T12" fmla="*/ 4 w 72"/>
                  <a:gd name="T13" fmla="*/ 0 h 58"/>
                  <a:gd name="T14" fmla="*/ 3 w 72"/>
                  <a:gd name="T15" fmla="*/ 0 h 58"/>
                  <a:gd name="T16" fmla="*/ 2 w 72"/>
                  <a:gd name="T17" fmla="*/ 0 h 58"/>
                  <a:gd name="T18" fmla="*/ 0 w 72"/>
                  <a:gd name="T19" fmla="*/ 1 h 58"/>
                  <a:gd name="T20" fmla="*/ 0 w 72"/>
                  <a:gd name="T21" fmla="*/ 3 h 58"/>
                  <a:gd name="T22" fmla="*/ 0 w 72"/>
                  <a:gd name="T23" fmla="*/ 5 h 58"/>
                  <a:gd name="T24" fmla="*/ 1 w 72"/>
                  <a:gd name="T25" fmla="*/ 6 h 58"/>
                  <a:gd name="T26" fmla="*/ 3 w 72"/>
                  <a:gd name="T27" fmla="*/ 6 h 58"/>
                  <a:gd name="T28" fmla="*/ 4 w 72"/>
                  <a:gd name="T29" fmla="*/ 7 h 58"/>
                  <a:gd name="T30" fmla="*/ 6 w 72"/>
                  <a:gd name="T31" fmla="*/ 7 h 58"/>
                  <a:gd name="T32" fmla="*/ 7 w 72"/>
                  <a:gd name="T33" fmla="*/ 7 h 58"/>
                  <a:gd name="T34" fmla="*/ 8 w 72"/>
                  <a:gd name="T35" fmla="*/ 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66" name="Freeform 3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8 w 72"/>
                  <a:gd name="T1" fmla="*/ 2 h 56"/>
                  <a:gd name="T2" fmla="*/ 8 w 72"/>
                  <a:gd name="T3" fmla="*/ 0 h 56"/>
                  <a:gd name="T4" fmla="*/ 7 w 72"/>
                  <a:gd name="T5" fmla="*/ 0 h 56"/>
                  <a:gd name="T6" fmla="*/ 6 w 72"/>
                  <a:gd name="T7" fmla="*/ 0 h 56"/>
                  <a:gd name="T8" fmla="*/ 4 w 72"/>
                  <a:gd name="T9" fmla="*/ 0 h 56"/>
                  <a:gd name="T10" fmla="*/ 3 w 72"/>
                  <a:gd name="T11" fmla="*/ 1 h 56"/>
                  <a:gd name="T12" fmla="*/ 1 w 72"/>
                  <a:gd name="T13" fmla="*/ 1 h 56"/>
                  <a:gd name="T14" fmla="*/ 0 w 72"/>
                  <a:gd name="T15" fmla="*/ 2 h 56"/>
                  <a:gd name="T16" fmla="*/ 0 w 72"/>
                  <a:gd name="T17" fmla="*/ 4 h 56"/>
                  <a:gd name="T18" fmla="*/ 0 w 72"/>
                  <a:gd name="T19" fmla="*/ 6 h 56"/>
                  <a:gd name="T20" fmla="*/ 2 w 72"/>
                  <a:gd name="T21" fmla="*/ 7 h 56"/>
                  <a:gd name="T22" fmla="*/ 3 w 72"/>
                  <a:gd name="T23" fmla="*/ 8 h 56"/>
                  <a:gd name="T24" fmla="*/ 4 w 72"/>
                  <a:gd name="T25" fmla="*/ 7 h 56"/>
                  <a:gd name="T26" fmla="*/ 6 w 72"/>
                  <a:gd name="T27" fmla="*/ 6 h 56"/>
                  <a:gd name="T28" fmla="*/ 7 w 72"/>
                  <a:gd name="T29" fmla="*/ 5 h 56"/>
                  <a:gd name="T30" fmla="*/ 8 w 72"/>
                  <a:gd name="T31" fmla="*/ 3 h 56"/>
                  <a:gd name="T32" fmla="*/ 8 w 72"/>
                  <a:gd name="T33" fmla="*/ 2 h 56"/>
                  <a:gd name="T34" fmla="*/ 8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67" name="Freeform 3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4 w 53"/>
                  <a:gd name="T1" fmla="*/ 0 h 72"/>
                  <a:gd name="T2" fmla="*/ 3 w 53"/>
                  <a:gd name="T3" fmla="*/ 0 h 72"/>
                  <a:gd name="T4" fmla="*/ 3 w 53"/>
                  <a:gd name="T5" fmla="*/ 1 h 72"/>
                  <a:gd name="T6" fmla="*/ 2 w 53"/>
                  <a:gd name="T7" fmla="*/ 2 h 72"/>
                  <a:gd name="T8" fmla="*/ 1 w 53"/>
                  <a:gd name="T9" fmla="*/ 3 h 72"/>
                  <a:gd name="T10" fmla="*/ 1 w 53"/>
                  <a:gd name="T11" fmla="*/ 5 h 72"/>
                  <a:gd name="T12" fmla="*/ 0 w 53"/>
                  <a:gd name="T13" fmla="*/ 7 h 72"/>
                  <a:gd name="T14" fmla="*/ 1 w 53"/>
                  <a:gd name="T15" fmla="*/ 8 h 72"/>
                  <a:gd name="T16" fmla="*/ 2 w 53"/>
                  <a:gd name="T17" fmla="*/ 9 h 72"/>
                  <a:gd name="T18" fmla="*/ 4 w 53"/>
                  <a:gd name="T19" fmla="*/ 10 h 72"/>
                  <a:gd name="T20" fmla="*/ 6 w 53"/>
                  <a:gd name="T21" fmla="*/ 9 h 72"/>
                  <a:gd name="T22" fmla="*/ 7 w 53"/>
                  <a:gd name="T23" fmla="*/ 8 h 72"/>
                  <a:gd name="T24" fmla="*/ 7 w 53"/>
                  <a:gd name="T25" fmla="*/ 7 h 72"/>
                  <a:gd name="T26" fmla="*/ 7 w 53"/>
                  <a:gd name="T27" fmla="*/ 5 h 72"/>
                  <a:gd name="T28" fmla="*/ 6 w 53"/>
                  <a:gd name="T29" fmla="*/ 3 h 72"/>
                  <a:gd name="T30" fmla="*/ 5 w 53"/>
                  <a:gd name="T31" fmla="*/ 2 h 72"/>
                  <a:gd name="T32" fmla="*/ 5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68" name="Freeform 3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2 h 57"/>
                  <a:gd name="T4" fmla="*/ 0 w 72"/>
                  <a:gd name="T5" fmla="*/ 2 h 57"/>
                  <a:gd name="T6" fmla="*/ 0 w 72"/>
                  <a:gd name="T7" fmla="*/ 3 h 57"/>
                  <a:gd name="T8" fmla="*/ 1 w 72"/>
                  <a:gd name="T9" fmla="*/ 5 h 57"/>
                  <a:gd name="T10" fmla="*/ 2 w 72"/>
                  <a:gd name="T11" fmla="*/ 6 h 57"/>
                  <a:gd name="T12" fmla="*/ 4 w 72"/>
                  <a:gd name="T13" fmla="*/ 7 h 57"/>
                  <a:gd name="T14" fmla="*/ 5 w 72"/>
                  <a:gd name="T15" fmla="*/ 8 h 57"/>
                  <a:gd name="T16" fmla="*/ 6 w 72"/>
                  <a:gd name="T17" fmla="*/ 7 h 57"/>
                  <a:gd name="T18" fmla="*/ 8 w 72"/>
                  <a:gd name="T19" fmla="*/ 6 h 57"/>
                  <a:gd name="T20" fmla="*/ 8 w 72"/>
                  <a:gd name="T21" fmla="*/ 4 h 57"/>
                  <a:gd name="T22" fmla="*/ 8 w 72"/>
                  <a:gd name="T23" fmla="*/ 2 h 57"/>
                  <a:gd name="T24" fmla="*/ 7 w 72"/>
                  <a:gd name="T25" fmla="*/ 1 h 57"/>
                  <a:gd name="T26" fmla="*/ 5 w 72"/>
                  <a:gd name="T27" fmla="*/ 1 h 57"/>
                  <a:gd name="T28" fmla="*/ 4 w 72"/>
                  <a:gd name="T29" fmla="*/ 0 h 57"/>
                  <a:gd name="T30" fmla="*/ 2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69" name="Freeform 3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6 h 58"/>
                  <a:gd name="T2" fmla="*/ 0 w 72"/>
                  <a:gd name="T3" fmla="*/ 8 h 58"/>
                  <a:gd name="T4" fmla="*/ 1 w 72"/>
                  <a:gd name="T5" fmla="*/ 8 h 58"/>
                  <a:gd name="T6" fmla="*/ 2 w 72"/>
                  <a:gd name="T7" fmla="*/ 8 h 58"/>
                  <a:gd name="T8" fmla="*/ 4 w 72"/>
                  <a:gd name="T9" fmla="*/ 8 h 58"/>
                  <a:gd name="T10" fmla="*/ 5 w 72"/>
                  <a:gd name="T11" fmla="*/ 7 h 58"/>
                  <a:gd name="T12" fmla="*/ 7 w 72"/>
                  <a:gd name="T13" fmla="*/ 7 h 58"/>
                  <a:gd name="T14" fmla="*/ 8 w 72"/>
                  <a:gd name="T15" fmla="*/ 6 h 58"/>
                  <a:gd name="T16" fmla="*/ 8 w 72"/>
                  <a:gd name="T17" fmla="*/ 4 h 58"/>
                  <a:gd name="T18" fmla="*/ 8 w 72"/>
                  <a:gd name="T19" fmla="*/ 2 h 58"/>
                  <a:gd name="T20" fmla="*/ 6 w 72"/>
                  <a:gd name="T21" fmla="*/ 1 h 58"/>
                  <a:gd name="T22" fmla="*/ 5 w 72"/>
                  <a:gd name="T23" fmla="*/ 0 h 58"/>
                  <a:gd name="T24" fmla="*/ 4 w 72"/>
                  <a:gd name="T25" fmla="*/ 1 h 58"/>
                  <a:gd name="T26" fmla="*/ 2 w 72"/>
                  <a:gd name="T27" fmla="*/ 2 h 58"/>
                  <a:gd name="T28" fmla="*/ 1 w 72"/>
                  <a:gd name="T29" fmla="*/ 3 h 58"/>
                  <a:gd name="T30" fmla="*/ 0 w 72"/>
                  <a:gd name="T31" fmla="*/ 5 h 58"/>
                  <a:gd name="T32" fmla="*/ 0 w 72"/>
                  <a:gd name="T33" fmla="*/ 6 h 58"/>
                  <a:gd name="T34" fmla="*/ 0 w 72"/>
                  <a:gd name="T35" fmla="*/ 6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70" name="Freeform 4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8 w 144"/>
                  <a:gd name="T1" fmla="*/ 0 h 167"/>
                  <a:gd name="T2" fmla="*/ 18 w 144"/>
                  <a:gd name="T3" fmla="*/ 4 h 167"/>
                  <a:gd name="T4" fmla="*/ 18 w 144"/>
                  <a:gd name="T5" fmla="*/ 8 h 167"/>
                  <a:gd name="T6" fmla="*/ 17 w 144"/>
                  <a:gd name="T7" fmla="*/ 11 h 167"/>
                  <a:gd name="T8" fmla="*/ 15 w 144"/>
                  <a:gd name="T9" fmla="*/ 14 h 167"/>
                  <a:gd name="T10" fmla="*/ 13 w 144"/>
                  <a:gd name="T11" fmla="*/ 17 h 167"/>
                  <a:gd name="T12" fmla="*/ 11 w 144"/>
                  <a:gd name="T13" fmla="*/ 19 h 167"/>
                  <a:gd name="T14" fmla="*/ 8 w 144"/>
                  <a:gd name="T15" fmla="*/ 21 h 167"/>
                  <a:gd name="T16" fmla="*/ 5 w 144"/>
                  <a:gd name="T17" fmla="*/ 21 h 167"/>
                  <a:gd name="T18" fmla="*/ 2 w 144"/>
                  <a:gd name="T19" fmla="*/ 21 h 167"/>
                  <a:gd name="T20" fmla="*/ 1 w 144"/>
                  <a:gd name="T21" fmla="*/ 19 h 167"/>
                  <a:gd name="T22" fmla="*/ 0 w 144"/>
                  <a:gd name="T23" fmla="*/ 18 h 167"/>
                  <a:gd name="T24" fmla="*/ 1 w 144"/>
                  <a:gd name="T25" fmla="*/ 16 h 167"/>
                  <a:gd name="T26" fmla="*/ 2 w 144"/>
                  <a:gd name="T27" fmla="*/ 14 h 167"/>
                  <a:gd name="T28" fmla="*/ 3 w 144"/>
                  <a:gd name="T29" fmla="*/ 12 h 167"/>
                  <a:gd name="T30" fmla="*/ 6 w 144"/>
                  <a:gd name="T31" fmla="*/ 11 h 167"/>
                  <a:gd name="T32" fmla="*/ 8 w 144"/>
                  <a:gd name="T33" fmla="*/ 11 h 167"/>
                  <a:gd name="T34" fmla="*/ 10 w 144"/>
                  <a:gd name="T35" fmla="*/ 10 h 167"/>
                  <a:gd name="T36" fmla="*/ 12 w 144"/>
                  <a:gd name="T37" fmla="*/ 9 h 167"/>
                  <a:gd name="T38" fmla="*/ 14 w 144"/>
                  <a:gd name="T39" fmla="*/ 8 h 167"/>
                  <a:gd name="T40" fmla="*/ 16 w 144"/>
                  <a:gd name="T41" fmla="*/ 6 h 167"/>
                  <a:gd name="T42" fmla="*/ 17 w 144"/>
                  <a:gd name="T43" fmla="*/ 4 h 167"/>
                  <a:gd name="T44" fmla="*/ 18 w 144"/>
                  <a:gd name="T45" fmla="*/ 2 h 167"/>
                  <a:gd name="T46" fmla="*/ 18 w 144"/>
                  <a:gd name="T47" fmla="*/ 1 h 167"/>
                  <a:gd name="T48" fmla="*/ 18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71" name="Freeform 4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6 w 204"/>
                  <a:gd name="T1" fmla="*/ 0 h 82"/>
                  <a:gd name="T2" fmla="*/ 25 w 204"/>
                  <a:gd name="T3" fmla="*/ 1 h 82"/>
                  <a:gd name="T4" fmla="*/ 24 w 204"/>
                  <a:gd name="T5" fmla="*/ 2 h 82"/>
                  <a:gd name="T6" fmla="*/ 22 w 204"/>
                  <a:gd name="T7" fmla="*/ 3 h 82"/>
                  <a:gd name="T8" fmla="*/ 21 w 204"/>
                  <a:gd name="T9" fmla="*/ 5 h 82"/>
                  <a:gd name="T10" fmla="*/ 19 w 204"/>
                  <a:gd name="T11" fmla="*/ 6 h 82"/>
                  <a:gd name="T12" fmla="*/ 18 w 204"/>
                  <a:gd name="T13" fmla="*/ 7 h 82"/>
                  <a:gd name="T14" fmla="*/ 16 w 204"/>
                  <a:gd name="T15" fmla="*/ 8 h 82"/>
                  <a:gd name="T16" fmla="*/ 15 w 204"/>
                  <a:gd name="T17" fmla="*/ 8 h 82"/>
                  <a:gd name="T18" fmla="*/ 13 w 204"/>
                  <a:gd name="T19" fmla="*/ 9 h 82"/>
                  <a:gd name="T20" fmla="*/ 11 w 204"/>
                  <a:gd name="T21" fmla="*/ 9 h 82"/>
                  <a:gd name="T22" fmla="*/ 10 w 204"/>
                  <a:gd name="T23" fmla="*/ 10 h 82"/>
                  <a:gd name="T24" fmla="*/ 8 w 204"/>
                  <a:gd name="T25" fmla="*/ 10 h 82"/>
                  <a:gd name="T26" fmla="*/ 6 w 204"/>
                  <a:gd name="T27" fmla="*/ 10 h 82"/>
                  <a:gd name="T28" fmla="*/ 5 w 204"/>
                  <a:gd name="T29" fmla="*/ 9 h 82"/>
                  <a:gd name="T30" fmla="*/ 4 w 204"/>
                  <a:gd name="T31" fmla="*/ 8 h 82"/>
                  <a:gd name="T32" fmla="*/ 2 w 204"/>
                  <a:gd name="T33" fmla="*/ 8 h 82"/>
                  <a:gd name="T34" fmla="*/ 1 w 204"/>
                  <a:gd name="T35" fmla="*/ 5 h 82"/>
                  <a:gd name="T36" fmla="*/ 0 w 204"/>
                  <a:gd name="T37" fmla="*/ 4 h 82"/>
                  <a:gd name="T38" fmla="*/ 1 w 204"/>
                  <a:gd name="T39" fmla="*/ 2 h 82"/>
                  <a:gd name="T40" fmla="*/ 3 w 204"/>
                  <a:gd name="T41" fmla="*/ 1 h 82"/>
                  <a:gd name="T42" fmla="*/ 5 w 204"/>
                  <a:gd name="T43" fmla="*/ 0 h 82"/>
                  <a:gd name="T44" fmla="*/ 7 w 204"/>
                  <a:gd name="T45" fmla="*/ 0 h 82"/>
                  <a:gd name="T46" fmla="*/ 9 w 204"/>
                  <a:gd name="T47" fmla="*/ 0 h 82"/>
                  <a:gd name="T48" fmla="*/ 12 w 204"/>
                  <a:gd name="T49" fmla="*/ 1 h 82"/>
                  <a:gd name="T50" fmla="*/ 14 w 204"/>
                  <a:gd name="T51" fmla="*/ 2 h 82"/>
                  <a:gd name="T52" fmla="*/ 16 w 204"/>
                  <a:gd name="T53" fmla="*/ 3 h 82"/>
                  <a:gd name="T54" fmla="*/ 18 w 204"/>
                  <a:gd name="T55" fmla="*/ 2 h 82"/>
                  <a:gd name="T56" fmla="*/ 20 w 204"/>
                  <a:gd name="T57" fmla="*/ 2 h 82"/>
                  <a:gd name="T58" fmla="*/ 23 w 204"/>
                  <a:gd name="T59" fmla="*/ 1 h 82"/>
                  <a:gd name="T60" fmla="*/ 24 w 204"/>
                  <a:gd name="T61" fmla="*/ 0 h 82"/>
                  <a:gd name="T62" fmla="*/ 25 w 204"/>
                  <a:gd name="T63" fmla="*/ 0 h 82"/>
                  <a:gd name="T64" fmla="*/ 26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72" name="Freeform 4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3 w 84"/>
                  <a:gd name="T1" fmla="*/ 0 h 208"/>
                  <a:gd name="T2" fmla="*/ 6 w 84"/>
                  <a:gd name="T3" fmla="*/ 3 h 208"/>
                  <a:gd name="T4" fmla="*/ 8 w 84"/>
                  <a:gd name="T5" fmla="*/ 6 h 208"/>
                  <a:gd name="T6" fmla="*/ 9 w 84"/>
                  <a:gd name="T7" fmla="*/ 10 h 208"/>
                  <a:gd name="T8" fmla="*/ 10 w 84"/>
                  <a:gd name="T9" fmla="*/ 13 h 208"/>
                  <a:gd name="T10" fmla="*/ 11 w 84"/>
                  <a:gd name="T11" fmla="*/ 16 h 208"/>
                  <a:gd name="T12" fmla="*/ 11 w 84"/>
                  <a:gd name="T13" fmla="*/ 20 h 208"/>
                  <a:gd name="T14" fmla="*/ 10 w 84"/>
                  <a:gd name="T15" fmla="*/ 23 h 208"/>
                  <a:gd name="T16" fmla="*/ 8 w 84"/>
                  <a:gd name="T17" fmla="*/ 25 h 208"/>
                  <a:gd name="T18" fmla="*/ 5 w 84"/>
                  <a:gd name="T19" fmla="*/ 26 h 208"/>
                  <a:gd name="T20" fmla="*/ 4 w 84"/>
                  <a:gd name="T21" fmla="*/ 26 h 208"/>
                  <a:gd name="T22" fmla="*/ 2 w 84"/>
                  <a:gd name="T23" fmla="*/ 26 h 208"/>
                  <a:gd name="T24" fmla="*/ 1 w 84"/>
                  <a:gd name="T25" fmla="*/ 24 h 208"/>
                  <a:gd name="T26" fmla="*/ 0 w 84"/>
                  <a:gd name="T27" fmla="*/ 22 h 208"/>
                  <a:gd name="T28" fmla="*/ 1 w 84"/>
                  <a:gd name="T29" fmla="*/ 19 h 208"/>
                  <a:gd name="T30" fmla="*/ 1 w 84"/>
                  <a:gd name="T31" fmla="*/ 17 h 208"/>
                  <a:gd name="T32" fmla="*/ 3 w 84"/>
                  <a:gd name="T33" fmla="*/ 15 h 208"/>
                  <a:gd name="T34" fmla="*/ 5 w 84"/>
                  <a:gd name="T35" fmla="*/ 11 h 208"/>
                  <a:gd name="T36" fmla="*/ 5 w 84"/>
                  <a:gd name="T37" fmla="*/ 6 h 208"/>
                  <a:gd name="T38" fmla="*/ 4 w 84"/>
                  <a:gd name="T39" fmla="*/ 2 h 208"/>
                  <a:gd name="T40" fmla="*/ 3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73" name="Freeform 4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4 w 144"/>
                  <a:gd name="T3" fmla="*/ 0 h 170"/>
                  <a:gd name="T4" fmla="*/ 7 w 144"/>
                  <a:gd name="T5" fmla="*/ 2 h 170"/>
                  <a:gd name="T6" fmla="*/ 11 w 144"/>
                  <a:gd name="T7" fmla="*/ 4 h 170"/>
                  <a:gd name="T8" fmla="*/ 13 w 144"/>
                  <a:gd name="T9" fmla="*/ 6 h 170"/>
                  <a:gd name="T10" fmla="*/ 16 w 144"/>
                  <a:gd name="T11" fmla="*/ 8 h 170"/>
                  <a:gd name="T12" fmla="*/ 18 w 144"/>
                  <a:gd name="T13" fmla="*/ 11 h 170"/>
                  <a:gd name="T14" fmla="*/ 18 w 144"/>
                  <a:gd name="T15" fmla="*/ 14 h 170"/>
                  <a:gd name="T16" fmla="*/ 18 w 144"/>
                  <a:gd name="T17" fmla="*/ 17 h 170"/>
                  <a:gd name="T18" fmla="*/ 17 w 144"/>
                  <a:gd name="T19" fmla="*/ 19 h 170"/>
                  <a:gd name="T20" fmla="*/ 16 w 144"/>
                  <a:gd name="T21" fmla="*/ 20 h 170"/>
                  <a:gd name="T22" fmla="*/ 14 w 144"/>
                  <a:gd name="T23" fmla="*/ 21 h 170"/>
                  <a:gd name="T24" fmla="*/ 12 w 144"/>
                  <a:gd name="T25" fmla="*/ 20 h 170"/>
                  <a:gd name="T26" fmla="*/ 10 w 144"/>
                  <a:gd name="T27" fmla="*/ 18 h 170"/>
                  <a:gd name="T28" fmla="*/ 9 w 144"/>
                  <a:gd name="T29" fmla="*/ 16 h 170"/>
                  <a:gd name="T30" fmla="*/ 8 w 144"/>
                  <a:gd name="T31" fmla="*/ 14 h 170"/>
                  <a:gd name="T32" fmla="*/ 9 w 144"/>
                  <a:gd name="T33" fmla="*/ 12 h 170"/>
                  <a:gd name="T34" fmla="*/ 9 w 144"/>
                  <a:gd name="T35" fmla="*/ 10 h 170"/>
                  <a:gd name="T36" fmla="*/ 8 w 144"/>
                  <a:gd name="T37" fmla="*/ 7 h 170"/>
                  <a:gd name="T38" fmla="*/ 7 w 144"/>
                  <a:gd name="T39" fmla="*/ 5 h 170"/>
                  <a:gd name="T40" fmla="*/ 5 w 144"/>
                  <a:gd name="T41" fmla="*/ 3 h 170"/>
                  <a:gd name="T42" fmla="*/ 3 w 144"/>
                  <a:gd name="T43" fmla="*/ 2 h 170"/>
                  <a:gd name="T44" fmla="*/ 2 w 144"/>
                  <a:gd name="T45" fmla="*/ 1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74" name="Freeform 4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2 h 103"/>
                  <a:gd name="T2" fmla="*/ 1 w 199"/>
                  <a:gd name="T3" fmla="*/ 1 h 103"/>
                  <a:gd name="T4" fmla="*/ 3 w 199"/>
                  <a:gd name="T5" fmla="*/ 1 h 103"/>
                  <a:gd name="T6" fmla="*/ 5 w 199"/>
                  <a:gd name="T7" fmla="*/ 0 h 103"/>
                  <a:gd name="T8" fmla="*/ 6 w 199"/>
                  <a:gd name="T9" fmla="*/ 0 h 103"/>
                  <a:gd name="T10" fmla="*/ 8 w 199"/>
                  <a:gd name="T11" fmla="*/ 0 h 103"/>
                  <a:gd name="T12" fmla="*/ 10 w 199"/>
                  <a:gd name="T13" fmla="*/ 0 h 103"/>
                  <a:gd name="T14" fmla="*/ 12 w 199"/>
                  <a:gd name="T15" fmla="*/ 0 h 103"/>
                  <a:gd name="T16" fmla="*/ 14 w 199"/>
                  <a:gd name="T17" fmla="*/ 0 h 103"/>
                  <a:gd name="T18" fmla="*/ 16 w 199"/>
                  <a:gd name="T19" fmla="*/ 0 h 103"/>
                  <a:gd name="T20" fmla="*/ 17 w 199"/>
                  <a:gd name="T21" fmla="*/ 1 h 103"/>
                  <a:gd name="T22" fmla="*/ 19 w 199"/>
                  <a:gd name="T23" fmla="*/ 1 h 103"/>
                  <a:gd name="T24" fmla="*/ 20 w 199"/>
                  <a:gd name="T25" fmla="*/ 2 h 103"/>
                  <a:gd name="T26" fmla="*/ 21 w 199"/>
                  <a:gd name="T27" fmla="*/ 3 h 103"/>
                  <a:gd name="T28" fmla="*/ 22 w 199"/>
                  <a:gd name="T29" fmla="*/ 4 h 103"/>
                  <a:gd name="T30" fmla="*/ 23 w 199"/>
                  <a:gd name="T31" fmla="*/ 5 h 103"/>
                  <a:gd name="T32" fmla="*/ 24 w 199"/>
                  <a:gd name="T33" fmla="*/ 7 h 103"/>
                  <a:gd name="T34" fmla="*/ 24 w 199"/>
                  <a:gd name="T35" fmla="*/ 9 h 103"/>
                  <a:gd name="T36" fmla="*/ 24 w 199"/>
                  <a:gd name="T37" fmla="*/ 11 h 103"/>
                  <a:gd name="T38" fmla="*/ 22 w 199"/>
                  <a:gd name="T39" fmla="*/ 12 h 103"/>
                  <a:gd name="T40" fmla="*/ 20 w 199"/>
                  <a:gd name="T41" fmla="*/ 12 h 103"/>
                  <a:gd name="T42" fmla="*/ 18 w 199"/>
                  <a:gd name="T43" fmla="*/ 12 h 103"/>
                  <a:gd name="T44" fmla="*/ 16 w 199"/>
                  <a:gd name="T45" fmla="*/ 11 h 103"/>
                  <a:gd name="T46" fmla="*/ 14 w 199"/>
                  <a:gd name="T47" fmla="*/ 10 h 103"/>
                  <a:gd name="T48" fmla="*/ 13 w 199"/>
                  <a:gd name="T49" fmla="*/ 7 h 103"/>
                  <a:gd name="T50" fmla="*/ 12 w 199"/>
                  <a:gd name="T51" fmla="*/ 6 h 103"/>
                  <a:gd name="T52" fmla="*/ 10 w 199"/>
                  <a:gd name="T53" fmla="*/ 4 h 103"/>
                  <a:gd name="T54" fmla="*/ 8 w 199"/>
                  <a:gd name="T55" fmla="*/ 3 h 103"/>
                  <a:gd name="T56" fmla="*/ 5 w 199"/>
                  <a:gd name="T57" fmla="*/ 3 h 103"/>
                  <a:gd name="T58" fmla="*/ 3 w 199"/>
                  <a:gd name="T59" fmla="*/ 2 h 103"/>
                  <a:gd name="T60" fmla="*/ 1 w 199"/>
                  <a:gd name="T61" fmla="*/ 2 h 103"/>
                  <a:gd name="T62" fmla="*/ 0 w 199"/>
                  <a:gd name="T63" fmla="*/ 2 h 103"/>
                  <a:gd name="T64" fmla="*/ 0 w 199"/>
                  <a:gd name="T65" fmla="*/ 2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75" name="Freeform 4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1 w 107"/>
                  <a:gd name="T1" fmla="*/ 0 h 195"/>
                  <a:gd name="T2" fmla="*/ 12 w 107"/>
                  <a:gd name="T3" fmla="*/ 4 h 195"/>
                  <a:gd name="T4" fmla="*/ 13 w 107"/>
                  <a:gd name="T5" fmla="*/ 7 h 195"/>
                  <a:gd name="T6" fmla="*/ 13 w 107"/>
                  <a:gd name="T7" fmla="*/ 11 h 195"/>
                  <a:gd name="T8" fmla="*/ 13 w 107"/>
                  <a:gd name="T9" fmla="*/ 15 h 195"/>
                  <a:gd name="T10" fmla="*/ 12 w 107"/>
                  <a:gd name="T11" fmla="*/ 18 h 195"/>
                  <a:gd name="T12" fmla="*/ 10 w 107"/>
                  <a:gd name="T13" fmla="*/ 21 h 195"/>
                  <a:gd name="T14" fmla="*/ 8 w 107"/>
                  <a:gd name="T15" fmla="*/ 23 h 195"/>
                  <a:gd name="T16" fmla="*/ 5 w 107"/>
                  <a:gd name="T17" fmla="*/ 25 h 195"/>
                  <a:gd name="T18" fmla="*/ 3 w 107"/>
                  <a:gd name="T19" fmla="*/ 25 h 195"/>
                  <a:gd name="T20" fmla="*/ 1 w 107"/>
                  <a:gd name="T21" fmla="*/ 24 h 195"/>
                  <a:gd name="T22" fmla="*/ 0 w 107"/>
                  <a:gd name="T23" fmla="*/ 23 h 195"/>
                  <a:gd name="T24" fmla="*/ 0 w 107"/>
                  <a:gd name="T25" fmla="*/ 21 h 195"/>
                  <a:gd name="T26" fmla="*/ 0 w 107"/>
                  <a:gd name="T27" fmla="*/ 19 h 195"/>
                  <a:gd name="T28" fmla="*/ 1 w 107"/>
                  <a:gd name="T29" fmla="*/ 16 h 195"/>
                  <a:gd name="T30" fmla="*/ 3 w 107"/>
                  <a:gd name="T31" fmla="*/ 15 h 195"/>
                  <a:gd name="T32" fmla="*/ 5 w 107"/>
                  <a:gd name="T33" fmla="*/ 13 h 195"/>
                  <a:gd name="T34" fmla="*/ 7 w 107"/>
                  <a:gd name="T35" fmla="*/ 12 h 195"/>
                  <a:gd name="T36" fmla="*/ 8 w 107"/>
                  <a:gd name="T37" fmla="*/ 10 h 195"/>
                  <a:gd name="T38" fmla="*/ 9 w 107"/>
                  <a:gd name="T39" fmla="*/ 8 h 195"/>
                  <a:gd name="T40" fmla="*/ 10 w 107"/>
                  <a:gd name="T41" fmla="*/ 6 h 195"/>
                  <a:gd name="T42" fmla="*/ 11 w 107"/>
                  <a:gd name="T43" fmla="*/ 4 h 195"/>
                  <a:gd name="T44" fmla="*/ 11 w 107"/>
                  <a:gd name="T45" fmla="*/ 2 h 195"/>
                  <a:gd name="T46" fmla="*/ 11 w 107"/>
                  <a:gd name="T47" fmla="*/ 1 h 195"/>
                  <a:gd name="T48" fmla="*/ 1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76" name="Freeform 4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2 w 183"/>
                  <a:gd name="T1" fmla="*/ 0 h 126"/>
                  <a:gd name="T2" fmla="*/ 21 w 183"/>
                  <a:gd name="T3" fmla="*/ 4 h 126"/>
                  <a:gd name="T4" fmla="*/ 19 w 183"/>
                  <a:gd name="T5" fmla="*/ 7 h 126"/>
                  <a:gd name="T6" fmla="*/ 17 w 183"/>
                  <a:gd name="T7" fmla="*/ 10 h 126"/>
                  <a:gd name="T8" fmla="*/ 15 w 183"/>
                  <a:gd name="T9" fmla="*/ 12 h 126"/>
                  <a:gd name="T10" fmla="*/ 12 w 183"/>
                  <a:gd name="T11" fmla="*/ 14 h 126"/>
                  <a:gd name="T12" fmla="*/ 9 w 183"/>
                  <a:gd name="T13" fmla="*/ 16 h 126"/>
                  <a:gd name="T14" fmla="*/ 6 w 183"/>
                  <a:gd name="T15" fmla="*/ 16 h 126"/>
                  <a:gd name="T16" fmla="*/ 3 w 183"/>
                  <a:gd name="T17" fmla="*/ 15 h 126"/>
                  <a:gd name="T18" fmla="*/ 0 w 183"/>
                  <a:gd name="T19" fmla="*/ 14 h 126"/>
                  <a:gd name="T20" fmla="*/ 0 w 183"/>
                  <a:gd name="T21" fmla="*/ 12 h 126"/>
                  <a:gd name="T22" fmla="*/ 0 w 183"/>
                  <a:gd name="T23" fmla="*/ 11 h 126"/>
                  <a:gd name="T24" fmla="*/ 1 w 183"/>
                  <a:gd name="T25" fmla="*/ 9 h 126"/>
                  <a:gd name="T26" fmla="*/ 2 w 183"/>
                  <a:gd name="T27" fmla="*/ 8 h 126"/>
                  <a:gd name="T28" fmla="*/ 4 w 183"/>
                  <a:gd name="T29" fmla="*/ 7 h 126"/>
                  <a:gd name="T30" fmla="*/ 7 w 183"/>
                  <a:gd name="T31" fmla="*/ 6 h 126"/>
                  <a:gd name="T32" fmla="*/ 9 w 183"/>
                  <a:gd name="T33" fmla="*/ 7 h 126"/>
                  <a:gd name="T34" fmla="*/ 12 w 183"/>
                  <a:gd name="T35" fmla="*/ 7 h 126"/>
                  <a:gd name="T36" fmla="*/ 14 w 183"/>
                  <a:gd name="T37" fmla="*/ 6 h 126"/>
                  <a:gd name="T38" fmla="*/ 16 w 183"/>
                  <a:gd name="T39" fmla="*/ 5 h 126"/>
                  <a:gd name="T40" fmla="*/ 18 w 183"/>
                  <a:gd name="T41" fmla="*/ 4 h 126"/>
                  <a:gd name="T42" fmla="*/ 20 w 183"/>
                  <a:gd name="T43" fmla="*/ 3 h 126"/>
                  <a:gd name="T44" fmla="*/ 21 w 183"/>
                  <a:gd name="T45" fmla="*/ 2 h 126"/>
                  <a:gd name="T46" fmla="*/ 22 w 183"/>
                  <a:gd name="T47" fmla="*/ 1 h 126"/>
                  <a:gd name="T48" fmla="*/ 2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77" name="Freeform 4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3 w 102"/>
                  <a:gd name="T3" fmla="*/ 1 h 197"/>
                  <a:gd name="T4" fmla="*/ 6 w 102"/>
                  <a:gd name="T5" fmla="*/ 4 h 197"/>
                  <a:gd name="T6" fmla="*/ 9 w 102"/>
                  <a:gd name="T7" fmla="*/ 6 h 197"/>
                  <a:gd name="T8" fmla="*/ 11 w 102"/>
                  <a:gd name="T9" fmla="*/ 9 h 197"/>
                  <a:gd name="T10" fmla="*/ 12 w 102"/>
                  <a:gd name="T11" fmla="*/ 12 h 197"/>
                  <a:gd name="T12" fmla="*/ 14 w 102"/>
                  <a:gd name="T13" fmla="*/ 16 h 197"/>
                  <a:gd name="T14" fmla="*/ 14 w 102"/>
                  <a:gd name="T15" fmla="*/ 19 h 197"/>
                  <a:gd name="T16" fmla="*/ 12 w 102"/>
                  <a:gd name="T17" fmla="*/ 22 h 197"/>
                  <a:gd name="T18" fmla="*/ 10 w 102"/>
                  <a:gd name="T19" fmla="*/ 23 h 197"/>
                  <a:gd name="T20" fmla="*/ 9 w 102"/>
                  <a:gd name="T21" fmla="*/ 24 h 197"/>
                  <a:gd name="T22" fmla="*/ 7 w 102"/>
                  <a:gd name="T23" fmla="*/ 24 h 197"/>
                  <a:gd name="T24" fmla="*/ 5 w 102"/>
                  <a:gd name="T25" fmla="*/ 22 h 197"/>
                  <a:gd name="T26" fmla="*/ 4 w 102"/>
                  <a:gd name="T27" fmla="*/ 21 h 197"/>
                  <a:gd name="T28" fmla="*/ 4 w 102"/>
                  <a:gd name="T29" fmla="*/ 18 h 197"/>
                  <a:gd name="T30" fmla="*/ 4 w 102"/>
                  <a:gd name="T31" fmla="*/ 16 h 197"/>
                  <a:gd name="T32" fmla="*/ 4 w 102"/>
                  <a:gd name="T33" fmla="*/ 14 h 197"/>
                  <a:gd name="T34" fmla="*/ 5 w 102"/>
                  <a:gd name="T35" fmla="*/ 12 h 197"/>
                  <a:gd name="T36" fmla="*/ 5 w 102"/>
                  <a:gd name="T37" fmla="*/ 9 h 197"/>
                  <a:gd name="T38" fmla="*/ 4 w 102"/>
                  <a:gd name="T39" fmla="*/ 7 h 197"/>
                  <a:gd name="T40" fmla="*/ 3 w 102"/>
                  <a:gd name="T41" fmla="*/ 5 h 197"/>
                  <a:gd name="T42" fmla="*/ 2 w 102"/>
                  <a:gd name="T43" fmla="*/ 3 h 197"/>
                  <a:gd name="T44" fmla="*/ 1 w 102"/>
                  <a:gd name="T45" fmla="*/ 1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78" name="Freeform 4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4 w 180"/>
                  <a:gd name="T3" fmla="*/ 0 h 129"/>
                  <a:gd name="T4" fmla="*/ 8 w 180"/>
                  <a:gd name="T5" fmla="*/ 0 h 129"/>
                  <a:gd name="T6" fmla="*/ 11 w 180"/>
                  <a:gd name="T7" fmla="*/ 0 h 129"/>
                  <a:gd name="T8" fmla="*/ 15 w 180"/>
                  <a:gd name="T9" fmla="*/ 2 h 129"/>
                  <a:gd name="T10" fmla="*/ 18 w 180"/>
                  <a:gd name="T11" fmla="*/ 3 h 129"/>
                  <a:gd name="T12" fmla="*/ 20 w 180"/>
                  <a:gd name="T13" fmla="*/ 5 h 129"/>
                  <a:gd name="T14" fmla="*/ 22 w 180"/>
                  <a:gd name="T15" fmla="*/ 8 h 129"/>
                  <a:gd name="T16" fmla="*/ 23 w 180"/>
                  <a:gd name="T17" fmla="*/ 11 h 129"/>
                  <a:gd name="T18" fmla="*/ 23 w 180"/>
                  <a:gd name="T19" fmla="*/ 13 h 129"/>
                  <a:gd name="T20" fmla="*/ 22 w 180"/>
                  <a:gd name="T21" fmla="*/ 15 h 129"/>
                  <a:gd name="T22" fmla="*/ 20 w 180"/>
                  <a:gd name="T23" fmla="*/ 16 h 129"/>
                  <a:gd name="T24" fmla="*/ 18 w 180"/>
                  <a:gd name="T25" fmla="*/ 16 h 129"/>
                  <a:gd name="T26" fmla="*/ 16 w 180"/>
                  <a:gd name="T27" fmla="*/ 15 h 129"/>
                  <a:gd name="T28" fmla="*/ 14 w 180"/>
                  <a:gd name="T29" fmla="*/ 13 h 129"/>
                  <a:gd name="T30" fmla="*/ 13 w 180"/>
                  <a:gd name="T31" fmla="*/ 11 h 129"/>
                  <a:gd name="T32" fmla="*/ 12 w 180"/>
                  <a:gd name="T33" fmla="*/ 9 h 129"/>
                  <a:gd name="T34" fmla="*/ 11 w 180"/>
                  <a:gd name="T35" fmla="*/ 7 h 129"/>
                  <a:gd name="T36" fmla="*/ 10 w 180"/>
                  <a:gd name="T37" fmla="*/ 5 h 129"/>
                  <a:gd name="T38" fmla="*/ 8 w 180"/>
                  <a:gd name="T39" fmla="*/ 3 h 129"/>
                  <a:gd name="T40" fmla="*/ 6 w 180"/>
                  <a:gd name="T41" fmla="*/ 2 h 129"/>
                  <a:gd name="T42" fmla="*/ 4 w 180"/>
                  <a:gd name="T43" fmla="*/ 1 h 129"/>
                  <a:gd name="T44" fmla="*/ 2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79" name="Freeform 4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6 h 85"/>
                  <a:gd name="T2" fmla="*/ 2 w 206"/>
                  <a:gd name="T3" fmla="*/ 5 h 85"/>
                  <a:gd name="T4" fmla="*/ 3 w 206"/>
                  <a:gd name="T5" fmla="*/ 4 h 85"/>
                  <a:gd name="T6" fmla="*/ 5 w 206"/>
                  <a:gd name="T7" fmla="*/ 3 h 85"/>
                  <a:gd name="T8" fmla="*/ 6 w 206"/>
                  <a:gd name="T9" fmla="*/ 2 h 85"/>
                  <a:gd name="T10" fmla="*/ 8 w 206"/>
                  <a:gd name="T11" fmla="*/ 2 h 85"/>
                  <a:gd name="T12" fmla="*/ 10 w 206"/>
                  <a:gd name="T13" fmla="*/ 1 h 85"/>
                  <a:gd name="T14" fmla="*/ 11 w 206"/>
                  <a:gd name="T15" fmla="*/ 0 h 85"/>
                  <a:gd name="T16" fmla="*/ 13 w 206"/>
                  <a:gd name="T17" fmla="*/ 0 h 85"/>
                  <a:gd name="T18" fmla="*/ 15 w 206"/>
                  <a:gd name="T19" fmla="*/ 0 h 85"/>
                  <a:gd name="T20" fmla="*/ 17 w 206"/>
                  <a:gd name="T21" fmla="*/ 0 h 85"/>
                  <a:gd name="T22" fmla="*/ 18 w 206"/>
                  <a:gd name="T23" fmla="*/ 0 h 85"/>
                  <a:gd name="T24" fmla="*/ 20 w 206"/>
                  <a:gd name="T25" fmla="*/ 0 h 85"/>
                  <a:gd name="T26" fmla="*/ 21 w 206"/>
                  <a:gd name="T27" fmla="*/ 0 h 85"/>
                  <a:gd name="T28" fmla="*/ 23 w 206"/>
                  <a:gd name="T29" fmla="*/ 1 h 85"/>
                  <a:gd name="T30" fmla="*/ 24 w 206"/>
                  <a:gd name="T31" fmla="*/ 2 h 85"/>
                  <a:gd name="T32" fmla="*/ 25 w 206"/>
                  <a:gd name="T33" fmla="*/ 3 h 85"/>
                  <a:gd name="T34" fmla="*/ 26 w 206"/>
                  <a:gd name="T35" fmla="*/ 5 h 85"/>
                  <a:gd name="T36" fmla="*/ 26 w 206"/>
                  <a:gd name="T37" fmla="*/ 7 h 85"/>
                  <a:gd name="T38" fmla="*/ 25 w 206"/>
                  <a:gd name="T39" fmla="*/ 9 h 85"/>
                  <a:gd name="T40" fmla="*/ 24 w 206"/>
                  <a:gd name="T41" fmla="*/ 10 h 85"/>
                  <a:gd name="T42" fmla="*/ 21 w 206"/>
                  <a:gd name="T43" fmla="*/ 10 h 85"/>
                  <a:gd name="T44" fmla="*/ 19 w 206"/>
                  <a:gd name="T45" fmla="*/ 10 h 85"/>
                  <a:gd name="T46" fmla="*/ 17 w 206"/>
                  <a:gd name="T47" fmla="*/ 9 h 85"/>
                  <a:gd name="T48" fmla="*/ 15 w 206"/>
                  <a:gd name="T49" fmla="*/ 7 h 85"/>
                  <a:gd name="T50" fmla="*/ 13 w 206"/>
                  <a:gd name="T51" fmla="*/ 6 h 85"/>
                  <a:gd name="T52" fmla="*/ 11 w 206"/>
                  <a:gd name="T53" fmla="*/ 5 h 85"/>
                  <a:gd name="T54" fmla="*/ 9 w 206"/>
                  <a:gd name="T55" fmla="*/ 5 h 85"/>
                  <a:gd name="T56" fmla="*/ 6 w 206"/>
                  <a:gd name="T57" fmla="*/ 5 h 85"/>
                  <a:gd name="T58" fmla="*/ 4 w 206"/>
                  <a:gd name="T59" fmla="*/ 6 h 85"/>
                  <a:gd name="T60" fmla="*/ 2 w 206"/>
                  <a:gd name="T61" fmla="*/ 6 h 85"/>
                  <a:gd name="T62" fmla="*/ 1 w 206"/>
                  <a:gd name="T63" fmla="*/ 6 h 85"/>
                  <a:gd name="T64" fmla="*/ 0 w 206"/>
                  <a:gd name="T65" fmla="*/ 6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80" name="Freeform 5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3 w 147"/>
                  <a:gd name="T3" fmla="*/ 0 h 95"/>
                  <a:gd name="T4" fmla="*/ 6 w 147"/>
                  <a:gd name="T5" fmla="*/ 0 h 95"/>
                  <a:gd name="T6" fmla="*/ 9 w 147"/>
                  <a:gd name="T7" fmla="*/ 0 h 95"/>
                  <a:gd name="T8" fmla="*/ 12 w 147"/>
                  <a:gd name="T9" fmla="*/ 1 h 95"/>
                  <a:gd name="T10" fmla="*/ 14 w 147"/>
                  <a:gd name="T11" fmla="*/ 2 h 95"/>
                  <a:gd name="T12" fmla="*/ 16 w 147"/>
                  <a:gd name="T13" fmla="*/ 3 h 95"/>
                  <a:gd name="T14" fmla="*/ 18 w 147"/>
                  <a:gd name="T15" fmla="*/ 5 h 95"/>
                  <a:gd name="T16" fmla="*/ 19 w 147"/>
                  <a:gd name="T17" fmla="*/ 7 h 95"/>
                  <a:gd name="T18" fmla="*/ 19 w 147"/>
                  <a:gd name="T19" fmla="*/ 9 h 95"/>
                  <a:gd name="T20" fmla="*/ 18 w 147"/>
                  <a:gd name="T21" fmla="*/ 11 h 95"/>
                  <a:gd name="T22" fmla="*/ 17 w 147"/>
                  <a:gd name="T23" fmla="*/ 11 h 95"/>
                  <a:gd name="T24" fmla="*/ 15 w 147"/>
                  <a:gd name="T25" fmla="*/ 11 h 95"/>
                  <a:gd name="T26" fmla="*/ 14 w 147"/>
                  <a:gd name="T27" fmla="*/ 11 h 95"/>
                  <a:gd name="T28" fmla="*/ 12 w 147"/>
                  <a:gd name="T29" fmla="*/ 10 h 95"/>
                  <a:gd name="T30" fmla="*/ 11 w 147"/>
                  <a:gd name="T31" fmla="*/ 8 h 95"/>
                  <a:gd name="T32" fmla="*/ 10 w 147"/>
                  <a:gd name="T33" fmla="*/ 6 h 95"/>
                  <a:gd name="T34" fmla="*/ 9 w 147"/>
                  <a:gd name="T35" fmla="*/ 5 h 95"/>
                  <a:gd name="T36" fmla="*/ 8 w 147"/>
                  <a:gd name="T37" fmla="*/ 4 h 95"/>
                  <a:gd name="T38" fmla="*/ 7 w 147"/>
                  <a:gd name="T39" fmla="*/ 2 h 95"/>
                  <a:gd name="T40" fmla="*/ 5 w 147"/>
                  <a:gd name="T41" fmla="*/ 2 h 95"/>
                  <a:gd name="T42" fmla="*/ 3 w 147"/>
                  <a:gd name="T43" fmla="*/ 1 h 95"/>
                  <a:gd name="T44" fmla="*/ 2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81" name="Freeform 5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 w 87"/>
                  <a:gd name="T3" fmla="*/ 2 h 154"/>
                  <a:gd name="T4" fmla="*/ 4 w 87"/>
                  <a:gd name="T5" fmla="*/ 3 h 154"/>
                  <a:gd name="T6" fmla="*/ 7 w 87"/>
                  <a:gd name="T7" fmla="*/ 5 h 154"/>
                  <a:gd name="T8" fmla="*/ 8 w 87"/>
                  <a:gd name="T9" fmla="*/ 8 h 154"/>
                  <a:gd name="T10" fmla="*/ 10 w 87"/>
                  <a:gd name="T11" fmla="*/ 10 h 154"/>
                  <a:gd name="T12" fmla="*/ 10 w 87"/>
                  <a:gd name="T13" fmla="*/ 13 h 154"/>
                  <a:gd name="T14" fmla="*/ 10 w 87"/>
                  <a:gd name="T15" fmla="*/ 15 h 154"/>
                  <a:gd name="T16" fmla="*/ 10 w 87"/>
                  <a:gd name="T17" fmla="*/ 18 h 154"/>
                  <a:gd name="T18" fmla="*/ 8 w 87"/>
                  <a:gd name="T19" fmla="*/ 19 h 154"/>
                  <a:gd name="T20" fmla="*/ 7 w 87"/>
                  <a:gd name="T21" fmla="*/ 20 h 154"/>
                  <a:gd name="T22" fmla="*/ 6 w 87"/>
                  <a:gd name="T23" fmla="*/ 19 h 154"/>
                  <a:gd name="T24" fmla="*/ 4 w 87"/>
                  <a:gd name="T25" fmla="*/ 18 h 154"/>
                  <a:gd name="T26" fmla="*/ 3 w 87"/>
                  <a:gd name="T27" fmla="*/ 17 h 154"/>
                  <a:gd name="T28" fmla="*/ 3 w 87"/>
                  <a:gd name="T29" fmla="*/ 15 h 154"/>
                  <a:gd name="T30" fmla="*/ 3 w 87"/>
                  <a:gd name="T31" fmla="*/ 13 h 154"/>
                  <a:gd name="T32" fmla="*/ 3 w 87"/>
                  <a:gd name="T33" fmla="*/ 11 h 154"/>
                  <a:gd name="T34" fmla="*/ 4 w 87"/>
                  <a:gd name="T35" fmla="*/ 10 h 154"/>
                  <a:gd name="T36" fmla="*/ 3 w 87"/>
                  <a:gd name="T37" fmla="*/ 8 h 154"/>
                  <a:gd name="T38" fmla="*/ 3 w 87"/>
                  <a:gd name="T39" fmla="*/ 6 h 154"/>
                  <a:gd name="T40" fmla="*/ 2 w 87"/>
                  <a:gd name="T41" fmla="*/ 4 h 154"/>
                  <a:gd name="T42" fmla="*/ 1 w 87"/>
                  <a:gd name="T43" fmla="*/ 3 h 154"/>
                  <a:gd name="T44" fmla="*/ 0 w 87"/>
                  <a:gd name="T45" fmla="*/ 2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82" name="Freeform 5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8 h 69"/>
                  <a:gd name="T2" fmla="*/ 2 w 161"/>
                  <a:gd name="T3" fmla="*/ 6 h 69"/>
                  <a:gd name="T4" fmla="*/ 4 w 161"/>
                  <a:gd name="T5" fmla="*/ 4 h 69"/>
                  <a:gd name="T6" fmla="*/ 7 w 161"/>
                  <a:gd name="T7" fmla="*/ 2 h 69"/>
                  <a:gd name="T8" fmla="*/ 9 w 161"/>
                  <a:gd name="T9" fmla="*/ 1 h 69"/>
                  <a:gd name="T10" fmla="*/ 12 w 161"/>
                  <a:gd name="T11" fmla="*/ 0 h 69"/>
                  <a:gd name="T12" fmla="*/ 14 w 161"/>
                  <a:gd name="T13" fmla="*/ 0 h 69"/>
                  <a:gd name="T14" fmla="*/ 17 w 161"/>
                  <a:gd name="T15" fmla="*/ 0 h 69"/>
                  <a:gd name="T16" fmla="*/ 19 w 161"/>
                  <a:gd name="T17" fmla="*/ 1 h 69"/>
                  <a:gd name="T18" fmla="*/ 20 w 161"/>
                  <a:gd name="T19" fmla="*/ 3 h 69"/>
                  <a:gd name="T20" fmla="*/ 21 w 161"/>
                  <a:gd name="T21" fmla="*/ 4 h 69"/>
                  <a:gd name="T22" fmla="*/ 20 w 161"/>
                  <a:gd name="T23" fmla="*/ 5 h 69"/>
                  <a:gd name="T24" fmla="*/ 19 w 161"/>
                  <a:gd name="T25" fmla="*/ 6 h 69"/>
                  <a:gd name="T26" fmla="*/ 17 w 161"/>
                  <a:gd name="T27" fmla="*/ 7 h 69"/>
                  <a:gd name="T28" fmla="*/ 16 w 161"/>
                  <a:gd name="T29" fmla="*/ 8 h 69"/>
                  <a:gd name="T30" fmla="*/ 14 w 161"/>
                  <a:gd name="T31" fmla="*/ 7 h 69"/>
                  <a:gd name="T32" fmla="*/ 12 w 161"/>
                  <a:gd name="T33" fmla="*/ 6 h 69"/>
                  <a:gd name="T34" fmla="*/ 10 w 161"/>
                  <a:gd name="T35" fmla="*/ 6 h 69"/>
                  <a:gd name="T36" fmla="*/ 8 w 161"/>
                  <a:gd name="T37" fmla="*/ 5 h 69"/>
                  <a:gd name="T38" fmla="*/ 6 w 161"/>
                  <a:gd name="T39" fmla="*/ 6 h 69"/>
                  <a:gd name="T40" fmla="*/ 5 w 161"/>
                  <a:gd name="T41" fmla="*/ 6 h 69"/>
                  <a:gd name="T42" fmla="*/ 3 w 161"/>
                  <a:gd name="T43" fmla="*/ 7 h 69"/>
                  <a:gd name="T44" fmla="*/ 2 w 161"/>
                  <a:gd name="T45" fmla="*/ 8 h 69"/>
                  <a:gd name="T46" fmla="*/ 1 w 161"/>
                  <a:gd name="T47" fmla="*/ 8 h 69"/>
                  <a:gd name="T48" fmla="*/ 0 w 161"/>
                  <a:gd name="T49" fmla="*/ 8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83" name="Freeform 5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6 h 133"/>
                  <a:gd name="T2" fmla="*/ 1 w 114"/>
                  <a:gd name="T3" fmla="*/ 13 h 133"/>
                  <a:gd name="T4" fmla="*/ 1 w 114"/>
                  <a:gd name="T5" fmla="*/ 11 h 133"/>
                  <a:gd name="T6" fmla="*/ 2 w 114"/>
                  <a:gd name="T7" fmla="*/ 8 h 133"/>
                  <a:gd name="T8" fmla="*/ 3 w 114"/>
                  <a:gd name="T9" fmla="*/ 5 h 133"/>
                  <a:gd name="T10" fmla="*/ 5 w 114"/>
                  <a:gd name="T11" fmla="*/ 3 h 133"/>
                  <a:gd name="T12" fmla="*/ 7 w 114"/>
                  <a:gd name="T13" fmla="*/ 1 h 133"/>
                  <a:gd name="T14" fmla="*/ 9 w 114"/>
                  <a:gd name="T15" fmla="*/ 0 h 133"/>
                  <a:gd name="T16" fmla="*/ 11 w 114"/>
                  <a:gd name="T17" fmla="*/ 0 h 133"/>
                  <a:gd name="T18" fmla="*/ 13 w 114"/>
                  <a:gd name="T19" fmla="*/ 0 h 133"/>
                  <a:gd name="T20" fmla="*/ 14 w 114"/>
                  <a:gd name="T21" fmla="*/ 1 h 133"/>
                  <a:gd name="T22" fmla="*/ 15 w 114"/>
                  <a:gd name="T23" fmla="*/ 2 h 133"/>
                  <a:gd name="T24" fmla="*/ 14 w 114"/>
                  <a:gd name="T25" fmla="*/ 4 h 133"/>
                  <a:gd name="T26" fmla="*/ 14 w 114"/>
                  <a:gd name="T27" fmla="*/ 5 h 133"/>
                  <a:gd name="T28" fmla="*/ 12 w 114"/>
                  <a:gd name="T29" fmla="*/ 7 h 133"/>
                  <a:gd name="T30" fmla="*/ 11 w 114"/>
                  <a:gd name="T31" fmla="*/ 8 h 133"/>
                  <a:gd name="T32" fmla="*/ 8 w 114"/>
                  <a:gd name="T33" fmla="*/ 8 h 133"/>
                  <a:gd name="T34" fmla="*/ 7 w 114"/>
                  <a:gd name="T35" fmla="*/ 8 h 133"/>
                  <a:gd name="T36" fmla="*/ 5 w 114"/>
                  <a:gd name="T37" fmla="*/ 9 h 133"/>
                  <a:gd name="T38" fmla="*/ 4 w 114"/>
                  <a:gd name="T39" fmla="*/ 11 h 133"/>
                  <a:gd name="T40" fmla="*/ 3 w 114"/>
                  <a:gd name="T41" fmla="*/ 12 h 133"/>
                  <a:gd name="T42" fmla="*/ 2 w 114"/>
                  <a:gd name="T43" fmla="*/ 14 h 133"/>
                  <a:gd name="T44" fmla="*/ 1 w 114"/>
                  <a:gd name="T45" fmla="*/ 15 h 133"/>
                  <a:gd name="T46" fmla="*/ 1 w 114"/>
                  <a:gd name="T47" fmla="*/ 16 h 133"/>
                  <a:gd name="T48" fmla="*/ 0 w 114"/>
                  <a:gd name="T49" fmla="*/ 16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84" name="Freeform 5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4 w 70"/>
                  <a:gd name="T1" fmla="*/ 21 h 163"/>
                  <a:gd name="T2" fmla="*/ 3 w 70"/>
                  <a:gd name="T3" fmla="*/ 19 h 163"/>
                  <a:gd name="T4" fmla="*/ 2 w 70"/>
                  <a:gd name="T5" fmla="*/ 16 h 163"/>
                  <a:gd name="T6" fmla="*/ 1 w 70"/>
                  <a:gd name="T7" fmla="*/ 13 h 163"/>
                  <a:gd name="T8" fmla="*/ 0 w 70"/>
                  <a:gd name="T9" fmla="*/ 10 h 163"/>
                  <a:gd name="T10" fmla="*/ 0 w 70"/>
                  <a:gd name="T11" fmla="*/ 7 h 163"/>
                  <a:gd name="T12" fmla="*/ 1 w 70"/>
                  <a:gd name="T13" fmla="*/ 5 h 163"/>
                  <a:gd name="T14" fmla="*/ 2 w 70"/>
                  <a:gd name="T15" fmla="*/ 3 h 163"/>
                  <a:gd name="T16" fmla="*/ 4 w 70"/>
                  <a:gd name="T17" fmla="*/ 1 h 163"/>
                  <a:gd name="T18" fmla="*/ 6 w 70"/>
                  <a:gd name="T19" fmla="*/ 0 h 163"/>
                  <a:gd name="T20" fmla="*/ 7 w 70"/>
                  <a:gd name="T21" fmla="*/ 1 h 163"/>
                  <a:gd name="T22" fmla="*/ 8 w 70"/>
                  <a:gd name="T23" fmla="*/ 2 h 163"/>
                  <a:gd name="T24" fmla="*/ 9 w 70"/>
                  <a:gd name="T25" fmla="*/ 3 h 163"/>
                  <a:gd name="T26" fmla="*/ 9 w 70"/>
                  <a:gd name="T27" fmla="*/ 5 h 163"/>
                  <a:gd name="T28" fmla="*/ 9 w 70"/>
                  <a:gd name="T29" fmla="*/ 6 h 163"/>
                  <a:gd name="T30" fmla="*/ 8 w 70"/>
                  <a:gd name="T31" fmla="*/ 8 h 163"/>
                  <a:gd name="T32" fmla="*/ 6 w 70"/>
                  <a:gd name="T33" fmla="*/ 10 h 163"/>
                  <a:gd name="T34" fmla="*/ 5 w 70"/>
                  <a:gd name="T35" fmla="*/ 13 h 163"/>
                  <a:gd name="T36" fmla="*/ 4 w 70"/>
                  <a:gd name="T37" fmla="*/ 16 h 163"/>
                  <a:gd name="T38" fmla="*/ 4 w 70"/>
                  <a:gd name="T39" fmla="*/ 19 h 163"/>
                  <a:gd name="T40" fmla="*/ 4 w 70"/>
                  <a:gd name="T41" fmla="*/ 2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85" name="Freeform 5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1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1 w 361"/>
                  <a:gd name="T7" fmla="*/ 0 h 348"/>
                  <a:gd name="T8" fmla="*/ 2 w 361"/>
                  <a:gd name="T9" fmla="*/ 1 h 348"/>
                  <a:gd name="T10" fmla="*/ 5 w 361"/>
                  <a:gd name="T11" fmla="*/ 1 h 348"/>
                  <a:gd name="T12" fmla="*/ 8 w 361"/>
                  <a:gd name="T13" fmla="*/ 2 h 348"/>
                  <a:gd name="T14" fmla="*/ 12 w 361"/>
                  <a:gd name="T15" fmla="*/ 4 h 348"/>
                  <a:gd name="T16" fmla="*/ 16 w 361"/>
                  <a:gd name="T17" fmla="*/ 5 h 348"/>
                  <a:gd name="T18" fmla="*/ 20 w 361"/>
                  <a:gd name="T19" fmla="*/ 7 h 348"/>
                  <a:gd name="T20" fmla="*/ 24 w 361"/>
                  <a:gd name="T21" fmla="*/ 10 h 348"/>
                  <a:gd name="T22" fmla="*/ 28 w 361"/>
                  <a:gd name="T23" fmla="*/ 12 h 348"/>
                  <a:gd name="T24" fmla="*/ 32 w 361"/>
                  <a:gd name="T25" fmla="*/ 15 h 348"/>
                  <a:gd name="T26" fmla="*/ 36 w 361"/>
                  <a:gd name="T27" fmla="*/ 19 h 348"/>
                  <a:gd name="T28" fmla="*/ 39 w 361"/>
                  <a:gd name="T29" fmla="*/ 23 h 348"/>
                  <a:gd name="T30" fmla="*/ 42 w 361"/>
                  <a:gd name="T31" fmla="*/ 27 h 348"/>
                  <a:gd name="T32" fmla="*/ 44 w 361"/>
                  <a:gd name="T33" fmla="*/ 31 h 348"/>
                  <a:gd name="T34" fmla="*/ 45 w 361"/>
                  <a:gd name="T35" fmla="*/ 34 h 348"/>
                  <a:gd name="T36" fmla="*/ 44 w 361"/>
                  <a:gd name="T37" fmla="*/ 36 h 348"/>
                  <a:gd name="T38" fmla="*/ 44 w 361"/>
                  <a:gd name="T39" fmla="*/ 38 h 348"/>
                  <a:gd name="T40" fmla="*/ 43 w 361"/>
                  <a:gd name="T41" fmla="*/ 40 h 348"/>
                  <a:gd name="T42" fmla="*/ 42 w 361"/>
                  <a:gd name="T43" fmla="*/ 42 h 348"/>
                  <a:gd name="T44" fmla="*/ 41 w 361"/>
                  <a:gd name="T45" fmla="*/ 43 h 348"/>
                  <a:gd name="T46" fmla="*/ 40 w 361"/>
                  <a:gd name="T47" fmla="*/ 44 h 348"/>
                  <a:gd name="T48" fmla="*/ 40 w 361"/>
                  <a:gd name="T49" fmla="*/ 44 h 348"/>
                  <a:gd name="T50" fmla="*/ 40 w 361"/>
                  <a:gd name="T51" fmla="*/ 44 h 348"/>
                  <a:gd name="T52" fmla="*/ 40 w 361"/>
                  <a:gd name="T53" fmla="*/ 43 h 348"/>
                  <a:gd name="T54" fmla="*/ 41 w 361"/>
                  <a:gd name="T55" fmla="*/ 42 h 348"/>
                  <a:gd name="T56" fmla="*/ 42 w 361"/>
                  <a:gd name="T57" fmla="*/ 40 h 348"/>
                  <a:gd name="T58" fmla="*/ 42 w 361"/>
                  <a:gd name="T59" fmla="*/ 39 h 348"/>
                  <a:gd name="T60" fmla="*/ 42 w 361"/>
                  <a:gd name="T61" fmla="*/ 36 h 348"/>
                  <a:gd name="T62" fmla="*/ 42 w 361"/>
                  <a:gd name="T63" fmla="*/ 34 h 348"/>
                  <a:gd name="T64" fmla="*/ 42 w 361"/>
                  <a:gd name="T65" fmla="*/ 31 h 348"/>
                  <a:gd name="T66" fmla="*/ 40 w 361"/>
                  <a:gd name="T67" fmla="*/ 28 h 348"/>
                  <a:gd name="T68" fmla="*/ 38 w 361"/>
                  <a:gd name="T69" fmla="*/ 25 h 348"/>
                  <a:gd name="T70" fmla="*/ 35 w 361"/>
                  <a:gd name="T71" fmla="*/ 21 h 348"/>
                  <a:gd name="T72" fmla="*/ 31 w 361"/>
                  <a:gd name="T73" fmla="*/ 17 h 348"/>
                  <a:gd name="T74" fmla="*/ 25 w 361"/>
                  <a:gd name="T75" fmla="*/ 14 h 348"/>
                  <a:gd name="T76" fmla="*/ 19 w 361"/>
                  <a:gd name="T77" fmla="*/ 10 h 348"/>
                  <a:gd name="T78" fmla="*/ 11 w 361"/>
                  <a:gd name="T79" fmla="*/ 5 h 348"/>
                  <a:gd name="T80" fmla="*/ 1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86" name="Freeform 5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4 w 126"/>
                  <a:gd name="T1" fmla="*/ 0 h 343"/>
                  <a:gd name="T2" fmla="*/ 2 w 126"/>
                  <a:gd name="T3" fmla="*/ 3 h 343"/>
                  <a:gd name="T4" fmla="*/ 1 w 126"/>
                  <a:gd name="T5" fmla="*/ 8 h 343"/>
                  <a:gd name="T6" fmla="*/ 0 w 126"/>
                  <a:gd name="T7" fmla="*/ 15 h 343"/>
                  <a:gd name="T8" fmla="*/ 1 w 126"/>
                  <a:gd name="T9" fmla="*/ 21 h 343"/>
                  <a:gd name="T10" fmla="*/ 3 w 126"/>
                  <a:gd name="T11" fmla="*/ 28 h 343"/>
                  <a:gd name="T12" fmla="*/ 6 w 126"/>
                  <a:gd name="T13" fmla="*/ 34 h 343"/>
                  <a:gd name="T14" fmla="*/ 10 w 126"/>
                  <a:gd name="T15" fmla="*/ 39 h 343"/>
                  <a:gd name="T16" fmla="*/ 16 w 126"/>
                  <a:gd name="T17" fmla="*/ 42 h 343"/>
                  <a:gd name="T18" fmla="*/ 16 w 126"/>
                  <a:gd name="T19" fmla="*/ 42 h 343"/>
                  <a:gd name="T20" fmla="*/ 15 w 126"/>
                  <a:gd name="T21" fmla="*/ 41 h 343"/>
                  <a:gd name="T22" fmla="*/ 13 w 126"/>
                  <a:gd name="T23" fmla="*/ 40 h 343"/>
                  <a:gd name="T24" fmla="*/ 11 w 126"/>
                  <a:gd name="T25" fmla="*/ 38 h 343"/>
                  <a:gd name="T26" fmla="*/ 9 w 126"/>
                  <a:gd name="T27" fmla="*/ 36 h 343"/>
                  <a:gd name="T28" fmla="*/ 7 w 126"/>
                  <a:gd name="T29" fmla="*/ 33 h 343"/>
                  <a:gd name="T30" fmla="*/ 6 w 126"/>
                  <a:gd name="T31" fmla="*/ 30 h 343"/>
                  <a:gd name="T32" fmla="*/ 4 w 126"/>
                  <a:gd name="T33" fmla="*/ 27 h 343"/>
                  <a:gd name="T34" fmla="*/ 3 w 126"/>
                  <a:gd name="T35" fmla="*/ 22 h 343"/>
                  <a:gd name="T36" fmla="*/ 2 w 126"/>
                  <a:gd name="T37" fmla="*/ 18 h 343"/>
                  <a:gd name="T38" fmla="*/ 2 w 126"/>
                  <a:gd name="T39" fmla="*/ 13 h 343"/>
                  <a:gd name="T40" fmla="*/ 2 w 126"/>
                  <a:gd name="T41" fmla="*/ 9 h 343"/>
                  <a:gd name="T42" fmla="*/ 3 w 126"/>
                  <a:gd name="T43" fmla="*/ 5 h 343"/>
                  <a:gd name="T44" fmla="*/ 3 w 126"/>
                  <a:gd name="T45" fmla="*/ 2 h 343"/>
                  <a:gd name="T46" fmla="*/ 3 w 126"/>
                  <a:gd name="T47" fmla="*/ 0 h 343"/>
                  <a:gd name="T48" fmla="*/ 4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87" name="Freeform 5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41 w 332"/>
                  <a:gd name="T1" fmla="*/ 20 h 160"/>
                  <a:gd name="T2" fmla="*/ 40 w 332"/>
                  <a:gd name="T3" fmla="*/ 19 h 160"/>
                  <a:gd name="T4" fmla="*/ 39 w 332"/>
                  <a:gd name="T5" fmla="*/ 17 h 160"/>
                  <a:gd name="T6" fmla="*/ 38 w 332"/>
                  <a:gd name="T7" fmla="*/ 15 h 160"/>
                  <a:gd name="T8" fmla="*/ 36 w 332"/>
                  <a:gd name="T9" fmla="*/ 12 h 160"/>
                  <a:gd name="T10" fmla="*/ 34 w 332"/>
                  <a:gd name="T11" fmla="*/ 10 h 160"/>
                  <a:gd name="T12" fmla="*/ 31 w 332"/>
                  <a:gd name="T13" fmla="*/ 8 h 160"/>
                  <a:gd name="T14" fmla="*/ 28 w 332"/>
                  <a:gd name="T15" fmla="*/ 6 h 160"/>
                  <a:gd name="T16" fmla="*/ 25 w 332"/>
                  <a:gd name="T17" fmla="*/ 5 h 160"/>
                  <a:gd name="T18" fmla="*/ 22 w 332"/>
                  <a:gd name="T19" fmla="*/ 3 h 160"/>
                  <a:gd name="T20" fmla="*/ 19 w 332"/>
                  <a:gd name="T21" fmla="*/ 2 h 160"/>
                  <a:gd name="T22" fmla="*/ 16 w 332"/>
                  <a:gd name="T23" fmla="*/ 1 h 160"/>
                  <a:gd name="T24" fmla="*/ 13 w 332"/>
                  <a:gd name="T25" fmla="*/ 0 h 160"/>
                  <a:gd name="T26" fmla="*/ 9 w 332"/>
                  <a:gd name="T27" fmla="*/ 0 h 160"/>
                  <a:gd name="T28" fmla="*/ 6 w 332"/>
                  <a:gd name="T29" fmla="*/ 1 h 160"/>
                  <a:gd name="T30" fmla="*/ 3 w 332"/>
                  <a:gd name="T31" fmla="*/ 2 h 160"/>
                  <a:gd name="T32" fmla="*/ 0 w 332"/>
                  <a:gd name="T33" fmla="*/ 3 h 160"/>
                  <a:gd name="T34" fmla="*/ 0 w 332"/>
                  <a:gd name="T35" fmla="*/ 3 h 160"/>
                  <a:gd name="T36" fmla="*/ 1 w 332"/>
                  <a:gd name="T37" fmla="*/ 3 h 160"/>
                  <a:gd name="T38" fmla="*/ 4 w 332"/>
                  <a:gd name="T39" fmla="*/ 3 h 160"/>
                  <a:gd name="T40" fmla="*/ 6 w 332"/>
                  <a:gd name="T41" fmla="*/ 2 h 160"/>
                  <a:gd name="T42" fmla="*/ 9 w 332"/>
                  <a:gd name="T43" fmla="*/ 2 h 160"/>
                  <a:gd name="T44" fmla="*/ 13 w 332"/>
                  <a:gd name="T45" fmla="*/ 2 h 160"/>
                  <a:gd name="T46" fmla="*/ 16 w 332"/>
                  <a:gd name="T47" fmla="*/ 3 h 160"/>
                  <a:gd name="T48" fmla="*/ 19 w 332"/>
                  <a:gd name="T49" fmla="*/ 3 h 160"/>
                  <a:gd name="T50" fmla="*/ 24 w 332"/>
                  <a:gd name="T51" fmla="*/ 5 h 160"/>
                  <a:gd name="T52" fmla="*/ 28 w 332"/>
                  <a:gd name="T53" fmla="*/ 8 h 160"/>
                  <a:gd name="T54" fmla="*/ 31 w 332"/>
                  <a:gd name="T55" fmla="*/ 11 h 160"/>
                  <a:gd name="T56" fmla="*/ 35 w 332"/>
                  <a:gd name="T57" fmla="*/ 13 h 160"/>
                  <a:gd name="T58" fmla="*/ 37 w 332"/>
                  <a:gd name="T59" fmla="*/ 16 h 160"/>
                  <a:gd name="T60" fmla="*/ 39 w 332"/>
                  <a:gd name="T61" fmla="*/ 18 h 160"/>
                  <a:gd name="T62" fmla="*/ 41 w 332"/>
                  <a:gd name="T63" fmla="*/ 20 h 160"/>
                  <a:gd name="T64" fmla="*/ 41 w 332"/>
                  <a:gd name="T65" fmla="*/ 2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88" name="Freeform 5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41 w 373"/>
                  <a:gd name="T1" fmla="*/ 167 h 1340"/>
                  <a:gd name="T2" fmla="*/ 30 w 373"/>
                  <a:gd name="T3" fmla="*/ 166 h 1340"/>
                  <a:gd name="T4" fmla="*/ 20 w 373"/>
                  <a:gd name="T5" fmla="*/ 163 h 1340"/>
                  <a:gd name="T6" fmla="*/ 12 w 373"/>
                  <a:gd name="T7" fmla="*/ 159 h 1340"/>
                  <a:gd name="T8" fmla="*/ 6 w 373"/>
                  <a:gd name="T9" fmla="*/ 152 h 1340"/>
                  <a:gd name="T10" fmla="*/ 5 w 373"/>
                  <a:gd name="T11" fmla="*/ 142 h 1340"/>
                  <a:gd name="T12" fmla="*/ 8 w 373"/>
                  <a:gd name="T13" fmla="*/ 128 h 1340"/>
                  <a:gd name="T14" fmla="*/ 17 w 373"/>
                  <a:gd name="T15" fmla="*/ 109 h 1340"/>
                  <a:gd name="T16" fmla="*/ 31 w 373"/>
                  <a:gd name="T17" fmla="*/ 88 h 1340"/>
                  <a:gd name="T18" fmla="*/ 39 w 373"/>
                  <a:gd name="T19" fmla="*/ 70 h 1340"/>
                  <a:gd name="T20" fmla="*/ 44 w 373"/>
                  <a:gd name="T21" fmla="*/ 54 h 1340"/>
                  <a:gd name="T22" fmla="*/ 46 w 373"/>
                  <a:gd name="T23" fmla="*/ 39 h 1340"/>
                  <a:gd name="T24" fmla="*/ 44 w 373"/>
                  <a:gd name="T25" fmla="*/ 27 h 1340"/>
                  <a:gd name="T26" fmla="*/ 40 w 373"/>
                  <a:gd name="T27" fmla="*/ 17 h 1340"/>
                  <a:gd name="T28" fmla="*/ 34 w 373"/>
                  <a:gd name="T29" fmla="*/ 9 h 1340"/>
                  <a:gd name="T30" fmla="*/ 27 w 373"/>
                  <a:gd name="T31" fmla="*/ 3 h 1340"/>
                  <a:gd name="T32" fmla="*/ 20 w 373"/>
                  <a:gd name="T33" fmla="*/ 1 h 1340"/>
                  <a:gd name="T34" fmla="*/ 14 w 373"/>
                  <a:gd name="T35" fmla="*/ 1 h 1340"/>
                  <a:gd name="T36" fmla="*/ 10 w 373"/>
                  <a:gd name="T37" fmla="*/ 2 h 1340"/>
                  <a:gd name="T38" fmla="*/ 7 w 373"/>
                  <a:gd name="T39" fmla="*/ 5 h 1340"/>
                  <a:gd name="T40" fmla="*/ 4 w 373"/>
                  <a:gd name="T41" fmla="*/ 8 h 1340"/>
                  <a:gd name="T42" fmla="*/ 2 w 373"/>
                  <a:gd name="T43" fmla="*/ 11 h 1340"/>
                  <a:gd name="T44" fmla="*/ 0 w 373"/>
                  <a:gd name="T45" fmla="*/ 14 h 1340"/>
                  <a:gd name="T46" fmla="*/ 0 w 373"/>
                  <a:gd name="T47" fmla="*/ 16 h 1340"/>
                  <a:gd name="T48" fmla="*/ 0 w 373"/>
                  <a:gd name="T49" fmla="*/ 16 h 1340"/>
                  <a:gd name="T50" fmla="*/ 1 w 373"/>
                  <a:gd name="T51" fmla="*/ 14 h 1340"/>
                  <a:gd name="T52" fmla="*/ 2 w 373"/>
                  <a:gd name="T53" fmla="*/ 12 h 1340"/>
                  <a:gd name="T54" fmla="*/ 5 w 373"/>
                  <a:gd name="T55" fmla="*/ 10 h 1340"/>
                  <a:gd name="T56" fmla="*/ 8 w 373"/>
                  <a:gd name="T57" fmla="*/ 7 h 1340"/>
                  <a:gd name="T58" fmla="*/ 12 w 373"/>
                  <a:gd name="T59" fmla="*/ 5 h 1340"/>
                  <a:gd name="T60" fmla="*/ 16 w 373"/>
                  <a:gd name="T61" fmla="*/ 4 h 1340"/>
                  <a:gd name="T62" fmla="*/ 21 w 373"/>
                  <a:gd name="T63" fmla="*/ 4 h 1340"/>
                  <a:gd name="T64" fmla="*/ 26 w 373"/>
                  <a:gd name="T65" fmla="*/ 6 h 1340"/>
                  <a:gd name="T66" fmla="*/ 31 w 373"/>
                  <a:gd name="T67" fmla="*/ 9 h 1340"/>
                  <a:gd name="T68" fmla="*/ 36 w 373"/>
                  <a:gd name="T69" fmla="*/ 15 h 1340"/>
                  <a:gd name="T70" fmla="*/ 40 w 373"/>
                  <a:gd name="T71" fmla="*/ 22 h 1340"/>
                  <a:gd name="T72" fmla="*/ 43 w 373"/>
                  <a:gd name="T73" fmla="*/ 30 h 1340"/>
                  <a:gd name="T74" fmla="*/ 45 w 373"/>
                  <a:gd name="T75" fmla="*/ 40 h 1340"/>
                  <a:gd name="T76" fmla="*/ 44 w 373"/>
                  <a:gd name="T77" fmla="*/ 51 h 1340"/>
                  <a:gd name="T78" fmla="*/ 40 w 373"/>
                  <a:gd name="T79" fmla="*/ 63 h 1340"/>
                  <a:gd name="T80" fmla="*/ 33 w 373"/>
                  <a:gd name="T81" fmla="*/ 77 h 1340"/>
                  <a:gd name="T82" fmla="*/ 25 w 373"/>
                  <a:gd name="T83" fmla="*/ 90 h 1340"/>
                  <a:gd name="T84" fmla="*/ 18 w 373"/>
                  <a:gd name="T85" fmla="*/ 102 h 1340"/>
                  <a:gd name="T86" fmla="*/ 11 w 373"/>
                  <a:gd name="T87" fmla="*/ 113 h 1340"/>
                  <a:gd name="T88" fmla="*/ 6 w 373"/>
                  <a:gd name="T89" fmla="*/ 123 h 1340"/>
                  <a:gd name="T90" fmla="*/ 2 w 373"/>
                  <a:gd name="T91" fmla="*/ 133 h 1340"/>
                  <a:gd name="T92" fmla="*/ 0 w 373"/>
                  <a:gd name="T93" fmla="*/ 142 h 1340"/>
                  <a:gd name="T94" fmla="*/ 2 w 373"/>
                  <a:gd name="T95" fmla="*/ 150 h 1340"/>
                  <a:gd name="T96" fmla="*/ 7 w 373"/>
                  <a:gd name="T97" fmla="*/ 157 h 1340"/>
                  <a:gd name="T98" fmla="*/ 13 w 373"/>
                  <a:gd name="T99" fmla="*/ 162 h 1340"/>
                  <a:gd name="T100" fmla="*/ 19 w 373"/>
                  <a:gd name="T101" fmla="*/ 165 h 1340"/>
                  <a:gd name="T102" fmla="*/ 26 w 373"/>
                  <a:gd name="T103" fmla="*/ 167 h 1340"/>
                  <a:gd name="T104" fmla="*/ 33 w 373"/>
                  <a:gd name="T105" fmla="*/ 168 h 1340"/>
                  <a:gd name="T106" fmla="*/ 39 w 373"/>
                  <a:gd name="T107" fmla="*/ 168 h 1340"/>
                  <a:gd name="T108" fmla="*/ 43 w 373"/>
                  <a:gd name="T109" fmla="*/ 168 h 1340"/>
                  <a:gd name="T110" fmla="*/ 46 w 373"/>
                  <a:gd name="T111" fmla="*/ 167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89" name="Freeform 5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3 w 110"/>
                  <a:gd name="T1" fmla="*/ 8 h 123"/>
                  <a:gd name="T2" fmla="*/ 14 w 110"/>
                  <a:gd name="T3" fmla="*/ 7 h 123"/>
                  <a:gd name="T4" fmla="*/ 14 w 110"/>
                  <a:gd name="T5" fmla="*/ 6 h 123"/>
                  <a:gd name="T6" fmla="*/ 14 w 110"/>
                  <a:gd name="T7" fmla="*/ 5 h 123"/>
                  <a:gd name="T8" fmla="*/ 14 w 110"/>
                  <a:gd name="T9" fmla="*/ 4 h 123"/>
                  <a:gd name="T10" fmla="*/ 13 w 110"/>
                  <a:gd name="T11" fmla="*/ 4 h 123"/>
                  <a:gd name="T12" fmla="*/ 12 w 110"/>
                  <a:gd name="T13" fmla="*/ 3 h 123"/>
                  <a:gd name="T14" fmla="*/ 11 w 110"/>
                  <a:gd name="T15" fmla="*/ 3 h 123"/>
                  <a:gd name="T16" fmla="*/ 10 w 110"/>
                  <a:gd name="T17" fmla="*/ 3 h 123"/>
                  <a:gd name="T18" fmla="*/ 10 w 110"/>
                  <a:gd name="T19" fmla="*/ 2 h 123"/>
                  <a:gd name="T20" fmla="*/ 9 w 110"/>
                  <a:gd name="T21" fmla="*/ 1 h 123"/>
                  <a:gd name="T22" fmla="*/ 8 w 110"/>
                  <a:gd name="T23" fmla="*/ 1 h 123"/>
                  <a:gd name="T24" fmla="*/ 7 w 110"/>
                  <a:gd name="T25" fmla="*/ 0 h 123"/>
                  <a:gd name="T26" fmla="*/ 6 w 110"/>
                  <a:gd name="T27" fmla="*/ 1 h 123"/>
                  <a:gd name="T28" fmla="*/ 6 w 110"/>
                  <a:gd name="T29" fmla="*/ 1 h 123"/>
                  <a:gd name="T30" fmla="*/ 5 w 110"/>
                  <a:gd name="T31" fmla="*/ 2 h 123"/>
                  <a:gd name="T32" fmla="*/ 5 w 110"/>
                  <a:gd name="T33" fmla="*/ 3 h 123"/>
                  <a:gd name="T34" fmla="*/ 4 w 110"/>
                  <a:gd name="T35" fmla="*/ 3 h 123"/>
                  <a:gd name="T36" fmla="*/ 3 w 110"/>
                  <a:gd name="T37" fmla="*/ 3 h 123"/>
                  <a:gd name="T38" fmla="*/ 2 w 110"/>
                  <a:gd name="T39" fmla="*/ 3 h 123"/>
                  <a:gd name="T40" fmla="*/ 1 w 110"/>
                  <a:gd name="T41" fmla="*/ 4 h 123"/>
                  <a:gd name="T42" fmla="*/ 1 w 110"/>
                  <a:gd name="T43" fmla="*/ 5 h 123"/>
                  <a:gd name="T44" fmla="*/ 1 w 110"/>
                  <a:gd name="T45" fmla="*/ 6 h 123"/>
                  <a:gd name="T46" fmla="*/ 1 w 110"/>
                  <a:gd name="T47" fmla="*/ 7 h 123"/>
                  <a:gd name="T48" fmla="*/ 2 w 110"/>
                  <a:gd name="T49" fmla="*/ 8 h 123"/>
                  <a:gd name="T50" fmla="*/ 1 w 110"/>
                  <a:gd name="T51" fmla="*/ 9 h 123"/>
                  <a:gd name="T52" fmla="*/ 0 w 110"/>
                  <a:gd name="T53" fmla="*/ 10 h 123"/>
                  <a:gd name="T54" fmla="*/ 0 w 110"/>
                  <a:gd name="T55" fmla="*/ 11 h 123"/>
                  <a:gd name="T56" fmla="*/ 1 w 110"/>
                  <a:gd name="T57" fmla="*/ 12 h 123"/>
                  <a:gd name="T58" fmla="*/ 1 w 110"/>
                  <a:gd name="T59" fmla="*/ 13 h 123"/>
                  <a:gd name="T60" fmla="*/ 2 w 110"/>
                  <a:gd name="T61" fmla="*/ 13 h 123"/>
                  <a:gd name="T62" fmla="*/ 3 w 110"/>
                  <a:gd name="T63" fmla="*/ 13 h 123"/>
                  <a:gd name="T64" fmla="*/ 5 w 110"/>
                  <a:gd name="T65" fmla="*/ 13 h 123"/>
                  <a:gd name="T66" fmla="*/ 5 w 110"/>
                  <a:gd name="T67" fmla="*/ 14 h 123"/>
                  <a:gd name="T68" fmla="*/ 5 w 110"/>
                  <a:gd name="T69" fmla="*/ 15 h 123"/>
                  <a:gd name="T70" fmla="*/ 6 w 110"/>
                  <a:gd name="T71" fmla="*/ 16 h 123"/>
                  <a:gd name="T72" fmla="*/ 7 w 110"/>
                  <a:gd name="T73" fmla="*/ 16 h 123"/>
                  <a:gd name="T74" fmla="*/ 8 w 110"/>
                  <a:gd name="T75" fmla="*/ 16 h 123"/>
                  <a:gd name="T76" fmla="*/ 9 w 110"/>
                  <a:gd name="T77" fmla="*/ 15 h 123"/>
                  <a:gd name="T78" fmla="*/ 10 w 110"/>
                  <a:gd name="T79" fmla="*/ 14 h 123"/>
                  <a:gd name="T80" fmla="*/ 10 w 110"/>
                  <a:gd name="T81" fmla="*/ 13 h 123"/>
                  <a:gd name="T82" fmla="*/ 11 w 110"/>
                  <a:gd name="T83" fmla="*/ 13 h 123"/>
                  <a:gd name="T84" fmla="*/ 12 w 110"/>
                  <a:gd name="T85" fmla="*/ 13 h 123"/>
                  <a:gd name="T86" fmla="*/ 13 w 110"/>
                  <a:gd name="T87" fmla="*/ 13 h 123"/>
                  <a:gd name="T88" fmla="*/ 14 w 110"/>
                  <a:gd name="T89" fmla="*/ 12 h 123"/>
                  <a:gd name="T90" fmla="*/ 14 w 110"/>
                  <a:gd name="T91" fmla="*/ 11 h 123"/>
                  <a:gd name="T92" fmla="*/ 14 w 110"/>
                  <a:gd name="T93" fmla="*/ 10 h 123"/>
                  <a:gd name="T94" fmla="*/ 14 w 110"/>
                  <a:gd name="T95" fmla="*/ 9 h 123"/>
                  <a:gd name="T96" fmla="*/ 13 w 110"/>
                  <a:gd name="T97" fmla="*/ 8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90" name="Freeform 6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2 w 31"/>
                  <a:gd name="T1" fmla="*/ 4 h 33"/>
                  <a:gd name="T2" fmla="*/ 2 w 31"/>
                  <a:gd name="T3" fmla="*/ 4 h 33"/>
                  <a:gd name="T4" fmla="*/ 1 w 31"/>
                  <a:gd name="T5" fmla="*/ 3 h 33"/>
                  <a:gd name="T6" fmla="*/ 1 w 31"/>
                  <a:gd name="T7" fmla="*/ 3 h 33"/>
                  <a:gd name="T8" fmla="*/ 0 w 31"/>
                  <a:gd name="T9" fmla="*/ 2 h 33"/>
                  <a:gd name="T10" fmla="*/ 1 w 31"/>
                  <a:gd name="T11" fmla="*/ 1 h 33"/>
                  <a:gd name="T12" fmla="*/ 1 w 31"/>
                  <a:gd name="T13" fmla="*/ 0 h 33"/>
                  <a:gd name="T14" fmla="*/ 2 w 31"/>
                  <a:gd name="T15" fmla="*/ 0 h 33"/>
                  <a:gd name="T16" fmla="*/ 2 w 31"/>
                  <a:gd name="T17" fmla="*/ 0 h 33"/>
                  <a:gd name="T18" fmla="*/ 3 w 31"/>
                  <a:gd name="T19" fmla="*/ 0 h 33"/>
                  <a:gd name="T20" fmla="*/ 4 w 31"/>
                  <a:gd name="T21" fmla="*/ 0 h 33"/>
                  <a:gd name="T22" fmla="*/ 4 w 31"/>
                  <a:gd name="T23" fmla="*/ 1 h 33"/>
                  <a:gd name="T24" fmla="*/ 4 w 31"/>
                  <a:gd name="T25" fmla="*/ 2 h 33"/>
                  <a:gd name="T26" fmla="*/ 4 w 31"/>
                  <a:gd name="T27" fmla="*/ 3 h 33"/>
                  <a:gd name="T28" fmla="*/ 4 w 31"/>
                  <a:gd name="T29" fmla="*/ 3 h 33"/>
                  <a:gd name="T30" fmla="*/ 3 w 31"/>
                  <a:gd name="T31" fmla="*/ 4 h 33"/>
                  <a:gd name="T32" fmla="*/ 2 w 31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91" name="Freeform 6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3 w 111"/>
                  <a:gd name="T1" fmla="*/ 8 h 122"/>
                  <a:gd name="T2" fmla="*/ 14 w 111"/>
                  <a:gd name="T3" fmla="*/ 7 h 122"/>
                  <a:gd name="T4" fmla="*/ 14 w 111"/>
                  <a:gd name="T5" fmla="*/ 6 h 122"/>
                  <a:gd name="T6" fmla="*/ 14 w 111"/>
                  <a:gd name="T7" fmla="*/ 5 h 122"/>
                  <a:gd name="T8" fmla="*/ 14 w 111"/>
                  <a:gd name="T9" fmla="*/ 4 h 122"/>
                  <a:gd name="T10" fmla="*/ 13 w 111"/>
                  <a:gd name="T11" fmla="*/ 3 h 122"/>
                  <a:gd name="T12" fmla="*/ 12 w 111"/>
                  <a:gd name="T13" fmla="*/ 3 h 122"/>
                  <a:gd name="T14" fmla="*/ 11 w 111"/>
                  <a:gd name="T15" fmla="*/ 3 h 122"/>
                  <a:gd name="T16" fmla="*/ 10 w 111"/>
                  <a:gd name="T17" fmla="*/ 3 h 122"/>
                  <a:gd name="T18" fmla="*/ 10 w 111"/>
                  <a:gd name="T19" fmla="*/ 2 h 122"/>
                  <a:gd name="T20" fmla="*/ 9 w 111"/>
                  <a:gd name="T21" fmla="*/ 1 h 122"/>
                  <a:gd name="T22" fmla="*/ 8 w 111"/>
                  <a:gd name="T23" fmla="*/ 1 h 122"/>
                  <a:gd name="T24" fmla="*/ 7 w 111"/>
                  <a:gd name="T25" fmla="*/ 0 h 122"/>
                  <a:gd name="T26" fmla="*/ 6 w 111"/>
                  <a:gd name="T27" fmla="*/ 1 h 122"/>
                  <a:gd name="T28" fmla="*/ 6 w 111"/>
                  <a:gd name="T29" fmla="*/ 1 h 122"/>
                  <a:gd name="T30" fmla="*/ 5 w 111"/>
                  <a:gd name="T31" fmla="*/ 2 h 122"/>
                  <a:gd name="T32" fmla="*/ 5 w 111"/>
                  <a:gd name="T33" fmla="*/ 3 h 122"/>
                  <a:gd name="T34" fmla="*/ 4 w 111"/>
                  <a:gd name="T35" fmla="*/ 3 h 122"/>
                  <a:gd name="T36" fmla="*/ 3 w 111"/>
                  <a:gd name="T37" fmla="*/ 3 h 122"/>
                  <a:gd name="T38" fmla="*/ 2 w 111"/>
                  <a:gd name="T39" fmla="*/ 3 h 122"/>
                  <a:gd name="T40" fmla="*/ 1 w 111"/>
                  <a:gd name="T41" fmla="*/ 4 h 122"/>
                  <a:gd name="T42" fmla="*/ 1 w 111"/>
                  <a:gd name="T43" fmla="*/ 5 h 122"/>
                  <a:gd name="T44" fmla="*/ 1 w 111"/>
                  <a:gd name="T45" fmla="*/ 6 h 122"/>
                  <a:gd name="T46" fmla="*/ 1 w 111"/>
                  <a:gd name="T47" fmla="*/ 7 h 122"/>
                  <a:gd name="T48" fmla="*/ 2 w 111"/>
                  <a:gd name="T49" fmla="*/ 8 h 122"/>
                  <a:gd name="T50" fmla="*/ 1 w 111"/>
                  <a:gd name="T51" fmla="*/ 9 h 122"/>
                  <a:gd name="T52" fmla="*/ 1 w 111"/>
                  <a:gd name="T53" fmla="*/ 10 h 122"/>
                  <a:gd name="T54" fmla="*/ 0 w 111"/>
                  <a:gd name="T55" fmla="*/ 11 h 122"/>
                  <a:gd name="T56" fmla="*/ 1 w 111"/>
                  <a:gd name="T57" fmla="*/ 12 h 122"/>
                  <a:gd name="T58" fmla="*/ 1 w 111"/>
                  <a:gd name="T59" fmla="*/ 13 h 122"/>
                  <a:gd name="T60" fmla="*/ 2 w 111"/>
                  <a:gd name="T61" fmla="*/ 13 h 122"/>
                  <a:gd name="T62" fmla="*/ 3 w 111"/>
                  <a:gd name="T63" fmla="*/ 13 h 122"/>
                  <a:gd name="T64" fmla="*/ 5 w 111"/>
                  <a:gd name="T65" fmla="*/ 13 h 122"/>
                  <a:gd name="T66" fmla="*/ 5 w 111"/>
                  <a:gd name="T67" fmla="*/ 14 h 122"/>
                  <a:gd name="T68" fmla="*/ 5 w 111"/>
                  <a:gd name="T69" fmla="*/ 15 h 122"/>
                  <a:gd name="T70" fmla="*/ 6 w 111"/>
                  <a:gd name="T71" fmla="*/ 15 h 122"/>
                  <a:gd name="T72" fmla="*/ 7 w 111"/>
                  <a:gd name="T73" fmla="*/ 16 h 122"/>
                  <a:gd name="T74" fmla="*/ 8 w 111"/>
                  <a:gd name="T75" fmla="*/ 15 h 122"/>
                  <a:gd name="T76" fmla="*/ 9 w 111"/>
                  <a:gd name="T77" fmla="*/ 15 h 122"/>
                  <a:gd name="T78" fmla="*/ 10 w 111"/>
                  <a:gd name="T79" fmla="*/ 14 h 122"/>
                  <a:gd name="T80" fmla="*/ 10 w 111"/>
                  <a:gd name="T81" fmla="*/ 13 h 122"/>
                  <a:gd name="T82" fmla="*/ 11 w 111"/>
                  <a:gd name="T83" fmla="*/ 13 h 122"/>
                  <a:gd name="T84" fmla="*/ 12 w 111"/>
                  <a:gd name="T85" fmla="*/ 13 h 122"/>
                  <a:gd name="T86" fmla="*/ 13 w 111"/>
                  <a:gd name="T87" fmla="*/ 13 h 122"/>
                  <a:gd name="T88" fmla="*/ 14 w 111"/>
                  <a:gd name="T89" fmla="*/ 12 h 122"/>
                  <a:gd name="T90" fmla="*/ 14 w 111"/>
                  <a:gd name="T91" fmla="*/ 11 h 122"/>
                  <a:gd name="T92" fmla="*/ 14 w 111"/>
                  <a:gd name="T93" fmla="*/ 10 h 122"/>
                  <a:gd name="T94" fmla="*/ 14 w 111"/>
                  <a:gd name="T95" fmla="*/ 9 h 122"/>
                  <a:gd name="T96" fmla="*/ 13 w 111"/>
                  <a:gd name="T97" fmla="*/ 8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92" name="Freeform 6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2 w 32"/>
                  <a:gd name="T1" fmla="*/ 4 h 32"/>
                  <a:gd name="T2" fmla="*/ 2 w 32"/>
                  <a:gd name="T3" fmla="*/ 4 h 32"/>
                  <a:gd name="T4" fmla="*/ 1 w 32"/>
                  <a:gd name="T5" fmla="*/ 4 h 32"/>
                  <a:gd name="T6" fmla="*/ 1 w 32"/>
                  <a:gd name="T7" fmla="*/ 3 h 32"/>
                  <a:gd name="T8" fmla="*/ 0 w 32"/>
                  <a:gd name="T9" fmla="*/ 2 h 32"/>
                  <a:gd name="T10" fmla="*/ 1 w 32"/>
                  <a:gd name="T11" fmla="*/ 2 h 32"/>
                  <a:gd name="T12" fmla="*/ 1 w 32"/>
                  <a:gd name="T13" fmla="*/ 1 h 32"/>
                  <a:gd name="T14" fmla="*/ 2 w 32"/>
                  <a:gd name="T15" fmla="*/ 1 h 32"/>
                  <a:gd name="T16" fmla="*/ 2 w 32"/>
                  <a:gd name="T17" fmla="*/ 0 h 32"/>
                  <a:gd name="T18" fmla="*/ 3 w 32"/>
                  <a:gd name="T19" fmla="*/ 1 h 32"/>
                  <a:gd name="T20" fmla="*/ 4 w 32"/>
                  <a:gd name="T21" fmla="*/ 1 h 32"/>
                  <a:gd name="T22" fmla="*/ 4 w 32"/>
                  <a:gd name="T23" fmla="*/ 2 h 32"/>
                  <a:gd name="T24" fmla="*/ 4 w 32"/>
                  <a:gd name="T25" fmla="*/ 2 h 32"/>
                  <a:gd name="T26" fmla="*/ 4 w 32"/>
                  <a:gd name="T27" fmla="*/ 3 h 32"/>
                  <a:gd name="T28" fmla="*/ 4 w 32"/>
                  <a:gd name="T29" fmla="*/ 4 h 32"/>
                  <a:gd name="T30" fmla="*/ 3 w 32"/>
                  <a:gd name="T31" fmla="*/ 4 h 32"/>
                  <a:gd name="T32" fmla="*/ 2 w 32"/>
                  <a:gd name="T33" fmla="*/ 4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93" name="Freeform 6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7 w 136"/>
                  <a:gd name="T1" fmla="*/ 8 h 149"/>
                  <a:gd name="T2" fmla="*/ 17 w 136"/>
                  <a:gd name="T3" fmla="*/ 5 h 149"/>
                  <a:gd name="T4" fmla="*/ 17 w 136"/>
                  <a:gd name="T5" fmla="*/ 4 h 149"/>
                  <a:gd name="T6" fmla="*/ 16 w 136"/>
                  <a:gd name="T7" fmla="*/ 3 h 149"/>
                  <a:gd name="T8" fmla="*/ 14 w 136"/>
                  <a:gd name="T9" fmla="*/ 3 h 149"/>
                  <a:gd name="T10" fmla="*/ 13 w 136"/>
                  <a:gd name="T11" fmla="*/ 3 h 149"/>
                  <a:gd name="T12" fmla="*/ 12 w 136"/>
                  <a:gd name="T13" fmla="*/ 2 h 149"/>
                  <a:gd name="T14" fmla="*/ 10 w 136"/>
                  <a:gd name="T15" fmla="*/ 0 h 149"/>
                  <a:gd name="T16" fmla="*/ 8 w 136"/>
                  <a:gd name="T17" fmla="*/ 0 h 149"/>
                  <a:gd name="T18" fmla="*/ 6 w 136"/>
                  <a:gd name="T19" fmla="*/ 2 h 149"/>
                  <a:gd name="T20" fmla="*/ 5 w 136"/>
                  <a:gd name="T21" fmla="*/ 3 h 149"/>
                  <a:gd name="T22" fmla="*/ 4 w 136"/>
                  <a:gd name="T23" fmla="*/ 3 h 149"/>
                  <a:gd name="T24" fmla="*/ 2 w 136"/>
                  <a:gd name="T25" fmla="*/ 3 h 149"/>
                  <a:gd name="T26" fmla="*/ 1 w 136"/>
                  <a:gd name="T27" fmla="*/ 4 h 149"/>
                  <a:gd name="T28" fmla="*/ 0 w 136"/>
                  <a:gd name="T29" fmla="*/ 5 h 149"/>
                  <a:gd name="T30" fmla="*/ 1 w 136"/>
                  <a:gd name="T31" fmla="*/ 8 h 149"/>
                  <a:gd name="T32" fmla="*/ 1 w 136"/>
                  <a:gd name="T33" fmla="*/ 10 h 149"/>
                  <a:gd name="T34" fmla="*/ 0 w 136"/>
                  <a:gd name="T35" fmla="*/ 12 h 149"/>
                  <a:gd name="T36" fmla="*/ 1 w 136"/>
                  <a:gd name="T37" fmla="*/ 14 h 149"/>
                  <a:gd name="T38" fmla="*/ 2 w 136"/>
                  <a:gd name="T39" fmla="*/ 15 h 149"/>
                  <a:gd name="T40" fmla="*/ 4 w 136"/>
                  <a:gd name="T41" fmla="*/ 15 h 149"/>
                  <a:gd name="T42" fmla="*/ 5 w 136"/>
                  <a:gd name="T43" fmla="*/ 15 h 149"/>
                  <a:gd name="T44" fmla="*/ 6 w 136"/>
                  <a:gd name="T45" fmla="*/ 16 h 149"/>
                  <a:gd name="T46" fmla="*/ 8 w 136"/>
                  <a:gd name="T47" fmla="*/ 18 h 149"/>
                  <a:gd name="T48" fmla="*/ 10 w 136"/>
                  <a:gd name="T49" fmla="*/ 18 h 149"/>
                  <a:gd name="T50" fmla="*/ 12 w 136"/>
                  <a:gd name="T51" fmla="*/ 16 h 149"/>
                  <a:gd name="T52" fmla="*/ 13 w 136"/>
                  <a:gd name="T53" fmla="*/ 15 h 149"/>
                  <a:gd name="T54" fmla="*/ 14 w 136"/>
                  <a:gd name="T55" fmla="*/ 15 h 149"/>
                  <a:gd name="T56" fmla="*/ 15 w 136"/>
                  <a:gd name="T57" fmla="*/ 15 h 149"/>
                  <a:gd name="T58" fmla="*/ 16 w 136"/>
                  <a:gd name="T59" fmla="*/ 14 h 149"/>
                  <a:gd name="T60" fmla="*/ 17 w 136"/>
                  <a:gd name="T61" fmla="*/ 12 h 149"/>
                  <a:gd name="T62" fmla="*/ 17 w 136"/>
                  <a:gd name="T63" fmla="*/ 1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94" name="Freeform 6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3 w 39"/>
                  <a:gd name="T1" fmla="*/ 5 h 40"/>
                  <a:gd name="T2" fmla="*/ 2 w 39"/>
                  <a:gd name="T3" fmla="*/ 5 h 40"/>
                  <a:gd name="T4" fmla="*/ 1 w 39"/>
                  <a:gd name="T5" fmla="*/ 5 h 40"/>
                  <a:gd name="T6" fmla="*/ 1 w 39"/>
                  <a:gd name="T7" fmla="*/ 4 h 40"/>
                  <a:gd name="T8" fmla="*/ 0 w 39"/>
                  <a:gd name="T9" fmla="*/ 3 h 40"/>
                  <a:gd name="T10" fmla="*/ 1 w 39"/>
                  <a:gd name="T11" fmla="*/ 2 h 40"/>
                  <a:gd name="T12" fmla="*/ 1 w 39"/>
                  <a:gd name="T13" fmla="*/ 1 h 40"/>
                  <a:gd name="T14" fmla="*/ 2 w 39"/>
                  <a:gd name="T15" fmla="*/ 1 h 40"/>
                  <a:gd name="T16" fmla="*/ 3 w 39"/>
                  <a:gd name="T17" fmla="*/ 0 h 40"/>
                  <a:gd name="T18" fmla="*/ 4 w 39"/>
                  <a:gd name="T19" fmla="*/ 1 h 40"/>
                  <a:gd name="T20" fmla="*/ 5 w 39"/>
                  <a:gd name="T21" fmla="*/ 1 h 40"/>
                  <a:gd name="T22" fmla="*/ 5 w 39"/>
                  <a:gd name="T23" fmla="*/ 2 h 40"/>
                  <a:gd name="T24" fmla="*/ 5 w 39"/>
                  <a:gd name="T25" fmla="*/ 3 h 40"/>
                  <a:gd name="T26" fmla="*/ 5 w 39"/>
                  <a:gd name="T27" fmla="*/ 4 h 40"/>
                  <a:gd name="T28" fmla="*/ 5 w 39"/>
                  <a:gd name="T29" fmla="*/ 5 h 40"/>
                  <a:gd name="T30" fmla="*/ 4 w 39"/>
                  <a:gd name="T31" fmla="*/ 5 h 40"/>
                  <a:gd name="T32" fmla="*/ 3 w 39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95" name="Freeform 6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2 h 181"/>
                  <a:gd name="T2" fmla="*/ 3 w 129"/>
                  <a:gd name="T3" fmla="*/ 21 h 181"/>
                  <a:gd name="T4" fmla="*/ 6 w 129"/>
                  <a:gd name="T5" fmla="*/ 19 h 181"/>
                  <a:gd name="T6" fmla="*/ 9 w 129"/>
                  <a:gd name="T7" fmla="*/ 17 h 181"/>
                  <a:gd name="T8" fmla="*/ 12 w 129"/>
                  <a:gd name="T9" fmla="*/ 15 h 181"/>
                  <a:gd name="T10" fmla="*/ 14 w 129"/>
                  <a:gd name="T11" fmla="*/ 12 h 181"/>
                  <a:gd name="T12" fmla="*/ 15 w 129"/>
                  <a:gd name="T13" fmla="*/ 9 h 181"/>
                  <a:gd name="T14" fmla="*/ 16 w 129"/>
                  <a:gd name="T15" fmla="*/ 6 h 181"/>
                  <a:gd name="T16" fmla="*/ 15 w 129"/>
                  <a:gd name="T17" fmla="*/ 3 h 181"/>
                  <a:gd name="T18" fmla="*/ 14 w 129"/>
                  <a:gd name="T19" fmla="*/ 1 h 181"/>
                  <a:gd name="T20" fmla="*/ 12 w 129"/>
                  <a:gd name="T21" fmla="*/ 0 h 181"/>
                  <a:gd name="T22" fmla="*/ 10 w 129"/>
                  <a:gd name="T23" fmla="*/ 0 h 181"/>
                  <a:gd name="T24" fmla="*/ 9 w 129"/>
                  <a:gd name="T25" fmla="*/ 1 h 181"/>
                  <a:gd name="T26" fmla="*/ 7 w 129"/>
                  <a:gd name="T27" fmla="*/ 2 h 181"/>
                  <a:gd name="T28" fmla="*/ 6 w 129"/>
                  <a:gd name="T29" fmla="*/ 4 h 181"/>
                  <a:gd name="T30" fmla="*/ 6 w 129"/>
                  <a:gd name="T31" fmla="*/ 7 h 181"/>
                  <a:gd name="T32" fmla="*/ 6 w 129"/>
                  <a:gd name="T33" fmla="*/ 9 h 181"/>
                  <a:gd name="T34" fmla="*/ 6 w 129"/>
                  <a:gd name="T35" fmla="*/ 11 h 181"/>
                  <a:gd name="T36" fmla="*/ 6 w 129"/>
                  <a:gd name="T37" fmla="*/ 14 h 181"/>
                  <a:gd name="T38" fmla="*/ 5 w 129"/>
                  <a:gd name="T39" fmla="*/ 16 h 181"/>
                  <a:gd name="T40" fmla="*/ 3 w 129"/>
                  <a:gd name="T41" fmla="*/ 18 h 181"/>
                  <a:gd name="T42" fmla="*/ 2 w 129"/>
                  <a:gd name="T43" fmla="*/ 20 h 181"/>
                  <a:gd name="T44" fmla="*/ 1 w 129"/>
                  <a:gd name="T45" fmla="*/ 21 h 181"/>
                  <a:gd name="T46" fmla="*/ 0 w 129"/>
                  <a:gd name="T47" fmla="*/ 22 h 181"/>
                  <a:gd name="T48" fmla="*/ 0 w 129"/>
                  <a:gd name="T49" fmla="*/ 2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96" name="Freeform 6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7 w 90"/>
                  <a:gd name="T1" fmla="*/ 26 h 206"/>
                  <a:gd name="T2" fmla="*/ 9 w 90"/>
                  <a:gd name="T3" fmla="*/ 23 h 206"/>
                  <a:gd name="T4" fmla="*/ 10 w 90"/>
                  <a:gd name="T5" fmla="*/ 20 h 206"/>
                  <a:gd name="T6" fmla="*/ 11 w 90"/>
                  <a:gd name="T7" fmla="*/ 16 h 206"/>
                  <a:gd name="T8" fmla="*/ 12 w 90"/>
                  <a:gd name="T9" fmla="*/ 13 h 206"/>
                  <a:gd name="T10" fmla="*/ 11 w 90"/>
                  <a:gd name="T11" fmla="*/ 9 h 206"/>
                  <a:gd name="T12" fmla="*/ 11 w 90"/>
                  <a:gd name="T13" fmla="*/ 6 h 206"/>
                  <a:gd name="T14" fmla="*/ 9 w 90"/>
                  <a:gd name="T15" fmla="*/ 3 h 206"/>
                  <a:gd name="T16" fmla="*/ 7 w 90"/>
                  <a:gd name="T17" fmla="*/ 1 h 206"/>
                  <a:gd name="T18" fmla="*/ 5 w 90"/>
                  <a:gd name="T19" fmla="*/ 0 h 206"/>
                  <a:gd name="T20" fmla="*/ 3 w 90"/>
                  <a:gd name="T21" fmla="*/ 1 h 206"/>
                  <a:gd name="T22" fmla="*/ 1 w 90"/>
                  <a:gd name="T23" fmla="*/ 2 h 206"/>
                  <a:gd name="T24" fmla="*/ 1 w 90"/>
                  <a:gd name="T25" fmla="*/ 4 h 206"/>
                  <a:gd name="T26" fmla="*/ 0 w 90"/>
                  <a:gd name="T27" fmla="*/ 6 h 206"/>
                  <a:gd name="T28" fmla="*/ 1 w 90"/>
                  <a:gd name="T29" fmla="*/ 8 h 206"/>
                  <a:gd name="T30" fmla="*/ 2 w 90"/>
                  <a:gd name="T31" fmla="*/ 10 h 206"/>
                  <a:gd name="T32" fmla="*/ 4 w 90"/>
                  <a:gd name="T33" fmla="*/ 12 h 206"/>
                  <a:gd name="T34" fmla="*/ 5 w 90"/>
                  <a:gd name="T35" fmla="*/ 14 h 206"/>
                  <a:gd name="T36" fmla="*/ 6 w 90"/>
                  <a:gd name="T37" fmla="*/ 16 h 206"/>
                  <a:gd name="T38" fmla="*/ 7 w 90"/>
                  <a:gd name="T39" fmla="*/ 18 h 206"/>
                  <a:gd name="T40" fmla="*/ 7 w 90"/>
                  <a:gd name="T41" fmla="*/ 20 h 206"/>
                  <a:gd name="T42" fmla="*/ 7 w 90"/>
                  <a:gd name="T43" fmla="*/ 23 h 206"/>
                  <a:gd name="T44" fmla="*/ 7 w 90"/>
                  <a:gd name="T45" fmla="*/ 25 h 206"/>
                  <a:gd name="T46" fmla="*/ 7 w 90"/>
                  <a:gd name="T47" fmla="*/ 26 h 206"/>
                  <a:gd name="T48" fmla="*/ 7 w 90"/>
                  <a:gd name="T49" fmla="*/ 2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97" name="Freeform 6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0 h 99"/>
                  <a:gd name="T2" fmla="*/ 1 w 201"/>
                  <a:gd name="T3" fmla="*/ 11 h 99"/>
                  <a:gd name="T4" fmla="*/ 3 w 201"/>
                  <a:gd name="T5" fmla="*/ 11 h 99"/>
                  <a:gd name="T6" fmla="*/ 4 w 201"/>
                  <a:gd name="T7" fmla="*/ 12 h 99"/>
                  <a:gd name="T8" fmla="*/ 6 w 201"/>
                  <a:gd name="T9" fmla="*/ 12 h 99"/>
                  <a:gd name="T10" fmla="*/ 8 w 201"/>
                  <a:gd name="T11" fmla="*/ 13 h 99"/>
                  <a:gd name="T12" fmla="*/ 10 w 201"/>
                  <a:gd name="T13" fmla="*/ 13 h 99"/>
                  <a:gd name="T14" fmla="*/ 12 w 201"/>
                  <a:gd name="T15" fmla="*/ 13 h 99"/>
                  <a:gd name="T16" fmla="*/ 14 w 201"/>
                  <a:gd name="T17" fmla="*/ 13 h 99"/>
                  <a:gd name="T18" fmla="*/ 15 w 201"/>
                  <a:gd name="T19" fmla="*/ 12 h 99"/>
                  <a:gd name="T20" fmla="*/ 17 w 201"/>
                  <a:gd name="T21" fmla="*/ 12 h 99"/>
                  <a:gd name="T22" fmla="*/ 19 w 201"/>
                  <a:gd name="T23" fmla="*/ 12 h 99"/>
                  <a:gd name="T24" fmla="*/ 20 w 201"/>
                  <a:gd name="T25" fmla="*/ 11 h 99"/>
                  <a:gd name="T26" fmla="*/ 21 w 201"/>
                  <a:gd name="T27" fmla="*/ 10 h 99"/>
                  <a:gd name="T28" fmla="*/ 23 w 201"/>
                  <a:gd name="T29" fmla="*/ 9 h 99"/>
                  <a:gd name="T30" fmla="*/ 23 w 201"/>
                  <a:gd name="T31" fmla="*/ 8 h 99"/>
                  <a:gd name="T32" fmla="*/ 24 w 201"/>
                  <a:gd name="T33" fmla="*/ 6 h 99"/>
                  <a:gd name="T34" fmla="*/ 25 w 201"/>
                  <a:gd name="T35" fmla="*/ 4 h 99"/>
                  <a:gd name="T36" fmla="*/ 24 w 201"/>
                  <a:gd name="T37" fmla="*/ 2 h 99"/>
                  <a:gd name="T38" fmla="*/ 23 w 201"/>
                  <a:gd name="T39" fmla="*/ 1 h 99"/>
                  <a:gd name="T40" fmla="*/ 21 w 201"/>
                  <a:gd name="T41" fmla="*/ 0 h 99"/>
                  <a:gd name="T42" fmla="*/ 19 w 201"/>
                  <a:gd name="T43" fmla="*/ 1 h 99"/>
                  <a:gd name="T44" fmla="*/ 17 w 201"/>
                  <a:gd name="T45" fmla="*/ 2 h 99"/>
                  <a:gd name="T46" fmla="*/ 15 w 201"/>
                  <a:gd name="T47" fmla="*/ 3 h 99"/>
                  <a:gd name="T48" fmla="*/ 13 w 201"/>
                  <a:gd name="T49" fmla="*/ 5 h 99"/>
                  <a:gd name="T50" fmla="*/ 12 w 201"/>
                  <a:gd name="T51" fmla="*/ 7 h 99"/>
                  <a:gd name="T52" fmla="*/ 10 w 201"/>
                  <a:gd name="T53" fmla="*/ 8 h 99"/>
                  <a:gd name="T54" fmla="*/ 8 w 201"/>
                  <a:gd name="T55" fmla="*/ 9 h 99"/>
                  <a:gd name="T56" fmla="*/ 5 w 201"/>
                  <a:gd name="T57" fmla="*/ 10 h 99"/>
                  <a:gd name="T58" fmla="*/ 3 w 201"/>
                  <a:gd name="T59" fmla="*/ 10 h 99"/>
                  <a:gd name="T60" fmla="*/ 1 w 201"/>
                  <a:gd name="T61" fmla="*/ 10 h 99"/>
                  <a:gd name="T62" fmla="*/ 0 w 201"/>
                  <a:gd name="T63" fmla="*/ 10 h 99"/>
                  <a:gd name="T64" fmla="*/ 0 w 201"/>
                  <a:gd name="T65" fmla="*/ 1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98" name="Freeform 6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2 w 198"/>
                  <a:gd name="T3" fmla="*/ 3 h 100"/>
                  <a:gd name="T4" fmla="*/ 5 w 198"/>
                  <a:gd name="T5" fmla="*/ 6 h 100"/>
                  <a:gd name="T6" fmla="*/ 7 w 198"/>
                  <a:gd name="T7" fmla="*/ 9 h 100"/>
                  <a:gd name="T8" fmla="*/ 10 w 198"/>
                  <a:gd name="T9" fmla="*/ 11 h 100"/>
                  <a:gd name="T10" fmla="*/ 14 w 198"/>
                  <a:gd name="T11" fmla="*/ 12 h 100"/>
                  <a:gd name="T12" fmla="*/ 17 w 198"/>
                  <a:gd name="T13" fmla="*/ 13 h 100"/>
                  <a:gd name="T14" fmla="*/ 20 w 198"/>
                  <a:gd name="T15" fmla="*/ 13 h 100"/>
                  <a:gd name="T16" fmla="*/ 23 w 198"/>
                  <a:gd name="T17" fmla="*/ 12 h 100"/>
                  <a:gd name="T18" fmla="*/ 24 w 198"/>
                  <a:gd name="T19" fmla="*/ 10 h 100"/>
                  <a:gd name="T20" fmla="*/ 25 w 198"/>
                  <a:gd name="T21" fmla="*/ 8 h 100"/>
                  <a:gd name="T22" fmla="*/ 25 w 198"/>
                  <a:gd name="T23" fmla="*/ 6 h 100"/>
                  <a:gd name="T24" fmla="*/ 23 w 198"/>
                  <a:gd name="T25" fmla="*/ 5 h 100"/>
                  <a:gd name="T26" fmla="*/ 22 w 198"/>
                  <a:gd name="T27" fmla="*/ 4 h 100"/>
                  <a:gd name="T28" fmla="*/ 19 w 198"/>
                  <a:gd name="T29" fmla="*/ 3 h 100"/>
                  <a:gd name="T30" fmla="*/ 17 w 198"/>
                  <a:gd name="T31" fmla="*/ 3 h 100"/>
                  <a:gd name="T32" fmla="*/ 14 w 198"/>
                  <a:gd name="T33" fmla="*/ 4 h 100"/>
                  <a:gd name="T34" fmla="*/ 12 w 198"/>
                  <a:gd name="T35" fmla="*/ 5 h 100"/>
                  <a:gd name="T36" fmla="*/ 10 w 198"/>
                  <a:gd name="T37" fmla="*/ 5 h 100"/>
                  <a:gd name="T38" fmla="*/ 8 w 198"/>
                  <a:gd name="T39" fmla="*/ 4 h 100"/>
                  <a:gd name="T40" fmla="*/ 6 w 198"/>
                  <a:gd name="T41" fmla="*/ 3 h 100"/>
                  <a:gd name="T42" fmla="*/ 4 w 198"/>
                  <a:gd name="T43" fmla="*/ 2 h 100"/>
                  <a:gd name="T44" fmla="*/ 2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99" name="Freeform 6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4 h 174"/>
                  <a:gd name="T4" fmla="*/ 1 w 136"/>
                  <a:gd name="T5" fmla="*/ 7 h 174"/>
                  <a:gd name="T6" fmla="*/ 2 w 136"/>
                  <a:gd name="T7" fmla="*/ 11 h 174"/>
                  <a:gd name="T8" fmla="*/ 3 w 136"/>
                  <a:gd name="T9" fmla="*/ 15 h 174"/>
                  <a:gd name="T10" fmla="*/ 5 w 136"/>
                  <a:gd name="T11" fmla="*/ 18 h 174"/>
                  <a:gd name="T12" fmla="*/ 7 w 136"/>
                  <a:gd name="T13" fmla="*/ 20 h 174"/>
                  <a:gd name="T14" fmla="*/ 10 w 136"/>
                  <a:gd name="T15" fmla="*/ 22 h 174"/>
                  <a:gd name="T16" fmla="*/ 13 w 136"/>
                  <a:gd name="T17" fmla="*/ 22 h 174"/>
                  <a:gd name="T18" fmla="*/ 15 w 136"/>
                  <a:gd name="T19" fmla="*/ 22 h 174"/>
                  <a:gd name="T20" fmla="*/ 17 w 136"/>
                  <a:gd name="T21" fmla="*/ 21 h 174"/>
                  <a:gd name="T22" fmla="*/ 17 w 136"/>
                  <a:gd name="T23" fmla="*/ 19 h 174"/>
                  <a:gd name="T24" fmla="*/ 17 w 136"/>
                  <a:gd name="T25" fmla="*/ 17 h 174"/>
                  <a:gd name="T26" fmla="*/ 16 w 136"/>
                  <a:gd name="T27" fmla="*/ 15 h 174"/>
                  <a:gd name="T28" fmla="*/ 15 w 136"/>
                  <a:gd name="T29" fmla="*/ 13 h 174"/>
                  <a:gd name="T30" fmla="*/ 12 w 136"/>
                  <a:gd name="T31" fmla="*/ 12 h 174"/>
                  <a:gd name="T32" fmla="*/ 10 w 136"/>
                  <a:gd name="T33" fmla="*/ 11 h 174"/>
                  <a:gd name="T34" fmla="*/ 8 w 136"/>
                  <a:gd name="T35" fmla="*/ 11 h 174"/>
                  <a:gd name="T36" fmla="*/ 6 w 136"/>
                  <a:gd name="T37" fmla="*/ 10 h 174"/>
                  <a:gd name="T38" fmla="*/ 4 w 136"/>
                  <a:gd name="T39" fmla="*/ 8 h 174"/>
                  <a:gd name="T40" fmla="*/ 3 w 136"/>
                  <a:gd name="T41" fmla="*/ 6 h 174"/>
                  <a:gd name="T42" fmla="*/ 2 w 136"/>
                  <a:gd name="T43" fmla="*/ 4 h 174"/>
                  <a:gd name="T44" fmla="*/ 1 w 136"/>
                  <a:gd name="T45" fmla="*/ 2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00" name="Freeform 7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1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1 h 163"/>
                  <a:gd name="T8" fmla="*/ 2 w 469"/>
                  <a:gd name="T9" fmla="*/ 2 h 163"/>
                  <a:gd name="T10" fmla="*/ 4 w 469"/>
                  <a:gd name="T11" fmla="*/ 4 h 163"/>
                  <a:gd name="T12" fmla="*/ 6 w 469"/>
                  <a:gd name="T13" fmla="*/ 6 h 163"/>
                  <a:gd name="T14" fmla="*/ 9 w 469"/>
                  <a:gd name="T15" fmla="*/ 8 h 163"/>
                  <a:gd name="T16" fmla="*/ 13 w 469"/>
                  <a:gd name="T17" fmla="*/ 10 h 163"/>
                  <a:gd name="T18" fmla="*/ 17 w 469"/>
                  <a:gd name="T19" fmla="*/ 13 h 163"/>
                  <a:gd name="T20" fmla="*/ 21 w 469"/>
                  <a:gd name="T21" fmla="*/ 15 h 163"/>
                  <a:gd name="T22" fmla="*/ 26 w 469"/>
                  <a:gd name="T23" fmla="*/ 17 h 163"/>
                  <a:gd name="T24" fmla="*/ 31 w 469"/>
                  <a:gd name="T25" fmla="*/ 18 h 163"/>
                  <a:gd name="T26" fmla="*/ 35 w 469"/>
                  <a:gd name="T27" fmla="*/ 19 h 163"/>
                  <a:gd name="T28" fmla="*/ 40 w 469"/>
                  <a:gd name="T29" fmla="*/ 20 h 163"/>
                  <a:gd name="T30" fmla="*/ 45 w 469"/>
                  <a:gd name="T31" fmla="*/ 20 h 163"/>
                  <a:gd name="T32" fmla="*/ 50 w 469"/>
                  <a:gd name="T33" fmla="*/ 19 h 163"/>
                  <a:gd name="T34" fmla="*/ 53 w 469"/>
                  <a:gd name="T35" fmla="*/ 18 h 163"/>
                  <a:gd name="T36" fmla="*/ 55 w 469"/>
                  <a:gd name="T37" fmla="*/ 16 h 163"/>
                  <a:gd name="T38" fmla="*/ 56 w 469"/>
                  <a:gd name="T39" fmla="*/ 15 h 163"/>
                  <a:gd name="T40" fmla="*/ 57 w 469"/>
                  <a:gd name="T41" fmla="*/ 13 h 163"/>
                  <a:gd name="T42" fmla="*/ 58 w 469"/>
                  <a:gd name="T43" fmla="*/ 11 h 163"/>
                  <a:gd name="T44" fmla="*/ 58 w 469"/>
                  <a:gd name="T45" fmla="*/ 10 h 163"/>
                  <a:gd name="T46" fmla="*/ 58 w 469"/>
                  <a:gd name="T47" fmla="*/ 9 h 163"/>
                  <a:gd name="T48" fmla="*/ 58 w 469"/>
                  <a:gd name="T49" fmla="*/ 8 h 163"/>
                  <a:gd name="T50" fmla="*/ 58 w 469"/>
                  <a:gd name="T51" fmla="*/ 8 h 163"/>
                  <a:gd name="T52" fmla="*/ 58 w 469"/>
                  <a:gd name="T53" fmla="*/ 9 h 163"/>
                  <a:gd name="T54" fmla="*/ 57 w 469"/>
                  <a:gd name="T55" fmla="*/ 10 h 163"/>
                  <a:gd name="T56" fmla="*/ 56 w 469"/>
                  <a:gd name="T57" fmla="*/ 12 h 163"/>
                  <a:gd name="T58" fmla="*/ 55 w 469"/>
                  <a:gd name="T59" fmla="*/ 13 h 163"/>
                  <a:gd name="T60" fmla="*/ 54 w 469"/>
                  <a:gd name="T61" fmla="*/ 15 h 163"/>
                  <a:gd name="T62" fmla="*/ 51 w 469"/>
                  <a:gd name="T63" fmla="*/ 16 h 163"/>
                  <a:gd name="T64" fmla="*/ 49 w 469"/>
                  <a:gd name="T65" fmla="*/ 17 h 163"/>
                  <a:gd name="T66" fmla="*/ 45 w 469"/>
                  <a:gd name="T67" fmla="*/ 18 h 163"/>
                  <a:gd name="T68" fmla="*/ 41 w 469"/>
                  <a:gd name="T69" fmla="*/ 18 h 163"/>
                  <a:gd name="T70" fmla="*/ 37 w 469"/>
                  <a:gd name="T71" fmla="*/ 17 h 163"/>
                  <a:gd name="T72" fmla="*/ 31 w 469"/>
                  <a:gd name="T73" fmla="*/ 16 h 163"/>
                  <a:gd name="T74" fmla="*/ 25 w 469"/>
                  <a:gd name="T75" fmla="*/ 14 h 163"/>
                  <a:gd name="T76" fmla="*/ 18 w 469"/>
                  <a:gd name="T77" fmla="*/ 10 h 163"/>
                  <a:gd name="T78" fmla="*/ 10 w 469"/>
                  <a:gd name="T79" fmla="*/ 6 h 163"/>
                  <a:gd name="T80" fmla="*/ 1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01" name="Freeform 7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1 w 142"/>
                  <a:gd name="T1" fmla="*/ 17 h 145"/>
                  <a:gd name="T2" fmla="*/ 9 w 142"/>
                  <a:gd name="T3" fmla="*/ 19 h 145"/>
                  <a:gd name="T4" fmla="*/ 6 w 142"/>
                  <a:gd name="T5" fmla="*/ 18 h 145"/>
                  <a:gd name="T6" fmla="*/ 5 w 142"/>
                  <a:gd name="T7" fmla="*/ 16 h 145"/>
                  <a:gd name="T8" fmla="*/ 4 w 142"/>
                  <a:gd name="T9" fmla="*/ 15 h 145"/>
                  <a:gd name="T10" fmla="*/ 3 w 142"/>
                  <a:gd name="T11" fmla="*/ 15 h 145"/>
                  <a:gd name="T12" fmla="*/ 2 w 142"/>
                  <a:gd name="T13" fmla="*/ 14 h 145"/>
                  <a:gd name="T14" fmla="*/ 1 w 142"/>
                  <a:gd name="T15" fmla="*/ 13 h 145"/>
                  <a:gd name="T16" fmla="*/ 0 w 142"/>
                  <a:gd name="T17" fmla="*/ 11 h 145"/>
                  <a:gd name="T18" fmla="*/ 2 w 142"/>
                  <a:gd name="T19" fmla="*/ 9 h 145"/>
                  <a:gd name="T20" fmla="*/ 2 w 142"/>
                  <a:gd name="T21" fmla="*/ 7 h 145"/>
                  <a:gd name="T22" fmla="*/ 2 w 142"/>
                  <a:gd name="T23" fmla="*/ 4 h 145"/>
                  <a:gd name="T24" fmla="*/ 3 w 142"/>
                  <a:gd name="T25" fmla="*/ 3 h 145"/>
                  <a:gd name="T26" fmla="*/ 4 w 142"/>
                  <a:gd name="T27" fmla="*/ 2 h 145"/>
                  <a:gd name="T28" fmla="*/ 5 w 142"/>
                  <a:gd name="T29" fmla="*/ 2 h 145"/>
                  <a:gd name="T30" fmla="*/ 7 w 142"/>
                  <a:gd name="T31" fmla="*/ 3 h 145"/>
                  <a:gd name="T32" fmla="*/ 8 w 142"/>
                  <a:gd name="T33" fmla="*/ 2 h 145"/>
                  <a:gd name="T34" fmla="*/ 10 w 142"/>
                  <a:gd name="T35" fmla="*/ 0 h 145"/>
                  <a:gd name="T36" fmla="*/ 12 w 142"/>
                  <a:gd name="T37" fmla="*/ 1 h 145"/>
                  <a:gd name="T38" fmla="*/ 14 w 142"/>
                  <a:gd name="T39" fmla="*/ 3 h 145"/>
                  <a:gd name="T40" fmla="*/ 14 w 142"/>
                  <a:gd name="T41" fmla="*/ 4 h 145"/>
                  <a:gd name="T42" fmla="*/ 16 w 142"/>
                  <a:gd name="T43" fmla="*/ 4 h 145"/>
                  <a:gd name="T44" fmla="*/ 17 w 142"/>
                  <a:gd name="T45" fmla="*/ 5 h 145"/>
                  <a:gd name="T46" fmla="*/ 18 w 142"/>
                  <a:gd name="T47" fmla="*/ 6 h 145"/>
                  <a:gd name="T48" fmla="*/ 18 w 142"/>
                  <a:gd name="T49" fmla="*/ 8 h 145"/>
                  <a:gd name="T50" fmla="*/ 17 w 142"/>
                  <a:gd name="T51" fmla="*/ 10 h 145"/>
                  <a:gd name="T52" fmla="*/ 17 w 142"/>
                  <a:gd name="T53" fmla="*/ 12 h 145"/>
                  <a:gd name="T54" fmla="*/ 17 w 142"/>
                  <a:gd name="T55" fmla="*/ 14 h 145"/>
                  <a:gd name="T56" fmla="*/ 16 w 142"/>
                  <a:gd name="T57" fmla="*/ 16 h 145"/>
                  <a:gd name="T58" fmla="*/ 15 w 142"/>
                  <a:gd name="T59" fmla="*/ 17 h 145"/>
                  <a:gd name="T60" fmla="*/ 13 w 142"/>
                  <a:gd name="T61" fmla="*/ 17 h 145"/>
                  <a:gd name="T62" fmla="*/ 12 w 142"/>
                  <a:gd name="T63" fmla="*/ 16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02" name="Freeform 7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6 w 40"/>
                  <a:gd name="T1" fmla="*/ 2 h 39"/>
                  <a:gd name="T2" fmla="*/ 5 w 40"/>
                  <a:gd name="T3" fmla="*/ 1 h 39"/>
                  <a:gd name="T4" fmla="*/ 4 w 40"/>
                  <a:gd name="T5" fmla="*/ 1 h 39"/>
                  <a:gd name="T6" fmla="*/ 3 w 40"/>
                  <a:gd name="T7" fmla="*/ 0 h 39"/>
                  <a:gd name="T8" fmla="*/ 2 w 40"/>
                  <a:gd name="T9" fmla="*/ 1 h 39"/>
                  <a:gd name="T10" fmla="*/ 1 w 40"/>
                  <a:gd name="T11" fmla="*/ 1 h 39"/>
                  <a:gd name="T12" fmla="*/ 1 w 40"/>
                  <a:gd name="T13" fmla="*/ 2 h 39"/>
                  <a:gd name="T14" fmla="*/ 0 w 40"/>
                  <a:gd name="T15" fmla="*/ 3 h 39"/>
                  <a:gd name="T16" fmla="*/ 1 w 40"/>
                  <a:gd name="T17" fmla="*/ 4 h 39"/>
                  <a:gd name="T18" fmla="*/ 1 w 40"/>
                  <a:gd name="T19" fmla="*/ 4 h 39"/>
                  <a:gd name="T20" fmla="*/ 2 w 40"/>
                  <a:gd name="T21" fmla="*/ 5 h 39"/>
                  <a:gd name="T22" fmla="*/ 3 w 40"/>
                  <a:gd name="T23" fmla="*/ 5 h 39"/>
                  <a:gd name="T24" fmla="*/ 4 w 40"/>
                  <a:gd name="T25" fmla="*/ 5 h 39"/>
                  <a:gd name="T26" fmla="*/ 5 w 40"/>
                  <a:gd name="T27" fmla="*/ 5 h 39"/>
                  <a:gd name="T28" fmla="*/ 6 w 40"/>
                  <a:gd name="T29" fmla="*/ 4 h 39"/>
                  <a:gd name="T30" fmla="*/ 6 w 40"/>
                  <a:gd name="T31" fmla="*/ 3 h 39"/>
                  <a:gd name="T32" fmla="*/ 6 w 40"/>
                  <a:gd name="T33" fmla="*/ 2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03" name="Freeform 7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4 w 52"/>
                  <a:gd name="T1" fmla="*/ 7 h 50"/>
                  <a:gd name="T2" fmla="*/ 5 w 52"/>
                  <a:gd name="T3" fmla="*/ 7 h 50"/>
                  <a:gd name="T4" fmla="*/ 6 w 52"/>
                  <a:gd name="T5" fmla="*/ 6 h 50"/>
                  <a:gd name="T6" fmla="*/ 7 w 52"/>
                  <a:gd name="T7" fmla="*/ 5 h 50"/>
                  <a:gd name="T8" fmla="*/ 7 w 52"/>
                  <a:gd name="T9" fmla="*/ 4 h 50"/>
                  <a:gd name="T10" fmla="*/ 7 w 52"/>
                  <a:gd name="T11" fmla="*/ 2 h 50"/>
                  <a:gd name="T12" fmla="*/ 6 w 52"/>
                  <a:gd name="T13" fmla="*/ 1 h 50"/>
                  <a:gd name="T14" fmla="*/ 5 w 52"/>
                  <a:gd name="T15" fmla="*/ 1 h 50"/>
                  <a:gd name="T16" fmla="*/ 4 w 52"/>
                  <a:gd name="T17" fmla="*/ 0 h 50"/>
                  <a:gd name="T18" fmla="*/ 2 w 52"/>
                  <a:gd name="T19" fmla="*/ 1 h 50"/>
                  <a:gd name="T20" fmla="*/ 1 w 52"/>
                  <a:gd name="T21" fmla="*/ 1 h 50"/>
                  <a:gd name="T22" fmla="*/ 1 w 52"/>
                  <a:gd name="T23" fmla="*/ 2 h 50"/>
                  <a:gd name="T24" fmla="*/ 0 w 52"/>
                  <a:gd name="T25" fmla="*/ 4 h 50"/>
                  <a:gd name="T26" fmla="*/ 1 w 52"/>
                  <a:gd name="T27" fmla="*/ 5 h 50"/>
                  <a:gd name="T28" fmla="*/ 1 w 52"/>
                  <a:gd name="T29" fmla="*/ 6 h 50"/>
                  <a:gd name="T30" fmla="*/ 2 w 52"/>
                  <a:gd name="T31" fmla="*/ 7 h 50"/>
                  <a:gd name="T32" fmla="*/ 4 w 52"/>
                  <a:gd name="T33" fmla="*/ 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04" name="Freeform 7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05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06" name="Freeform 7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2 w 152"/>
                  <a:gd name="T1" fmla="*/ 15 h 123"/>
                  <a:gd name="T2" fmla="*/ 0 w 152"/>
                  <a:gd name="T3" fmla="*/ 12 h 123"/>
                  <a:gd name="T4" fmla="*/ 1 w 152"/>
                  <a:gd name="T5" fmla="*/ 11 h 123"/>
                  <a:gd name="T6" fmla="*/ 2 w 152"/>
                  <a:gd name="T7" fmla="*/ 9 h 123"/>
                  <a:gd name="T8" fmla="*/ 4 w 152"/>
                  <a:gd name="T9" fmla="*/ 6 h 123"/>
                  <a:gd name="T10" fmla="*/ 6 w 152"/>
                  <a:gd name="T11" fmla="*/ 3 h 123"/>
                  <a:gd name="T12" fmla="*/ 9 w 152"/>
                  <a:gd name="T13" fmla="*/ 1 h 123"/>
                  <a:gd name="T14" fmla="*/ 12 w 152"/>
                  <a:gd name="T15" fmla="*/ 0 h 123"/>
                  <a:gd name="T16" fmla="*/ 15 w 152"/>
                  <a:gd name="T17" fmla="*/ 0 h 123"/>
                  <a:gd name="T18" fmla="*/ 18 w 152"/>
                  <a:gd name="T19" fmla="*/ 4 h 123"/>
                  <a:gd name="T20" fmla="*/ 19 w 152"/>
                  <a:gd name="T21" fmla="*/ 6 h 123"/>
                  <a:gd name="T22" fmla="*/ 19 w 152"/>
                  <a:gd name="T23" fmla="*/ 8 h 123"/>
                  <a:gd name="T24" fmla="*/ 19 w 152"/>
                  <a:gd name="T25" fmla="*/ 9 h 123"/>
                  <a:gd name="T26" fmla="*/ 19 w 152"/>
                  <a:gd name="T27" fmla="*/ 11 h 123"/>
                  <a:gd name="T28" fmla="*/ 18 w 152"/>
                  <a:gd name="T29" fmla="*/ 12 h 123"/>
                  <a:gd name="T30" fmla="*/ 16 w 152"/>
                  <a:gd name="T31" fmla="*/ 13 h 123"/>
                  <a:gd name="T32" fmla="*/ 15 w 152"/>
                  <a:gd name="T33" fmla="*/ 14 h 123"/>
                  <a:gd name="T34" fmla="*/ 13 w 152"/>
                  <a:gd name="T35" fmla="*/ 14 h 123"/>
                  <a:gd name="T36" fmla="*/ 11 w 152"/>
                  <a:gd name="T37" fmla="*/ 15 h 123"/>
                  <a:gd name="T38" fmla="*/ 9 w 152"/>
                  <a:gd name="T39" fmla="*/ 15 h 123"/>
                  <a:gd name="T40" fmla="*/ 7 w 152"/>
                  <a:gd name="T41" fmla="*/ 15 h 123"/>
                  <a:gd name="T42" fmla="*/ 6 w 152"/>
                  <a:gd name="T43" fmla="*/ 15 h 123"/>
                  <a:gd name="T44" fmla="*/ 4 w 152"/>
                  <a:gd name="T45" fmla="*/ 15 h 123"/>
                  <a:gd name="T46" fmla="*/ 3 w 152"/>
                  <a:gd name="T47" fmla="*/ 15 h 123"/>
                  <a:gd name="T48" fmla="*/ 2 w 152"/>
                  <a:gd name="T49" fmla="*/ 15 h 123"/>
                  <a:gd name="T50" fmla="*/ 2 w 152"/>
                  <a:gd name="T51" fmla="*/ 1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07" name="Freeform 7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3 h 122"/>
                  <a:gd name="T2" fmla="*/ 1 w 153"/>
                  <a:gd name="T3" fmla="*/ 1 h 122"/>
                  <a:gd name="T4" fmla="*/ 1 w 153"/>
                  <a:gd name="T5" fmla="*/ 1 h 122"/>
                  <a:gd name="T6" fmla="*/ 2 w 153"/>
                  <a:gd name="T7" fmla="*/ 1 h 122"/>
                  <a:gd name="T8" fmla="*/ 3 w 153"/>
                  <a:gd name="T9" fmla="*/ 0 h 122"/>
                  <a:gd name="T10" fmla="*/ 5 w 153"/>
                  <a:gd name="T11" fmla="*/ 0 h 122"/>
                  <a:gd name="T12" fmla="*/ 6 w 153"/>
                  <a:gd name="T13" fmla="*/ 1 h 122"/>
                  <a:gd name="T14" fmla="*/ 8 w 153"/>
                  <a:gd name="T15" fmla="*/ 1 h 122"/>
                  <a:gd name="T16" fmla="*/ 10 w 153"/>
                  <a:gd name="T17" fmla="*/ 1 h 122"/>
                  <a:gd name="T18" fmla="*/ 12 w 153"/>
                  <a:gd name="T19" fmla="*/ 1 h 122"/>
                  <a:gd name="T20" fmla="*/ 14 w 153"/>
                  <a:gd name="T21" fmla="*/ 2 h 122"/>
                  <a:gd name="T22" fmla="*/ 15 w 153"/>
                  <a:gd name="T23" fmla="*/ 2 h 122"/>
                  <a:gd name="T24" fmla="*/ 17 w 153"/>
                  <a:gd name="T25" fmla="*/ 3 h 122"/>
                  <a:gd name="T26" fmla="*/ 18 w 153"/>
                  <a:gd name="T27" fmla="*/ 4 h 122"/>
                  <a:gd name="T28" fmla="*/ 19 w 153"/>
                  <a:gd name="T29" fmla="*/ 6 h 122"/>
                  <a:gd name="T30" fmla="*/ 19 w 153"/>
                  <a:gd name="T31" fmla="*/ 7 h 122"/>
                  <a:gd name="T32" fmla="*/ 18 w 153"/>
                  <a:gd name="T33" fmla="*/ 9 h 122"/>
                  <a:gd name="T34" fmla="*/ 17 w 153"/>
                  <a:gd name="T35" fmla="*/ 12 h 122"/>
                  <a:gd name="T36" fmla="*/ 14 w 153"/>
                  <a:gd name="T37" fmla="*/ 15 h 122"/>
                  <a:gd name="T38" fmla="*/ 11 w 153"/>
                  <a:gd name="T39" fmla="*/ 16 h 122"/>
                  <a:gd name="T40" fmla="*/ 8 w 153"/>
                  <a:gd name="T41" fmla="*/ 15 h 122"/>
                  <a:gd name="T42" fmla="*/ 6 w 153"/>
                  <a:gd name="T43" fmla="*/ 12 h 122"/>
                  <a:gd name="T44" fmla="*/ 3 w 153"/>
                  <a:gd name="T45" fmla="*/ 9 h 122"/>
                  <a:gd name="T46" fmla="*/ 1 w 153"/>
                  <a:gd name="T47" fmla="*/ 6 h 122"/>
                  <a:gd name="T48" fmla="*/ 0 w 153"/>
                  <a:gd name="T49" fmla="*/ 4 h 122"/>
                  <a:gd name="T50" fmla="*/ 0 w 153"/>
                  <a:gd name="T51" fmla="*/ 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08" name="Freeform 7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5 w 112"/>
                  <a:gd name="T1" fmla="*/ 0 h 156"/>
                  <a:gd name="T2" fmla="*/ 8 w 112"/>
                  <a:gd name="T3" fmla="*/ 0 h 156"/>
                  <a:gd name="T4" fmla="*/ 9 w 112"/>
                  <a:gd name="T5" fmla="*/ 1 h 156"/>
                  <a:gd name="T6" fmla="*/ 10 w 112"/>
                  <a:gd name="T7" fmla="*/ 3 h 156"/>
                  <a:gd name="T8" fmla="*/ 11 w 112"/>
                  <a:gd name="T9" fmla="*/ 7 h 156"/>
                  <a:gd name="T10" fmla="*/ 13 w 112"/>
                  <a:gd name="T11" fmla="*/ 10 h 156"/>
                  <a:gd name="T12" fmla="*/ 13 w 112"/>
                  <a:gd name="T13" fmla="*/ 14 h 156"/>
                  <a:gd name="T14" fmla="*/ 13 w 112"/>
                  <a:gd name="T15" fmla="*/ 17 h 156"/>
                  <a:gd name="T16" fmla="*/ 11 w 112"/>
                  <a:gd name="T17" fmla="*/ 19 h 156"/>
                  <a:gd name="T18" fmla="*/ 7 w 112"/>
                  <a:gd name="T19" fmla="*/ 20 h 156"/>
                  <a:gd name="T20" fmla="*/ 2 w 112"/>
                  <a:gd name="T21" fmla="*/ 19 h 156"/>
                  <a:gd name="T22" fmla="*/ 0 w 112"/>
                  <a:gd name="T23" fmla="*/ 17 h 156"/>
                  <a:gd name="T24" fmla="*/ 0 w 112"/>
                  <a:gd name="T25" fmla="*/ 14 h 156"/>
                  <a:gd name="T26" fmla="*/ 0 w 112"/>
                  <a:gd name="T27" fmla="*/ 10 h 156"/>
                  <a:gd name="T28" fmla="*/ 1 w 112"/>
                  <a:gd name="T29" fmla="*/ 7 h 156"/>
                  <a:gd name="T30" fmla="*/ 3 w 112"/>
                  <a:gd name="T31" fmla="*/ 3 h 156"/>
                  <a:gd name="T32" fmla="*/ 4 w 112"/>
                  <a:gd name="T33" fmla="*/ 1 h 156"/>
                  <a:gd name="T34" fmla="*/ 5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09" name="Freeform 7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7 w 151"/>
                  <a:gd name="T1" fmla="*/ 1 h 123"/>
                  <a:gd name="T2" fmla="*/ 18 w 151"/>
                  <a:gd name="T3" fmla="*/ 3 h 123"/>
                  <a:gd name="T4" fmla="*/ 18 w 151"/>
                  <a:gd name="T5" fmla="*/ 4 h 123"/>
                  <a:gd name="T6" fmla="*/ 17 w 151"/>
                  <a:gd name="T7" fmla="*/ 6 h 123"/>
                  <a:gd name="T8" fmla="*/ 15 w 151"/>
                  <a:gd name="T9" fmla="*/ 9 h 123"/>
                  <a:gd name="T10" fmla="*/ 12 w 151"/>
                  <a:gd name="T11" fmla="*/ 12 h 123"/>
                  <a:gd name="T12" fmla="*/ 10 w 151"/>
                  <a:gd name="T13" fmla="*/ 15 h 123"/>
                  <a:gd name="T14" fmla="*/ 7 w 151"/>
                  <a:gd name="T15" fmla="*/ 16 h 123"/>
                  <a:gd name="T16" fmla="*/ 4 w 151"/>
                  <a:gd name="T17" fmla="*/ 15 h 123"/>
                  <a:gd name="T18" fmla="*/ 1 w 151"/>
                  <a:gd name="T19" fmla="*/ 12 h 123"/>
                  <a:gd name="T20" fmla="*/ 0 w 151"/>
                  <a:gd name="T21" fmla="*/ 9 h 123"/>
                  <a:gd name="T22" fmla="*/ 0 w 151"/>
                  <a:gd name="T23" fmla="*/ 8 h 123"/>
                  <a:gd name="T24" fmla="*/ 0 w 151"/>
                  <a:gd name="T25" fmla="*/ 6 h 123"/>
                  <a:gd name="T26" fmla="*/ 0 w 151"/>
                  <a:gd name="T27" fmla="*/ 4 h 123"/>
                  <a:gd name="T28" fmla="*/ 1 w 151"/>
                  <a:gd name="T29" fmla="*/ 3 h 123"/>
                  <a:gd name="T30" fmla="*/ 3 w 151"/>
                  <a:gd name="T31" fmla="*/ 2 h 123"/>
                  <a:gd name="T32" fmla="*/ 4 w 151"/>
                  <a:gd name="T33" fmla="*/ 2 h 123"/>
                  <a:gd name="T34" fmla="*/ 6 w 151"/>
                  <a:gd name="T35" fmla="*/ 1 h 123"/>
                  <a:gd name="T36" fmla="*/ 8 w 151"/>
                  <a:gd name="T37" fmla="*/ 1 h 123"/>
                  <a:gd name="T38" fmla="*/ 10 w 151"/>
                  <a:gd name="T39" fmla="*/ 1 h 123"/>
                  <a:gd name="T40" fmla="*/ 12 w 151"/>
                  <a:gd name="T41" fmla="*/ 1 h 123"/>
                  <a:gd name="T42" fmla="*/ 13 w 151"/>
                  <a:gd name="T43" fmla="*/ 0 h 123"/>
                  <a:gd name="T44" fmla="*/ 15 w 151"/>
                  <a:gd name="T45" fmla="*/ 0 h 123"/>
                  <a:gd name="T46" fmla="*/ 16 w 151"/>
                  <a:gd name="T47" fmla="*/ 1 h 123"/>
                  <a:gd name="T48" fmla="*/ 17 w 151"/>
                  <a:gd name="T49" fmla="*/ 1 h 123"/>
                  <a:gd name="T50" fmla="*/ 17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10" name="Freeform 8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9 w 152"/>
                  <a:gd name="T1" fmla="*/ 13 h 123"/>
                  <a:gd name="T2" fmla="*/ 18 w 152"/>
                  <a:gd name="T3" fmla="*/ 16 h 123"/>
                  <a:gd name="T4" fmla="*/ 18 w 152"/>
                  <a:gd name="T5" fmla="*/ 16 h 123"/>
                  <a:gd name="T6" fmla="*/ 17 w 152"/>
                  <a:gd name="T7" fmla="*/ 16 h 123"/>
                  <a:gd name="T8" fmla="*/ 16 w 152"/>
                  <a:gd name="T9" fmla="*/ 16 h 123"/>
                  <a:gd name="T10" fmla="*/ 14 w 152"/>
                  <a:gd name="T11" fmla="*/ 16 h 123"/>
                  <a:gd name="T12" fmla="*/ 13 w 152"/>
                  <a:gd name="T13" fmla="*/ 16 h 123"/>
                  <a:gd name="T14" fmla="*/ 11 w 152"/>
                  <a:gd name="T15" fmla="*/ 16 h 123"/>
                  <a:gd name="T16" fmla="*/ 9 w 152"/>
                  <a:gd name="T17" fmla="*/ 15 h 123"/>
                  <a:gd name="T18" fmla="*/ 7 w 152"/>
                  <a:gd name="T19" fmla="*/ 15 h 123"/>
                  <a:gd name="T20" fmla="*/ 5 w 152"/>
                  <a:gd name="T21" fmla="*/ 14 h 123"/>
                  <a:gd name="T22" fmla="*/ 4 w 152"/>
                  <a:gd name="T23" fmla="*/ 14 h 123"/>
                  <a:gd name="T24" fmla="*/ 2 w 152"/>
                  <a:gd name="T25" fmla="*/ 13 h 123"/>
                  <a:gd name="T26" fmla="*/ 1 w 152"/>
                  <a:gd name="T27" fmla="*/ 12 h 123"/>
                  <a:gd name="T28" fmla="*/ 1 w 152"/>
                  <a:gd name="T29" fmla="*/ 10 h 123"/>
                  <a:gd name="T30" fmla="*/ 0 w 152"/>
                  <a:gd name="T31" fmla="*/ 9 h 123"/>
                  <a:gd name="T32" fmla="*/ 1 w 152"/>
                  <a:gd name="T33" fmla="*/ 7 h 123"/>
                  <a:gd name="T34" fmla="*/ 2 w 152"/>
                  <a:gd name="T35" fmla="*/ 5 h 123"/>
                  <a:gd name="T36" fmla="*/ 5 w 152"/>
                  <a:gd name="T37" fmla="*/ 1 h 123"/>
                  <a:gd name="T38" fmla="*/ 8 w 152"/>
                  <a:gd name="T39" fmla="*/ 0 h 123"/>
                  <a:gd name="T40" fmla="*/ 11 w 152"/>
                  <a:gd name="T41" fmla="*/ 1 h 123"/>
                  <a:gd name="T42" fmla="*/ 13 w 152"/>
                  <a:gd name="T43" fmla="*/ 4 h 123"/>
                  <a:gd name="T44" fmla="*/ 16 w 152"/>
                  <a:gd name="T45" fmla="*/ 7 h 123"/>
                  <a:gd name="T46" fmla="*/ 18 w 152"/>
                  <a:gd name="T47" fmla="*/ 10 h 123"/>
                  <a:gd name="T48" fmla="*/ 19 w 152"/>
                  <a:gd name="T49" fmla="*/ 12 h 123"/>
                  <a:gd name="T50" fmla="*/ 19 w 152"/>
                  <a:gd name="T51" fmla="*/ 13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11" name="Freeform 8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9 h 148"/>
                  <a:gd name="T2" fmla="*/ 0 w 136"/>
                  <a:gd name="T3" fmla="*/ 6 h 148"/>
                  <a:gd name="T4" fmla="*/ 1 w 136"/>
                  <a:gd name="T5" fmla="*/ 5 h 148"/>
                  <a:gd name="T6" fmla="*/ 2 w 136"/>
                  <a:gd name="T7" fmla="*/ 4 h 148"/>
                  <a:gd name="T8" fmla="*/ 3 w 136"/>
                  <a:gd name="T9" fmla="*/ 4 h 148"/>
                  <a:gd name="T10" fmla="*/ 5 w 136"/>
                  <a:gd name="T11" fmla="*/ 4 h 148"/>
                  <a:gd name="T12" fmla="*/ 6 w 136"/>
                  <a:gd name="T13" fmla="*/ 2 h 148"/>
                  <a:gd name="T14" fmla="*/ 8 w 136"/>
                  <a:gd name="T15" fmla="*/ 1 h 148"/>
                  <a:gd name="T16" fmla="*/ 10 w 136"/>
                  <a:gd name="T17" fmla="*/ 1 h 148"/>
                  <a:gd name="T18" fmla="*/ 12 w 136"/>
                  <a:gd name="T19" fmla="*/ 2 h 148"/>
                  <a:gd name="T20" fmla="*/ 13 w 136"/>
                  <a:gd name="T21" fmla="*/ 3 h 148"/>
                  <a:gd name="T22" fmla="*/ 14 w 136"/>
                  <a:gd name="T23" fmla="*/ 3 h 148"/>
                  <a:gd name="T24" fmla="*/ 16 w 136"/>
                  <a:gd name="T25" fmla="*/ 4 h 148"/>
                  <a:gd name="T26" fmla="*/ 17 w 136"/>
                  <a:gd name="T27" fmla="*/ 4 h 148"/>
                  <a:gd name="T28" fmla="*/ 17 w 136"/>
                  <a:gd name="T29" fmla="*/ 6 h 148"/>
                  <a:gd name="T30" fmla="*/ 17 w 136"/>
                  <a:gd name="T31" fmla="*/ 9 h 148"/>
                  <a:gd name="T32" fmla="*/ 17 w 136"/>
                  <a:gd name="T33" fmla="*/ 10 h 148"/>
                  <a:gd name="T34" fmla="*/ 17 w 136"/>
                  <a:gd name="T35" fmla="*/ 13 h 148"/>
                  <a:gd name="T36" fmla="*/ 17 w 136"/>
                  <a:gd name="T37" fmla="*/ 15 h 148"/>
                  <a:gd name="T38" fmla="*/ 16 w 136"/>
                  <a:gd name="T39" fmla="*/ 16 h 148"/>
                  <a:gd name="T40" fmla="*/ 14 w 136"/>
                  <a:gd name="T41" fmla="*/ 16 h 148"/>
                  <a:gd name="T42" fmla="*/ 13 w 136"/>
                  <a:gd name="T43" fmla="*/ 16 h 148"/>
                  <a:gd name="T44" fmla="*/ 12 w 136"/>
                  <a:gd name="T45" fmla="*/ 17 h 148"/>
                  <a:gd name="T46" fmla="*/ 10 w 136"/>
                  <a:gd name="T47" fmla="*/ 19 h 148"/>
                  <a:gd name="T48" fmla="*/ 8 w 136"/>
                  <a:gd name="T49" fmla="*/ 19 h 148"/>
                  <a:gd name="T50" fmla="*/ 6 w 136"/>
                  <a:gd name="T51" fmla="*/ 17 h 148"/>
                  <a:gd name="T52" fmla="*/ 5 w 136"/>
                  <a:gd name="T53" fmla="*/ 16 h 148"/>
                  <a:gd name="T54" fmla="*/ 4 w 136"/>
                  <a:gd name="T55" fmla="*/ 16 h 148"/>
                  <a:gd name="T56" fmla="*/ 2 w 136"/>
                  <a:gd name="T57" fmla="*/ 16 h 148"/>
                  <a:gd name="T58" fmla="*/ 1 w 136"/>
                  <a:gd name="T59" fmla="*/ 15 h 148"/>
                  <a:gd name="T60" fmla="*/ 1 w 136"/>
                  <a:gd name="T61" fmla="*/ 13 h 148"/>
                  <a:gd name="T62" fmla="*/ 1 w 136"/>
                  <a:gd name="T63" fmla="*/ 1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12" name="Freeform 8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3 w 39"/>
                  <a:gd name="T1" fmla="*/ 6 h 40"/>
                  <a:gd name="T2" fmla="*/ 4 w 39"/>
                  <a:gd name="T3" fmla="*/ 6 h 40"/>
                  <a:gd name="T4" fmla="*/ 5 w 39"/>
                  <a:gd name="T5" fmla="*/ 5 h 40"/>
                  <a:gd name="T6" fmla="*/ 5 w 39"/>
                  <a:gd name="T7" fmla="*/ 4 h 40"/>
                  <a:gd name="T8" fmla="*/ 5 w 39"/>
                  <a:gd name="T9" fmla="*/ 3 h 40"/>
                  <a:gd name="T10" fmla="*/ 5 w 39"/>
                  <a:gd name="T11" fmla="*/ 2 h 40"/>
                  <a:gd name="T12" fmla="*/ 5 w 39"/>
                  <a:gd name="T13" fmla="*/ 1 h 40"/>
                  <a:gd name="T14" fmla="*/ 4 w 39"/>
                  <a:gd name="T15" fmla="*/ 1 h 40"/>
                  <a:gd name="T16" fmla="*/ 3 w 39"/>
                  <a:gd name="T17" fmla="*/ 0 h 40"/>
                  <a:gd name="T18" fmla="*/ 2 w 39"/>
                  <a:gd name="T19" fmla="*/ 1 h 40"/>
                  <a:gd name="T20" fmla="*/ 1 w 39"/>
                  <a:gd name="T21" fmla="*/ 1 h 40"/>
                  <a:gd name="T22" fmla="*/ 1 w 39"/>
                  <a:gd name="T23" fmla="*/ 2 h 40"/>
                  <a:gd name="T24" fmla="*/ 0 w 39"/>
                  <a:gd name="T25" fmla="*/ 3 h 40"/>
                  <a:gd name="T26" fmla="*/ 1 w 39"/>
                  <a:gd name="T27" fmla="*/ 4 h 40"/>
                  <a:gd name="T28" fmla="*/ 1 w 39"/>
                  <a:gd name="T29" fmla="*/ 5 h 40"/>
                  <a:gd name="T30" fmla="*/ 2 w 39"/>
                  <a:gd name="T31" fmla="*/ 6 h 40"/>
                  <a:gd name="T32" fmla="*/ 3 w 39"/>
                  <a:gd name="T33" fmla="*/ 6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13" name="Freeform 8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9 h 147"/>
                  <a:gd name="T2" fmla="*/ 0 w 136"/>
                  <a:gd name="T3" fmla="*/ 6 h 147"/>
                  <a:gd name="T4" fmla="*/ 1 w 136"/>
                  <a:gd name="T5" fmla="*/ 5 h 147"/>
                  <a:gd name="T6" fmla="*/ 2 w 136"/>
                  <a:gd name="T7" fmla="*/ 4 h 147"/>
                  <a:gd name="T8" fmla="*/ 4 w 136"/>
                  <a:gd name="T9" fmla="*/ 3 h 147"/>
                  <a:gd name="T10" fmla="*/ 5 w 136"/>
                  <a:gd name="T11" fmla="*/ 4 h 147"/>
                  <a:gd name="T12" fmla="*/ 6 w 136"/>
                  <a:gd name="T13" fmla="*/ 2 h 147"/>
                  <a:gd name="T14" fmla="*/ 8 w 136"/>
                  <a:gd name="T15" fmla="*/ 1 h 147"/>
                  <a:gd name="T16" fmla="*/ 10 w 136"/>
                  <a:gd name="T17" fmla="*/ 1 h 147"/>
                  <a:gd name="T18" fmla="*/ 12 w 136"/>
                  <a:gd name="T19" fmla="*/ 2 h 147"/>
                  <a:gd name="T20" fmla="*/ 13 w 136"/>
                  <a:gd name="T21" fmla="*/ 3 h 147"/>
                  <a:gd name="T22" fmla="*/ 14 w 136"/>
                  <a:gd name="T23" fmla="*/ 3 h 147"/>
                  <a:gd name="T24" fmla="*/ 16 w 136"/>
                  <a:gd name="T25" fmla="*/ 4 h 147"/>
                  <a:gd name="T26" fmla="*/ 17 w 136"/>
                  <a:gd name="T27" fmla="*/ 4 h 147"/>
                  <a:gd name="T28" fmla="*/ 17 w 136"/>
                  <a:gd name="T29" fmla="*/ 6 h 147"/>
                  <a:gd name="T30" fmla="*/ 17 w 136"/>
                  <a:gd name="T31" fmla="*/ 9 h 147"/>
                  <a:gd name="T32" fmla="*/ 17 w 136"/>
                  <a:gd name="T33" fmla="*/ 10 h 147"/>
                  <a:gd name="T34" fmla="*/ 17 w 136"/>
                  <a:gd name="T35" fmla="*/ 13 h 147"/>
                  <a:gd name="T36" fmla="*/ 17 w 136"/>
                  <a:gd name="T37" fmla="*/ 15 h 147"/>
                  <a:gd name="T38" fmla="*/ 16 w 136"/>
                  <a:gd name="T39" fmla="*/ 16 h 147"/>
                  <a:gd name="T40" fmla="*/ 14 w 136"/>
                  <a:gd name="T41" fmla="*/ 16 h 147"/>
                  <a:gd name="T42" fmla="*/ 13 w 136"/>
                  <a:gd name="T43" fmla="*/ 16 h 147"/>
                  <a:gd name="T44" fmla="*/ 12 w 136"/>
                  <a:gd name="T45" fmla="*/ 17 h 147"/>
                  <a:gd name="T46" fmla="*/ 10 w 136"/>
                  <a:gd name="T47" fmla="*/ 19 h 147"/>
                  <a:gd name="T48" fmla="*/ 8 w 136"/>
                  <a:gd name="T49" fmla="*/ 19 h 147"/>
                  <a:gd name="T50" fmla="*/ 6 w 136"/>
                  <a:gd name="T51" fmla="*/ 17 h 147"/>
                  <a:gd name="T52" fmla="*/ 5 w 136"/>
                  <a:gd name="T53" fmla="*/ 16 h 147"/>
                  <a:gd name="T54" fmla="*/ 4 w 136"/>
                  <a:gd name="T55" fmla="*/ 16 h 147"/>
                  <a:gd name="T56" fmla="*/ 2 w 136"/>
                  <a:gd name="T57" fmla="*/ 16 h 147"/>
                  <a:gd name="T58" fmla="*/ 1 w 136"/>
                  <a:gd name="T59" fmla="*/ 15 h 147"/>
                  <a:gd name="T60" fmla="*/ 1 w 136"/>
                  <a:gd name="T61" fmla="*/ 13 h 147"/>
                  <a:gd name="T62" fmla="*/ 1 w 136"/>
                  <a:gd name="T63" fmla="*/ 1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14" name="Freeform 8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3 w 39"/>
                  <a:gd name="T1" fmla="*/ 5 h 39"/>
                  <a:gd name="T2" fmla="*/ 4 w 39"/>
                  <a:gd name="T3" fmla="*/ 5 h 39"/>
                  <a:gd name="T4" fmla="*/ 5 w 39"/>
                  <a:gd name="T5" fmla="*/ 5 h 39"/>
                  <a:gd name="T6" fmla="*/ 5 w 39"/>
                  <a:gd name="T7" fmla="*/ 4 h 39"/>
                  <a:gd name="T8" fmla="*/ 5 w 39"/>
                  <a:gd name="T9" fmla="*/ 3 h 39"/>
                  <a:gd name="T10" fmla="*/ 5 w 39"/>
                  <a:gd name="T11" fmla="*/ 2 h 39"/>
                  <a:gd name="T12" fmla="*/ 5 w 39"/>
                  <a:gd name="T13" fmla="*/ 1 h 39"/>
                  <a:gd name="T14" fmla="*/ 4 w 39"/>
                  <a:gd name="T15" fmla="*/ 1 h 39"/>
                  <a:gd name="T16" fmla="*/ 3 w 39"/>
                  <a:gd name="T17" fmla="*/ 0 h 39"/>
                  <a:gd name="T18" fmla="*/ 2 w 39"/>
                  <a:gd name="T19" fmla="*/ 1 h 39"/>
                  <a:gd name="T20" fmla="*/ 1 w 39"/>
                  <a:gd name="T21" fmla="*/ 1 h 39"/>
                  <a:gd name="T22" fmla="*/ 1 w 39"/>
                  <a:gd name="T23" fmla="*/ 2 h 39"/>
                  <a:gd name="T24" fmla="*/ 0 w 39"/>
                  <a:gd name="T25" fmla="*/ 3 h 39"/>
                  <a:gd name="T26" fmla="*/ 1 w 39"/>
                  <a:gd name="T27" fmla="*/ 4 h 39"/>
                  <a:gd name="T28" fmla="*/ 1 w 39"/>
                  <a:gd name="T29" fmla="*/ 5 h 39"/>
                  <a:gd name="T30" fmla="*/ 2 w 39"/>
                  <a:gd name="T31" fmla="*/ 5 h 39"/>
                  <a:gd name="T32" fmla="*/ 3 w 39"/>
                  <a:gd name="T33" fmla="*/ 5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15" name="Freeform 8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16" name="Freeform 8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17" name="Freeform 8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18" name="Freeform 8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19" name="Freeform 8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20" name="Freeform 9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21" name="Freeform 9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22" name="Freeform 9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23" name="Freeform 9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24" name="Freeform 9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25" name="Freeform 9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26" name="Freeform 9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27" name="Freeform 9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28" name="Freeform 9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29" name="Freeform 9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8 w 58"/>
                  <a:gd name="T1" fmla="*/ 3 h 60"/>
                  <a:gd name="T2" fmla="*/ 8 w 58"/>
                  <a:gd name="T3" fmla="*/ 3 h 60"/>
                  <a:gd name="T4" fmla="*/ 8 w 58"/>
                  <a:gd name="T5" fmla="*/ 2 h 60"/>
                  <a:gd name="T6" fmla="*/ 7 w 58"/>
                  <a:gd name="T7" fmla="*/ 1 h 60"/>
                  <a:gd name="T8" fmla="*/ 7 w 58"/>
                  <a:gd name="T9" fmla="*/ 1 h 60"/>
                  <a:gd name="T10" fmla="*/ 6 w 58"/>
                  <a:gd name="T11" fmla="*/ 0 h 60"/>
                  <a:gd name="T12" fmla="*/ 6 w 58"/>
                  <a:gd name="T13" fmla="*/ 0 h 60"/>
                  <a:gd name="T14" fmla="*/ 5 w 58"/>
                  <a:gd name="T15" fmla="*/ 0 h 60"/>
                  <a:gd name="T16" fmla="*/ 4 w 58"/>
                  <a:gd name="T17" fmla="*/ 0 h 60"/>
                  <a:gd name="T18" fmla="*/ 3 w 58"/>
                  <a:gd name="T19" fmla="*/ 0 h 60"/>
                  <a:gd name="T20" fmla="*/ 1 w 58"/>
                  <a:gd name="T21" fmla="*/ 1 h 60"/>
                  <a:gd name="T22" fmla="*/ 1 w 58"/>
                  <a:gd name="T23" fmla="*/ 2 h 60"/>
                  <a:gd name="T24" fmla="*/ 0 w 58"/>
                  <a:gd name="T25" fmla="*/ 3 h 60"/>
                  <a:gd name="T26" fmla="*/ 0 w 58"/>
                  <a:gd name="T27" fmla="*/ 4 h 60"/>
                  <a:gd name="T28" fmla="*/ 1 w 58"/>
                  <a:gd name="T29" fmla="*/ 5 h 60"/>
                  <a:gd name="T30" fmla="*/ 1 w 58"/>
                  <a:gd name="T31" fmla="*/ 5 h 60"/>
                  <a:gd name="T32" fmla="*/ 1 w 58"/>
                  <a:gd name="T33" fmla="*/ 6 h 60"/>
                  <a:gd name="T34" fmla="*/ 2 w 58"/>
                  <a:gd name="T35" fmla="*/ 6 h 60"/>
                  <a:gd name="T36" fmla="*/ 3 w 58"/>
                  <a:gd name="T37" fmla="*/ 7 h 60"/>
                  <a:gd name="T38" fmla="*/ 3 w 58"/>
                  <a:gd name="T39" fmla="*/ 7 h 60"/>
                  <a:gd name="T40" fmla="*/ 4 w 58"/>
                  <a:gd name="T41" fmla="*/ 7 h 60"/>
                  <a:gd name="T42" fmla="*/ 5 w 58"/>
                  <a:gd name="T43" fmla="*/ 7 h 60"/>
                  <a:gd name="T44" fmla="*/ 6 w 58"/>
                  <a:gd name="T45" fmla="*/ 7 h 60"/>
                  <a:gd name="T46" fmla="*/ 6 w 58"/>
                  <a:gd name="T47" fmla="*/ 6 h 60"/>
                  <a:gd name="T48" fmla="*/ 7 w 58"/>
                  <a:gd name="T49" fmla="*/ 6 h 60"/>
                  <a:gd name="T50" fmla="*/ 7 w 58"/>
                  <a:gd name="T51" fmla="*/ 5 h 60"/>
                  <a:gd name="T52" fmla="*/ 8 w 58"/>
                  <a:gd name="T53" fmla="*/ 5 h 60"/>
                  <a:gd name="T54" fmla="*/ 8 w 58"/>
                  <a:gd name="T55" fmla="*/ 4 h 60"/>
                  <a:gd name="T56" fmla="*/ 8 w 58"/>
                  <a:gd name="T57" fmla="*/ 3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30" name="Freeform 10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2 w 28"/>
                  <a:gd name="T1" fmla="*/ 4 h 30"/>
                  <a:gd name="T2" fmla="*/ 2 w 28"/>
                  <a:gd name="T3" fmla="*/ 4 h 30"/>
                  <a:gd name="T4" fmla="*/ 2 w 28"/>
                  <a:gd name="T5" fmla="*/ 4 h 30"/>
                  <a:gd name="T6" fmla="*/ 1 w 28"/>
                  <a:gd name="T7" fmla="*/ 4 h 30"/>
                  <a:gd name="T8" fmla="*/ 1 w 28"/>
                  <a:gd name="T9" fmla="*/ 4 h 30"/>
                  <a:gd name="T10" fmla="*/ 1 w 28"/>
                  <a:gd name="T11" fmla="*/ 3 h 30"/>
                  <a:gd name="T12" fmla="*/ 1 w 28"/>
                  <a:gd name="T13" fmla="*/ 3 h 30"/>
                  <a:gd name="T14" fmla="*/ 0 w 28"/>
                  <a:gd name="T15" fmla="*/ 3 h 30"/>
                  <a:gd name="T16" fmla="*/ 0 w 28"/>
                  <a:gd name="T17" fmla="*/ 2 h 30"/>
                  <a:gd name="T18" fmla="*/ 0 w 28"/>
                  <a:gd name="T19" fmla="*/ 2 h 30"/>
                  <a:gd name="T20" fmla="*/ 1 w 28"/>
                  <a:gd name="T21" fmla="*/ 2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2 w 28"/>
                  <a:gd name="T29" fmla="*/ 1 h 30"/>
                  <a:gd name="T30" fmla="*/ 2 w 28"/>
                  <a:gd name="T31" fmla="*/ 0 h 30"/>
                  <a:gd name="T32" fmla="*/ 2 w 28"/>
                  <a:gd name="T33" fmla="*/ 0 h 30"/>
                  <a:gd name="T34" fmla="*/ 3 w 28"/>
                  <a:gd name="T35" fmla="*/ 0 h 30"/>
                  <a:gd name="T36" fmla="*/ 3 w 28"/>
                  <a:gd name="T37" fmla="*/ 1 h 30"/>
                  <a:gd name="T38" fmla="*/ 3 w 28"/>
                  <a:gd name="T39" fmla="*/ 1 h 30"/>
                  <a:gd name="T40" fmla="*/ 4 w 28"/>
                  <a:gd name="T41" fmla="*/ 1 h 30"/>
                  <a:gd name="T42" fmla="*/ 4 w 28"/>
                  <a:gd name="T43" fmla="*/ 1 h 30"/>
                  <a:gd name="T44" fmla="*/ 4 w 28"/>
                  <a:gd name="T45" fmla="*/ 2 h 30"/>
                  <a:gd name="T46" fmla="*/ 4 w 28"/>
                  <a:gd name="T47" fmla="*/ 2 h 30"/>
                  <a:gd name="T48" fmla="*/ 4 w 28"/>
                  <a:gd name="T49" fmla="*/ 2 h 30"/>
                  <a:gd name="T50" fmla="*/ 4 w 28"/>
                  <a:gd name="T51" fmla="*/ 3 h 30"/>
                  <a:gd name="T52" fmla="*/ 4 w 28"/>
                  <a:gd name="T53" fmla="*/ 4 h 30"/>
                  <a:gd name="T54" fmla="*/ 3 w 28"/>
                  <a:gd name="T55" fmla="*/ 4 h 30"/>
                  <a:gd name="T56" fmla="*/ 2 w 28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31" name="Freeform 10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7 w 60"/>
                  <a:gd name="T1" fmla="*/ 4 h 60"/>
                  <a:gd name="T2" fmla="*/ 7 w 60"/>
                  <a:gd name="T3" fmla="*/ 3 h 60"/>
                  <a:gd name="T4" fmla="*/ 7 w 60"/>
                  <a:gd name="T5" fmla="*/ 3 h 60"/>
                  <a:gd name="T6" fmla="*/ 6 w 60"/>
                  <a:gd name="T7" fmla="*/ 2 h 60"/>
                  <a:gd name="T8" fmla="*/ 6 w 60"/>
                  <a:gd name="T9" fmla="*/ 1 h 60"/>
                  <a:gd name="T10" fmla="*/ 5 w 60"/>
                  <a:gd name="T11" fmla="*/ 1 h 60"/>
                  <a:gd name="T12" fmla="*/ 5 w 60"/>
                  <a:gd name="T13" fmla="*/ 1 h 60"/>
                  <a:gd name="T14" fmla="*/ 4 w 60"/>
                  <a:gd name="T15" fmla="*/ 1 h 60"/>
                  <a:gd name="T16" fmla="*/ 3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0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0 w 60"/>
                  <a:gd name="T29" fmla="*/ 6 h 60"/>
                  <a:gd name="T30" fmla="*/ 0 w 60"/>
                  <a:gd name="T31" fmla="*/ 6 h 60"/>
                  <a:gd name="T32" fmla="*/ 1 w 60"/>
                  <a:gd name="T33" fmla="*/ 7 h 60"/>
                  <a:gd name="T34" fmla="*/ 1 w 60"/>
                  <a:gd name="T35" fmla="*/ 7 h 60"/>
                  <a:gd name="T36" fmla="*/ 2 w 60"/>
                  <a:gd name="T37" fmla="*/ 8 h 60"/>
                  <a:gd name="T38" fmla="*/ 3 w 60"/>
                  <a:gd name="T39" fmla="*/ 8 h 60"/>
                  <a:gd name="T40" fmla="*/ 3 w 60"/>
                  <a:gd name="T41" fmla="*/ 8 h 60"/>
                  <a:gd name="T42" fmla="*/ 4 w 60"/>
                  <a:gd name="T43" fmla="*/ 8 h 60"/>
                  <a:gd name="T44" fmla="*/ 5 w 60"/>
                  <a:gd name="T45" fmla="*/ 8 h 60"/>
                  <a:gd name="T46" fmla="*/ 5 w 60"/>
                  <a:gd name="T47" fmla="*/ 7 h 60"/>
                  <a:gd name="T48" fmla="*/ 6 w 60"/>
                  <a:gd name="T49" fmla="*/ 7 h 60"/>
                  <a:gd name="T50" fmla="*/ 6 w 60"/>
                  <a:gd name="T51" fmla="*/ 6 h 60"/>
                  <a:gd name="T52" fmla="*/ 7 w 60"/>
                  <a:gd name="T53" fmla="*/ 6 h 60"/>
                  <a:gd name="T54" fmla="*/ 7 w 60"/>
                  <a:gd name="T55" fmla="*/ 5 h 60"/>
                  <a:gd name="T56" fmla="*/ 7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32" name="Freeform 10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33" name="Freeform 10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1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34" name="Freeform 10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35" name="Freeform 10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8 w 60"/>
                  <a:gd name="T1" fmla="*/ 4 h 57"/>
                  <a:gd name="T2" fmla="*/ 8 w 60"/>
                  <a:gd name="T3" fmla="*/ 3 h 57"/>
                  <a:gd name="T4" fmla="*/ 8 w 60"/>
                  <a:gd name="T5" fmla="*/ 3 h 57"/>
                  <a:gd name="T6" fmla="*/ 7 w 60"/>
                  <a:gd name="T7" fmla="*/ 2 h 57"/>
                  <a:gd name="T8" fmla="*/ 7 w 60"/>
                  <a:gd name="T9" fmla="*/ 1 h 57"/>
                  <a:gd name="T10" fmla="*/ 6 w 60"/>
                  <a:gd name="T11" fmla="*/ 1 h 57"/>
                  <a:gd name="T12" fmla="*/ 6 w 60"/>
                  <a:gd name="T13" fmla="*/ 1 h 57"/>
                  <a:gd name="T14" fmla="*/ 5 w 60"/>
                  <a:gd name="T15" fmla="*/ 0 h 57"/>
                  <a:gd name="T16" fmla="*/ 4 w 60"/>
                  <a:gd name="T17" fmla="*/ 0 h 57"/>
                  <a:gd name="T18" fmla="*/ 3 w 60"/>
                  <a:gd name="T19" fmla="*/ 1 h 57"/>
                  <a:gd name="T20" fmla="*/ 2 w 60"/>
                  <a:gd name="T21" fmla="*/ 1 h 57"/>
                  <a:gd name="T22" fmla="*/ 1 w 60"/>
                  <a:gd name="T23" fmla="*/ 3 h 57"/>
                  <a:gd name="T24" fmla="*/ 0 w 60"/>
                  <a:gd name="T25" fmla="*/ 4 h 57"/>
                  <a:gd name="T26" fmla="*/ 1 w 60"/>
                  <a:gd name="T27" fmla="*/ 5 h 57"/>
                  <a:gd name="T28" fmla="*/ 1 w 60"/>
                  <a:gd name="T29" fmla="*/ 5 h 57"/>
                  <a:gd name="T30" fmla="*/ 1 w 60"/>
                  <a:gd name="T31" fmla="*/ 6 h 57"/>
                  <a:gd name="T32" fmla="*/ 1 w 60"/>
                  <a:gd name="T33" fmla="*/ 7 h 57"/>
                  <a:gd name="T34" fmla="*/ 2 w 60"/>
                  <a:gd name="T35" fmla="*/ 7 h 57"/>
                  <a:gd name="T36" fmla="*/ 3 w 60"/>
                  <a:gd name="T37" fmla="*/ 7 h 57"/>
                  <a:gd name="T38" fmla="*/ 3 w 60"/>
                  <a:gd name="T39" fmla="*/ 8 h 57"/>
                  <a:gd name="T40" fmla="*/ 4 w 60"/>
                  <a:gd name="T41" fmla="*/ 8 h 57"/>
                  <a:gd name="T42" fmla="*/ 5 w 60"/>
                  <a:gd name="T43" fmla="*/ 8 h 57"/>
                  <a:gd name="T44" fmla="*/ 6 w 60"/>
                  <a:gd name="T45" fmla="*/ 7 h 57"/>
                  <a:gd name="T46" fmla="*/ 6 w 60"/>
                  <a:gd name="T47" fmla="*/ 7 h 57"/>
                  <a:gd name="T48" fmla="*/ 7 w 60"/>
                  <a:gd name="T49" fmla="*/ 7 h 57"/>
                  <a:gd name="T50" fmla="*/ 7 w 60"/>
                  <a:gd name="T51" fmla="*/ 6 h 57"/>
                  <a:gd name="T52" fmla="*/ 8 w 60"/>
                  <a:gd name="T53" fmla="*/ 5 h 57"/>
                  <a:gd name="T54" fmla="*/ 8 w 60"/>
                  <a:gd name="T55" fmla="*/ 5 h 57"/>
                  <a:gd name="T56" fmla="*/ 8 w 60"/>
                  <a:gd name="T57" fmla="*/ 4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36" name="Freeform 10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2 w 30"/>
                  <a:gd name="T1" fmla="*/ 4 h 27"/>
                  <a:gd name="T2" fmla="*/ 2 w 30"/>
                  <a:gd name="T3" fmla="*/ 4 h 27"/>
                  <a:gd name="T4" fmla="*/ 2 w 30"/>
                  <a:gd name="T5" fmla="*/ 4 h 27"/>
                  <a:gd name="T6" fmla="*/ 1 w 30"/>
                  <a:gd name="T7" fmla="*/ 4 h 27"/>
                  <a:gd name="T8" fmla="*/ 1 w 30"/>
                  <a:gd name="T9" fmla="*/ 3 h 27"/>
                  <a:gd name="T10" fmla="*/ 1 w 30"/>
                  <a:gd name="T11" fmla="*/ 3 h 27"/>
                  <a:gd name="T12" fmla="*/ 1 w 30"/>
                  <a:gd name="T13" fmla="*/ 3 h 27"/>
                  <a:gd name="T14" fmla="*/ 0 w 30"/>
                  <a:gd name="T15" fmla="*/ 2 h 27"/>
                  <a:gd name="T16" fmla="*/ 0 w 30"/>
                  <a:gd name="T17" fmla="*/ 2 h 27"/>
                  <a:gd name="T18" fmla="*/ 0 w 30"/>
                  <a:gd name="T19" fmla="*/ 2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2 w 30"/>
                  <a:gd name="T29" fmla="*/ 0 h 27"/>
                  <a:gd name="T30" fmla="*/ 2 w 30"/>
                  <a:gd name="T31" fmla="*/ 0 h 27"/>
                  <a:gd name="T32" fmla="*/ 2 w 30"/>
                  <a:gd name="T33" fmla="*/ 0 h 27"/>
                  <a:gd name="T34" fmla="*/ 3 w 30"/>
                  <a:gd name="T35" fmla="*/ 0 h 27"/>
                  <a:gd name="T36" fmla="*/ 3 w 30"/>
                  <a:gd name="T37" fmla="*/ 0 h 27"/>
                  <a:gd name="T38" fmla="*/ 3 w 30"/>
                  <a:gd name="T39" fmla="*/ 1 h 27"/>
                  <a:gd name="T40" fmla="*/ 4 w 30"/>
                  <a:gd name="T41" fmla="*/ 1 h 27"/>
                  <a:gd name="T42" fmla="*/ 4 w 30"/>
                  <a:gd name="T43" fmla="*/ 1 h 27"/>
                  <a:gd name="T44" fmla="*/ 4 w 30"/>
                  <a:gd name="T45" fmla="*/ 1 h 27"/>
                  <a:gd name="T46" fmla="*/ 4 w 30"/>
                  <a:gd name="T47" fmla="*/ 2 h 27"/>
                  <a:gd name="T48" fmla="*/ 4 w 30"/>
                  <a:gd name="T49" fmla="*/ 2 h 27"/>
                  <a:gd name="T50" fmla="*/ 4 w 30"/>
                  <a:gd name="T51" fmla="*/ 3 h 27"/>
                  <a:gd name="T52" fmla="*/ 4 w 30"/>
                  <a:gd name="T53" fmla="*/ 3 h 27"/>
                  <a:gd name="T54" fmla="*/ 3 w 30"/>
                  <a:gd name="T55" fmla="*/ 4 h 27"/>
                  <a:gd name="T56" fmla="*/ 2 w 30"/>
                  <a:gd name="T57" fmla="*/ 4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37" name="Freeform 10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38" name="Freeform 10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39" name="Freeform 10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40" name="Freeform 11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41" name="Freeform 11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8 w 59"/>
                  <a:gd name="T1" fmla="*/ 3 h 59"/>
                  <a:gd name="T2" fmla="*/ 8 w 59"/>
                  <a:gd name="T3" fmla="*/ 2 h 59"/>
                  <a:gd name="T4" fmla="*/ 8 w 59"/>
                  <a:gd name="T5" fmla="*/ 2 h 59"/>
                  <a:gd name="T6" fmla="*/ 7 w 59"/>
                  <a:gd name="T7" fmla="*/ 1 h 59"/>
                  <a:gd name="T8" fmla="*/ 7 w 59"/>
                  <a:gd name="T9" fmla="*/ 1 h 59"/>
                  <a:gd name="T10" fmla="*/ 6 w 59"/>
                  <a:gd name="T11" fmla="*/ 0 h 59"/>
                  <a:gd name="T12" fmla="*/ 6 w 59"/>
                  <a:gd name="T13" fmla="*/ 0 h 59"/>
                  <a:gd name="T14" fmla="*/ 5 w 59"/>
                  <a:gd name="T15" fmla="*/ 0 h 59"/>
                  <a:gd name="T16" fmla="*/ 4 w 59"/>
                  <a:gd name="T17" fmla="*/ 0 h 59"/>
                  <a:gd name="T18" fmla="*/ 3 w 59"/>
                  <a:gd name="T19" fmla="*/ 0 h 59"/>
                  <a:gd name="T20" fmla="*/ 2 w 59"/>
                  <a:gd name="T21" fmla="*/ 1 h 59"/>
                  <a:gd name="T22" fmla="*/ 1 w 59"/>
                  <a:gd name="T23" fmla="*/ 2 h 59"/>
                  <a:gd name="T24" fmla="*/ 0 w 59"/>
                  <a:gd name="T25" fmla="*/ 3 h 59"/>
                  <a:gd name="T26" fmla="*/ 1 w 59"/>
                  <a:gd name="T27" fmla="*/ 4 h 59"/>
                  <a:gd name="T28" fmla="*/ 1 w 59"/>
                  <a:gd name="T29" fmla="*/ 5 h 59"/>
                  <a:gd name="T30" fmla="*/ 1 w 59"/>
                  <a:gd name="T31" fmla="*/ 5 h 59"/>
                  <a:gd name="T32" fmla="*/ 2 w 59"/>
                  <a:gd name="T33" fmla="*/ 6 h 59"/>
                  <a:gd name="T34" fmla="*/ 2 w 59"/>
                  <a:gd name="T35" fmla="*/ 6 h 59"/>
                  <a:gd name="T36" fmla="*/ 3 w 59"/>
                  <a:gd name="T37" fmla="*/ 7 h 59"/>
                  <a:gd name="T38" fmla="*/ 3 w 59"/>
                  <a:gd name="T39" fmla="*/ 7 h 59"/>
                  <a:gd name="T40" fmla="*/ 4 w 59"/>
                  <a:gd name="T41" fmla="*/ 7 h 59"/>
                  <a:gd name="T42" fmla="*/ 5 w 59"/>
                  <a:gd name="T43" fmla="*/ 7 h 59"/>
                  <a:gd name="T44" fmla="*/ 6 w 59"/>
                  <a:gd name="T45" fmla="*/ 7 h 59"/>
                  <a:gd name="T46" fmla="*/ 6 w 59"/>
                  <a:gd name="T47" fmla="*/ 6 h 59"/>
                  <a:gd name="T48" fmla="*/ 7 w 59"/>
                  <a:gd name="T49" fmla="*/ 6 h 59"/>
                  <a:gd name="T50" fmla="*/ 7 w 59"/>
                  <a:gd name="T51" fmla="*/ 5 h 59"/>
                  <a:gd name="T52" fmla="*/ 8 w 59"/>
                  <a:gd name="T53" fmla="*/ 5 h 59"/>
                  <a:gd name="T54" fmla="*/ 8 w 59"/>
                  <a:gd name="T55" fmla="*/ 4 h 59"/>
                  <a:gd name="T56" fmla="*/ 8 w 59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42" name="Freeform 11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43" name="Freeform 11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4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44" name="Freeform 11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45" name="Freeform 11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46" name="Freeform 11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3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1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3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47" name="Freeform 11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1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1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48" name="Freeform 11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49" name="Freeform 11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8 w 58"/>
                  <a:gd name="T1" fmla="*/ 4 h 58"/>
                  <a:gd name="T2" fmla="*/ 8 w 58"/>
                  <a:gd name="T3" fmla="*/ 3 h 58"/>
                  <a:gd name="T4" fmla="*/ 8 w 58"/>
                  <a:gd name="T5" fmla="*/ 3 h 58"/>
                  <a:gd name="T6" fmla="*/ 7 w 58"/>
                  <a:gd name="T7" fmla="*/ 2 h 58"/>
                  <a:gd name="T8" fmla="*/ 7 w 58"/>
                  <a:gd name="T9" fmla="*/ 1 h 58"/>
                  <a:gd name="T10" fmla="*/ 6 w 58"/>
                  <a:gd name="T11" fmla="*/ 1 h 58"/>
                  <a:gd name="T12" fmla="*/ 6 w 58"/>
                  <a:gd name="T13" fmla="*/ 1 h 58"/>
                  <a:gd name="T14" fmla="*/ 5 w 58"/>
                  <a:gd name="T15" fmla="*/ 0 h 58"/>
                  <a:gd name="T16" fmla="*/ 4 w 58"/>
                  <a:gd name="T17" fmla="*/ 0 h 58"/>
                  <a:gd name="T18" fmla="*/ 3 w 58"/>
                  <a:gd name="T19" fmla="*/ 1 h 58"/>
                  <a:gd name="T20" fmla="*/ 1 w 58"/>
                  <a:gd name="T21" fmla="*/ 1 h 58"/>
                  <a:gd name="T22" fmla="*/ 1 w 58"/>
                  <a:gd name="T23" fmla="*/ 3 h 58"/>
                  <a:gd name="T24" fmla="*/ 0 w 58"/>
                  <a:gd name="T25" fmla="*/ 4 h 58"/>
                  <a:gd name="T26" fmla="*/ 0 w 58"/>
                  <a:gd name="T27" fmla="*/ 5 h 58"/>
                  <a:gd name="T28" fmla="*/ 1 w 58"/>
                  <a:gd name="T29" fmla="*/ 6 h 58"/>
                  <a:gd name="T30" fmla="*/ 1 w 58"/>
                  <a:gd name="T31" fmla="*/ 6 h 58"/>
                  <a:gd name="T32" fmla="*/ 1 w 58"/>
                  <a:gd name="T33" fmla="*/ 7 h 58"/>
                  <a:gd name="T34" fmla="*/ 2 w 58"/>
                  <a:gd name="T35" fmla="*/ 7 h 58"/>
                  <a:gd name="T36" fmla="*/ 3 w 58"/>
                  <a:gd name="T37" fmla="*/ 8 h 58"/>
                  <a:gd name="T38" fmla="*/ 3 w 58"/>
                  <a:gd name="T39" fmla="*/ 8 h 58"/>
                  <a:gd name="T40" fmla="*/ 4 w 58"/>
                  <a:gd name="T41" fmla="*/ 8 h 58"/>
                  <a:gd name="T42" fmla="*/ 5 w 58"/>
                  <a:gd name="T43" fmla="*/ 8 h 58"/>
                  <a:gd name="T44" fmla="*/ 6 w 58"/>
                  <a:gd name="T45" fmla="*/ 8 h 58"/>
                  <a:gd name="T46" fmla="*/ 6 w 58"/>
                  <a:gd name="T47" fmla="*/ 7 h 58"/>
                  <a:gd name="T48" fmla="*/ 7 w 58"/>
                  <a:gd name="T49" fmla="*/ 7 h 58"/>
                  <a:gd name="T50" fmla="*/ 7 w 58"/>
                  <a:gd name="T51" fmla="*/ 6 h 58"/>
                  <a:gd name="T52" fmla="*/ 8 w 58"/>
                  <a:gd name="T53" fmla="*/ 6 h 58"/>
                  <a:gd name="T54" fmla="*/ 8 w 58"/>
                  <a:gd name="T55" fmla="*/ 5 h 58"/>
                  <a:gd name="T56" fmla="*/ 8 w 58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50" name="Freeform 12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3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3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1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3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51" name="Freeform 12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52" name="Freeform 12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53" name="Freeform 12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54" name="Freeform 12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55" name="Freeform 12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56" name="Freeform 12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57" name="Freeform 12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58" name="Freeform 12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59" name="Freeform 12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3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1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0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1 h 60"/>
                  <a:gd name="T22" fmla="*/ 1 w 59"/>
                  <a:gd name="T23" fmla="*/ 3 h 60"/>
                  <a:gd name="T24" fmla="*/ 0 w 59"/>
                  <a:gd name="T25" fmla="*/ 4 h 60"/>
                  <a:gd name="T26" fmla="*/ 0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4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60" name="Freeform 13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4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2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2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2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4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61" name="Freeform 13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62" name="Freeform 13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63" name="Freeform 13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64" name="Freeform 13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65" name="Freeform 13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8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6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6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8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66" name="Freeform 13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2 w 28"/>
                  <a:gd name="T1" fmla="*/ 3 h 29"/>
                  <a:gd name="T2" fmla="*/ 2 w 28"/>
                  <a:gd name="T3" fmla="*/ 3 h 29"/>
                  <a:gd name="T4" fmla="*/ 2 w 28"/>
                  <a:gd name="T5" fmla="*/ 3 h 29"/>
                  <a:gd name="T6" fmla="*/ 1 w 28"/>
                  <a:gd name="T7" fmla="*/ 3 h 29"/>
                  <a:gd name="T8" fmla="*/ 1 w 28"/>
                  <a:gd name="T9" fmla="*/ 3 h 29"/>
                  <a:gd name="T10" fmla="*/ 1 w 28"/>
                  <a:gd name="T11" fmla="*/ 2 h 29"/>
                  <a:gd name="T12" fmla="*/ 1 w 28"/>
                  <a:gd name="T13" fmla="*/ 2 h 29"/>
                  <a:gd name="T14" fmla="*/ 0 w 28"/>
                  <a:gd name="T15" fmla="*/ 2 h 29"/>
                  <a:gd name="T16" fmla="*/ 0 w 28"/>
                  <a:gd name="T17" fmla="*/ 1 h 29"/>
                  <a:gd name="T18" fmla="*/ 0 w 28"/>
                  <a:gd name="T19" fmla="*/ 1 h 29"/>
                  <a:gd name="T20" fmla="*/ 1 w 28"/>
                  <a:gd name="T21" fmla="*/ 1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2 w 28"/>
                  <a:gd name="T29" fmla="*/ 0 h 29"/>
                  <a:gd name="T30" fmla="*/ 2 w 28"/>
                  <a:gd name="T31" fmla="*/ 0 h 29"/>
                  <a:gd name="T32" fmla="*/ 2 w 28"/>
                  <a:gd name="T33" fmla="*/ 0 h 29"/>
                  <a:gd name="T34" fmla="*/ 3 w 28"/>
                  <a:gd name="T35" fmla="*/ 0 h 29"/>
                  <a:gd name="T36" fmla="*/ 3 w 28"/>
                  <a:gd name="T37" fmla="*/ 0 h 29"/>
                  <a:gd name="T38" fmla="*/ 3 w 28"/>
                  <a:gd name="T39" fmla="*/ 0 h 29"/>
                  <a:gd name="T40" fmla="*/ 4 w 28"/>
                  <a:gd name="T41" fmla="*/ 0 h 29"/>
                  <a:gd name="T42" fmla="*/ 4 w 28"/>
                  <a:gd name="T43" fmla="*/ 0 h 29"/>
                  <a:gd name="T44" fmla="*/ 4 w 28"/>
                  <a:gd name="T45" fmla="*/ 1 h 29"/>
                  <a:gd name="T46" fmla="*/ 4 w 28"/>
                  <a:gd name="T47" fmla="*/ 1 h 29"/>
                  <a:gd name="T48" fmla="*/ 4 w 28"/>
                  <a:gd name="T49" fmla="*/ 1 h 29"/>
                  <a:gd name="T50" fmla="*/ 4 w 28"/>
                  <a:gd name="T51" fmla="*/ 2 h 29"/>
                  <a:gd name="T52" fmla="*/ 4 w 28"/>
                  <a:gd name="T53" fmla="*/ 3 h 29"/>
                  <a:gd name="T54" fmla="*/ 3 w 28"/>
                  <a:gd name="T55" fmla="*/ 3 h 29"/>
                  <a:gd name="T56" fmla="*/ 2 w 28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67" name="Freeform 13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8 w 60"/>
                  <a:gd name="T1" fmla="*/ 4 h 58"/>
                  <a:gd name="T2" fmla="*/ 8 w 60"/>
                  <a:gd name="T3" fmla="*/ 3 h 58"/>
                  <a:gd name="T4" fmla="*/ 8 w 60"/>
                  <a:gd name="T5" fmla="*/ 3 h 58"/>
                  <a:gd name="T6" fmla="*/ 7 w 60"/>
                  <a:gd name="T7" fmla="*/ 2 h 58"/>
                  <a:gd name="T8" fmla="*/ 7 w 60"/>
                  <a:gd name="T9" fmla="*/ 1 h 58"/>
                  <a:gd name="T10" fmla="*/ 6 w 60"/>
                  <a:gd name="T11" fmla="*/ 1 h 58"/>
                  <a:gd name="T12" fmla="*/ 6 w 60"/>
                  <a:gd name="T13" fmla="*/ 1 h 58"/>
                  <a:gd name="T14" fmla="*/ 5 w 60"/>
                  <a:gd name="T15" fmla="*/ 0 h 58"/>
                  <a:gd name="T16" fmla="*/ 4 w 60"/>
                  <a:gd name="T17" fmla="*/ 0 h 58"/>
                  <a:gd name="T18" fmla="*/ 3 w 60"/>
                  <a:gd name="T19" fmla="*/ 1 h 58"/>
                  <a:gd name="T20" fmla="*/ 1 w 60"/>
                  <a:gd name="T21" fmla="*/ 1 h 58"/>
                  <a:gd name="T22" fmla="*/ 1 w 60"/>
                  <a:gd name="T23" fmla="*/ 3 h 58"/>
                  <a:gd name="T24" fmla="*/ 0 w 60"/>
                  <a:gd name="T25" fmla="*/ 4 h 58"/>
                  <a:gd name="T26" fmla="*/ 1 w 60"/>
                  <a:gd name="T27" fmla="*/ 5 h 58"/>
                  <a:gd name="T28" fmla="*/ 1 w 60"/>
                  <a:gd name="T29" fmla="*/ 6 h 58"/>
                  <a:gd name="T30" fmla="*/ 1 w 60"/>
                  <a:gd name="T31" fmla="*/ 6 h 58"/>
                  <a:gd name="T32" fmla="*/ 1 w 60"/>
                  <a:gd name="T33" fmla="*/ 7 h 58"/>
                  <a:gd name="T34" fmla="*/ 2 w 60"/>
                  <a:gd name="T35" fmla="*/ 7 h 58"/>
                  <a:gd name="T36" fmla="*/ 3 w 60"/>
                  <a:gd name="T37" fmla="*/ 8 h 58"/>
                  <a:gd name="T38" fmla="*/ 3 w 60"/>
                  <a:gd name="T39" fmla="*/ 8 h 58"/>
                  <a:gd name="T40" fmla="*/ 4 w 60"/>
                  <a:gd name="T41" fmla="*/ 8 h 58"/>
                  <a:gd name="T42" fmla="*/ 5 w 60"/>
                  <a:gd name="T43" fmla="*/ 8 h 58"/>
                  <a:gd name="T44" fmla="*/ 6 w 60"/>
                  <a:gd name="T45" fmla="*/ 8 h 58"/>
                  <a:gd name="T46" fmla="*/ 6 w 60"/>
                  <a:gd name="T47" fmla="*/ 7 h 58"/>
                  <a:gd name="T48" fmla="*/ 7 w 60"/>
                  <a:gd name="T49" fmla="*/ 7 h 58"/>
                  <a:gd name="T50" fmla="*/ 7 w 60"/>
                  <a:gd name="T51" fmla="*/ 6 h 58"/>
                  <a:gd name="T52" fmla="*/ 8 w 60"/>
                  <a:gd name="T53" fmla="*/ 6 h 58"/>
                  <a:gd name="T54" fmla="*/ 8 w 60"/>
                  <a:gd name="T55" fmla="*/ 5 h 58"/>
                  <a:gd name="T56" fmla="*/ 8 w 60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68" name="Freeform 13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69" name="Freeform 13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70" name="Freeform 14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71" name="Freeform 14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72" name="Freeform 14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73" name="Freeform 14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7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5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5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7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74" name="Freeform 14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75" name="Freeform 14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376" name="Freeform 14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</p:grpSp>
        <p:grpSp>
          <p:nvGrpSpPr>
            <p:cNvPr id="3096" name="Group 147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3097" name="AutoShape 148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098" name="Freeform 14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 w 61"/>
                  <a:gd name="T1" fmla="*/ 8 h 60"/>
                  <a:gd name="T2" fmla="*/ 2 w 61"/>
                  <a:gd name="T3" fmla="*/ 8 h 60"/>
                  <a:gd name="T4" fmla="*/ 1 w 61"/>
                  <a:gd name="T5" fmla="*/ 7 h 60"/>
                  <a:gd name="T6" fmla="*/ 0 w 61"/>
                  <a:gd name="T7" fmla="*/ 6 h 60"/>
                  <a:gd name="T8" fmla="*/ 0 w 61"/>
                  <a:gd name="T9" fmla="*/ 4 h 60"/>
                  <a:gd name="T10" fmla="*/ 0 w 61"/>
                  <a:gd name="T11" fmla="*/ 3 h 60"/>
                  <a:gd name="T12" fmla="*/ 1 w 61"/>
                  <a:gd name="T13" fmla="*/ 1 h 60"/>
                  <a:gd name="T14" fmla="*/ 2 w 61"/>
                  <a:gd name="T15" fmla="*/ 1 h 60"/>
                  <a:gd name="T16" fmla="*/ 3 w 61"/>
                  <a:gd name="T17" fmla="*/ 0 h 60"/>
                  <a:gd name="T18" fmla="*/ 5 w 61"/>
                  <a:gd name="T19" fmla="*/ 1 h 60"/>
                  <a:gd name="T20" fmla="*/ 6 w 61"/>
                  <a:gd name="T21" fmla="*/ 1 h 60"/>
                  <a:gd name="T22" fmla="*/ 7 w 61"/>
                  <a:gd name="T23" fmla="*/ 3 h 60"/>
                  <a:gd name="T24" fmla="*/ 7 w 61"/>
                  <a:gd name="T25" fmla="*/ 4 h 60"/>
                  <a:gd name="T26" fmla="*/ 7 w 61"/>
                  <a:gd name="T27" fmla="*/ 6 h 60"/>
                  <a:gd name="T28" fmla="*/ 6 w 61"/>
                  <a:gd name="T29" fmla="*/ 7 h 60"/>
                  <a:gd name="T30" fmla="*/ 5 w 61"/>
                  <a:gd name="T31" fmla="*/ 8 h 60"/>
                  <a:gd name="T32" fmla="*/ 3 w 61"/>
                  <a:gd name="T33" fmla="*/ 8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099" name="Freeform 15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00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01" name="Freeform 152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21 w 177"/>
                  <a:gd name="T1" fmla="*/ 18 h 146"/>
                  <a:gd name="T2" fmla="*/ 23 w 177"/>
                  <a:gd name="T3" fmla="*/ 15 h 146"/>
                  <a:gd name="T4" fmla="*/ 22 w 177"/>
                  <a:gd name="T5" fmla="*/ 14 h 146"/>
                  <a:gd name="T6" fmla="*/ 21 w 177"/>
                  <a:gd name="T7" fmla="*/ 12 h 146"/>
                  <a:gd name="T8" fmla="*/ 18 w 177"/>
                  <a:gd name="T9" fmla="*/ 8 h 146"/>
                  <a:gd name="T10" fmla="*/ 16 w 177"/>
                  <a:gd name="T11" fmla="*/ 5 h 146"/>
                  <a:gd name="T12" fmla="*/ 12 w 177"/>
                  <a:gd name="T13" fmla="*/ 2 h 146"/>
                  <a:gd name="T14" fmla="*/ 9 w 177"/>
                  <a:gd name="T15" fmla="*/ 0 h 146"/>
                  <a:gd name="T16" fmla="*/ 5 w 177"/>
                  <a:gd name="T17" fmla="*/ 1 h 146"/>
                  <a:gd name="T18" fmla="*/ 2 w 177"/>
                  <a:gd name="T19" fmla="*/ 5 h 146"/>
                  <a:gd name="T20" fmla="*/ 1 w 177"/>
                  <a:gd name="T21" fmla="*/ 8 h 146"/>
                  <a:gd name="T22" fmla="*/ 0 w 177"/>
                  <a:gd name="T23" fmla="*/ 10 h 146"/>
                  <a:gd name="T24" fmla="*/ 1 w 177"/>
                  <a:gd name="T25" fmla="*/ 12 h 146"/>
                  <a:gd name="T26" fmla="*/ 1 w 177"/>
                  <a:gd name="T27" fmla="*/ 14 h 146"/>
                  <a:gd name="T28" fmla="*/ 3 w 177"/>
                  <a:gd name="T29" fmla="*/ 15 h 146"/>
                  <a:gd name="T30" fmla="*/ 4 w 177"/>
                  <a:gd name="T31" fmla="*/ 16 h 146"/>
                  <a:gd name="T32" fmla="*/ 6 w 177"/>
                  <a:gd name="T33" fmla="*/ 17 h 146"/>
                  <a:gd name="T34" fmla="*/ 8 w 177"/>
                  <a:gd name="T35" fmla="*/ 18 h 146"/>
                  <a:gd name="T36" fmla="*/ 10 w 177"/>
                  <a:gd name="T37" fmla="*/ 18 h 146"/>
                  <a:gd name="T38" fmla="*/ 13 w 177"/>
                  <a:gd name="T39" fmla="*/ 18 h 146"/>
                  <a:gd name="T40" fmla="*/ 15 w 177"/>
                  <a:gd name="T41" fmla="*/ 18 h 146"/>
                  <a:gd name="T42" fmla="*/ 17 w 177"/>
                  <a:gd name="T43" fmla="*/ 19 h 146"/>
                  <a:gd name="T44" fmla="*/ 18 w 177"/>
                  <a:gd name="T45" fmla="*/ 19 h 146"/>
                  <a:gd name="T46" fmla="*/ 20 w 177"/>
                  <a:gd name="T47" fmla="*/ 18 h 146"/>
                  <a:gd name="T48" fmla="*/ 21 w 177"/>
                  <a:gd name="T49" fmla="*/ 18 h 146"/>
                  <a:gd name="T50" fmla="*/ 21 w 177"/>
                  <a:gd name="T51" fmla="*/ 18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02" name="Freeform 15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23 w 178"/>
                  <a:gd name="T1" fmla="*/ 3 h 143"/>
                  <a:gd name="T2" fmla="*/ 21 w 178"/>
                  <a:gd name="T3" fmla="*/ 0 h 143"/>
                  <a:gd name="T4" fmla="*/ 21 w 178"/>
                  <a:gd name="T5" fmla="*/ 0 h 143"/>
                  <a:gd name="T6" fmla="*/ 20 w 178"/>
                  <a:gd name="T7" fmla="*/ 0 h 143"/>
                  <a:gd name="T8" fmla="*/ 19 w 178"/>
                  <a:gd name="T9" fmla="*/ 0 h 143"/>
                  <a:gd name="T10" fmla="*/ 17 w 178"/>
                  <a:gd name="T11" fmla="*/ 0 h 143"/>
                  <a:gd name="T12" fmla="*/ 15 w 178"/>
                  <a:gd name="T13" fmla="*/ 0 h 143"/>
                  <a:gd name="T14" fmla="*/ 13 w 178"/>
                  <a:gd name="T15" fmla="*/ 0 h 143"/>
                  <a:gd name="T16" fmla="*/ 10 w 178"/>
                  <a:gd name="T17" fmla="*/ 0 h 143"/>
                  <a:gd name="T18" fmla="*/ 8 w 178"/>
                  <a:gd name="T19" fmla="*/ 0 h 143"/>
                  <a:gd name="T20" fmla="*/ 6 w 178"/>
                  <a:gd name="T21" fmla="*/ 1 h 143"/>
                  <a:gd name="T22" fmla="*/ 4 w 178"/>
                  <a:gd name="T23" fmla="*/ 2 h 143"/>
                  <a:gd name="T24" fmla="*/ 3 w 178"/>
                  <a:gd name="T25" fmla="*/ 3 h 143"/>
                  <a:gd name="T26" fmla="*/ 1 w 178"/>
                  <a:gd name="T27" fmla="*/ 4 h 143"/>
                  <a:gd name="T28" fmla="*/ 1 w 178"/>
                  <a:gd name="T29" fmla="*/ 6 h 143"/>
                  <a:gd name="T30" fmla="*/ 0 w 178"/>
                  <a:gd name="T31" fmla="*/ 8 h 143"/>
                  <a:gd name="T32" fmla="*/ 1 w 178"/>
                  <a:gd name="T33" fmla="*/ 10 h 143"/>
                  <a:gd name="T34" fmla="*/ 2 w 178"/>
                  <a:gd name="T35" fmla="*/ 13 h 143"/>
                  <a:gd name="T36" fmla="*/ 6 w 178"/>
                  <a:gd name="T37" fmla="*/ 16 h 143"/>
                  <a:gd name="T38" fmla="*/ 9 w 178"/>
                  <a:gd name="T39" fmla="*/ 17 h 143"/>
                  <a:gd name="T40" fmla="*/ 12 w 178"/>
                  <a:gd name="T41" fmla="*/ 16 h 143"/>
                  <a:gd name="T42" fmla="*/ 16 w 178"/>
                  <a:gd name="T43" fmla="*/ 13 h 143"/>
                  <a:gd name="T44" fmla="*/ 19 w 178"/>
                  <a:gd name="T45" fmla="*/ 10 h 143"/>
                  <a:gd name="T46" fmla="*/ 21 w 178"/>
                  <a:gd name="T47" fmla="*/ 6 h 143"/>
                  <a:gd name="T48" fmla="*/ 22 w 178"/>
                  <a:gd name="T49" fmla="*/ 4 h 143"/>
                  <a:gd name="T50" fmla="*/ 23 w 178"/>
                  <a:gd name="T51" fmla="*/ 3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03" name="Freeform 154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1 w 132"/>
                  <a:gd name="T1" fmla="*/ 0 h 181"/>
                  <a:gd name="T2" fmla="*/ 7 w 132"/>
                  <a:gd name="T3" fmla="*/ 0 h 181"/>
                  <a:gd name="T4" fmla="*/ 6 w 132"/>
                  <a:gd name="T5" fmla="*/ 1 h 181"/>
                  <a:gd name="T6" fmla="*/ 5 w 132"/>
                  <a:gd name="T7" fmla="*/ 3 h 181"/>
                  <a:gd name="T8" fmla="*/ 3 w 132"/>
                  <a:gd name="T9" fmla="*/ 7 h 181"/>
                  <a:gd name="T10" fmla="*/ 1 w 132"/>
                  <a:gd name="T11" fmla="*/ 11 h 181"/>
                  <a:gd name="T12" fmla="*/ 0 w 132"/>
                  <a:gd name="T13" fmla="*/ 15 h 181"/>
                  <a:gd name="T14" fmla="*/ 1 w 132"/>
                  <a:gd name="T15" fmla="*/ 19 h 181"/>
                  <a:gd name="T16" fmla="*/ 3 w 132"/>
                  <a:gd name="T17" fmla="*/ 21 h 181"/>
                  <a:gd name="T18" fmla="*/ 8 w 132"/>
                  <a:gd name="T19" fmla="*/ 22 h 181"/>
                  <a:gd name="T20" fmla="*/ 14 w 132"/>
                  <a:gd name="T21" fmla="*/ 21 h 181"/>
                  <a:gd name="T22" fmla="*/ 16 w 132"/>
                  <a:gd name="T23" fmla="*/ 19 h 181"/>
                  <a:gd name="T24" fmla="*/ 17 w 132"/>
                  <a:gd name="T25" fmla="*/ 15 h 181"/>
                  <a:gd name="T26" fmla="*/ 16 w 132"/>
                  <a:gd name="T27" fmla="*/ 11 h 181"/>
                  <a:gd name="T28" fmla="*/ 15 w 132"/>
                  <a:gd name="T29" fmla="*/ 7 h 181"/>
                  <a:gd name="T30" fmla="*/ 13 w 132"/>
                  <a:gd name="T31" fmla="*/ 3 h 181"/>
                  <a:gd name="T32" fmla="*/ 11 w 132"/>
                  <a:gd name="T33" fmla="*/ 1 h 181"/>
                  <a:gd name="T34" fmla="*/ 1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04" name="Freeform 15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 w 177"/>
                  <a:gd name="T1" fmla="*/ 1 h 144"/>
                  <a:gd name="T2" fmla="*/ 0 w 177"/>
                  <a:gd name="T3" fmla="*/ 4 h 144"/>
                  <a:gd name="T4" fmla="*/ 0 w 177"/>
                  <a:gd name="T5" fmla="*/ 5 h 144"/>
                  <a:gd name="T6" fmla="*/ 2 w 177"/>
                  <a:gd name="T7" fmla="*/ 7 h 144"/>
                  <a:gd name="T8" fmla="*/ 4 w 177"/>
                  <a:gd name="T9" fmla="*/ 11 h 144"/>
                  <a:gd name="T10" fmla="*/ 7 w 177"/>
                  <a:gd name="T11" fmla="*/ 14 h 144"/>
                  <a:gd name="T12" fmla="*/ 10 w 177"/>
                  <a:gd name="T13" fmla="*/ 17 h 144"/>
                  <a:gd name="T14" fmla="*/ 13 w 177"/>
                  <a:gd name="T15" fmla="*/ 18 h 144"/>
                  <a:gd name="T16" fmla="*/ 17 w 177"/>
                  <a:gd name="T17" fmla="*/ 18 h 144"/>
                  <a:gd name="T18" fmla="*/ 20 w 177"/>
                  <a:gd name="T19" fmla="*/ 14 h 144"/>
                  <a:gd name="T20" fmla="*/ 21 w 177"/>
                  <a:gd name="T21" fmla="*/ 11 h 144"/>
                  <a:gd name="T22" fmla="*/ 22 w 177"/>
                  <a:gd name="T23" fmla="*/ 9 h 144"/>
                  <a:gd name="T24" fmla="*/ 22 w 177"/>
                  <a:gd name="T25" fmla="*/ 7 h 144"/>
                  <a:gd name="T26" fmla="*/ 21 w 177"/>
                  <a:gd name="T27" fmla="*/ 5 h 144"/>
                  <a:gd name="T28" fmla="*/ 20 w 177"/>
                  <a:gd name="T29" fmla="*/ 4 h 144"/>
                  <a:gd name="T30" fmla="*/ 18 w 177"/>
                  <a:gd name="T31" fmla="*/ 3 h 144"/>
                  <a:gd name="T32" fmla="*/ 16 w 177"/>
                  <a:gd name="T33" fmla="*/ 2 h 144"/>
                  <a:gd name="T34" fmla="*/ 14 w 177"/>
                  <a:gd name="T35" fmla="*/ 1 h 144"/>
                  <a:gd name="T36" fmla="*/ 12 w 177"/>
                  <a:gd name="T37" fmla="*/ 1 h 144"/>
                  <a:gd name="T38" fmla="*/ 10 w 177"/>
                  <a:gd name="T39" fmla="*/ 1 h 144"/>
                  <a:gd name="T40" fmla="*/ 7 w 177"/>
                  <a:gd name="T41" fmla="*/ 1 h 144"/>
                  <a:gd name="T42" fmla="*/ 6 w 177"/>
                  <a:gd name="T43" fmla="*/ 0 h 144"/>
                  <a:gd name="T44" fmla="*/ 4 w 177"/>
                  <a:gd name="T45" fmla="*/ 0 h 144"/>
                  <a:gd name="T46" fmla="*/ 3 w 177"/>
                  <a:gd name="T47" fmla="*/ 1 h 144"/>
                  <a:gd name="T48" fmla="*/ 2 w 177"/>
                  <a:gd name="T49" fmla="*/ 1 h 144"/>
                  <a:gd name="T50" fmla="*/ 1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05" name="Freeform 15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5 h 143"/>
                  <a:gd name="T2" fmla="*/ 2 w 180"/>
                  <a:gd name="T3" fmla="*/ 18 h 143"/>
                  <a:gd name="T4" fmla="*/ 3 w 180"/>
                  <a:gd name="T5" fmla="*/ 18 h 143"/>
                  <a:gd name="T6" fmla="*/ 3 w 180"/>
                  <a:gd name="T7" fmla="*/ 18 h 143"/>
                  <a:gd name="T8" fmla="*/ 5 w 180"/>
                  <a:gd name="T9" fmla="*/ 18 h 143"/>
                  <a:gd name="T10" fmla="*/ 6 w 180"/>
                  <a:gd name="T11" fmla="*/ 18 h 143"/>
                  <a:gd name="T12" fmla="*/ 8 w 180"/>
                  <a:gd name="T13" fmla="*/ 18 h 143"/>
                  <a:gd name="T14" fmla="*/ 10 w 180"/>
                  <a:gd name="T15" fmla="*/ 18 h 143"/>
                  <a:gd name="T16" fmla="*/ 13 w 180"/>
                  <a:gd name="T17" fmla="*/ 18 h 143"/>
                  <a:gd name="T18" fmla="*/ 15 w 180"/>
                  <a:gd name="T19" fmla="*/ 17 h 143"/>
                  <a:gd name="T20" fmla="*/ 17 w 180"/>
                  <a:gd name="T21" fmla="*/ 17 h 143"/>
                  <a:gd name="T22" fmla="*/ 19 w 180"/>
                  <a:gd name="T23" fmla="*/ 16 h 143"/>
                  <a:gd name="T24" fmla="*/ 21 w 180"/>
                  <a:gd name="T25" fmla="*/ 15 h 143"/>
                  <a:gd name="T26" fmla="*/ 22 w 180"/>
                  <a:gd name="T27" fmla="*/ 14 h 143"/>
                  <a:gd name="T28" fmla="*/ 23 w 180"/>
                  <a:gd name="T29" fmla="*/ 12 h 143"/>
                  <a:gd name="T30" fmla="*/ 23 w 180"/>
                  <a:gd name="T31" fmla="*/ 10 h 143"/>
                  <a:gd name="T32" fmla="*/ 22 w 180"/>
                  <a:gd name="T33" fmla="*/ 8 h 143"/>
                  <a:gd name="T34" fmla="*/ 21 w 180"/>
                  <a:gd name="T35" fmla="*/ 5 h 143"/>
                  <a:gd name="T36" fmla="*/ 18 w 180"/>
                  <a:gd name="T37" fmla="*/ 1 h 143"/>
                  <a:gd name="T38" fmla="*/ 14 w 180"/>
                  <a:gd name="T39" fmla="*/ 0 h 143"/>
                  <a:gd name="T40" fmla="*/ 11 w 180"/>
                  <a:gd name="T41" fmla="*/ 2 h 143"/>
                  <a:gd name="T42" fmla="*/ 7 w 180"/>
                  <a:gd name="T43" fmla="*/ 4 h 143"/>
                  <a:gd name="T44" fmla="*/ 5 w 180"/>
                  <a:gd name="T45" fmla="*/ 8 h 143"/>
                  <a:gd name="T46" fmla="*/ 2 w 180"/>
                  <a:gd name="T47" fmla="*/ 11 h 143"/>
                  <a:gd name="T48" fmla="*/ 1 w 180"/>
                  <a:gd name="T49" fmla="*/ 14 h 143"/>
                  <a:gd name="T50" fmla="*/ 0 w 180"/>
                  <a:gd name="T51" fmla="*/ 15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06" name="Freeform 15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3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3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07" name="Freeform 15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08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09" name="Freeform 16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4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3 h 58"/>
                  <a:gd name="T20" fmla="*/ 0 w 71"/>
                  <a:gd name="T21" fmla="*/ 5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10" name="Freeform 16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9 w 71"/>
                  <a:gd name="T1" fmla="*/ 1 h 57"/>
                  <a:gd name="T2" fmla="*/ 9 w 71"/>
                  <a:gd name="T3" fmla="*/ 0 h 57"/>
                  <a:gd name="T4" fmla="*/ 8 w 71"/>
                  <a:gd name="T5" fmla="*/ 0 h 57"/>
                  <a:gd name="T6" fmla="*/ 7 w 71"/>
                  <a:gd name="T7" fmla="*/ 0 h 57"/>
                  <a:gd name="T8" fmla="*/ 5 w 71"/>
                  <a:gd name="T9" fmla="*/ 0 h 57"/>
                  <a:gd name="T10" fmla="*/ 4 w 71"/>
                  <a:gd name="T11" fmla="*/ 0 h 57"/>
                  <a:gd name="T12" fmla="*/ 2 w 71"/>
                  <a:gd name="T13" fmla="*/ 0 h 57"/>
                  <a:gd name="T14" fmla="*/ 1 w 71"/>
                  <a:gd name="T15" fmla="*/ 1 h 57"/>
                  <a:gd name="T16" fmla="*/ 0 w 71"/>
                  <a:gd name="T17" fmla="*/ 3 h 57"/>
                  <a:gd name="T18" fmla="*/ 1 w 71"/>
                  <a:gd name="T19" fmla="*/ 5 h 57"/>
                  <a:gd name="T20" fmla="*/ 2 w 71"/>
                  <a:gd name="T21" fmla="*/ 6 h 57"/>
                  <a:gd name="T22" fmla="*/ 4 w 71"/>
                  <a:gd name="T23" fmla="*/ 7 h 57"/>
                  <a:gd name="T24" fmla="*/ 5 w 71"/>
                  <a:gd name="T25" fmla="*/ 6 h 57"/>
                  <a:gd name="T26" fmla="*/ 7 w 71"/>
                  <a:gd name="T27" fmla="*/ 5 h 57"/>
                  <a:gd name="T28" fmla="*/ 8 w 71"/>
                  <a:gd name="T29" fmla="*/ 4 h 57"/>
                  <a:gd name="T30" fmla="*/ 8 w 71"/>
                  <a:gd name="T31" fmla="*/ 2 h 57"/>
                  <a:gd name="T32" fmla="*/ 9 w 71"/>
                  <a:gd name="T33" fmla="*/ 1 h 57"/>
                  <a:gd name="T34" fmla="*/ 9 w 71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11" name="Freeform 16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4 w 52"/>
                  <a:gd name="T1" fmla="*/ 0 h 73"/>
                  <a:gd name="T2" fmla="*/ 3 w 52"/>
                  <a:gd name="T3" fmla="*/ 0 h 73"/>
                  <a:gd name="T4" fmla="*/ 3 w 52"/>
                  <a:gd name="T5" fmla="*/ 0 h 73"/>
                  <a:gd name="T6" fmla="*/ 2 w 52"/>
                  <a:gd name="T7" fmla="*/ 1 h 73"/>
                  <a:gd name="T8" fmla="*/ 1 w 52"/>
                  <a:gd name="T9" fmla="*/ 2 h 73"/>
                  <a:gd name="T10" fmla="*/ 1 w 52"/>
                  <a:gd name="T11" fmla="*/ 4 h 73"/>
                  <a:gd name="T12" fmla="*/ 0 w 52"/>
                  <a:gd name="T13" fmla="*/ 6 h 73"/>
                  <a:gd name="T14" fmla="*/ 1 w 52"/>
                  <a:gd name="T15" fmla="*/ 7 h 73"/>
                  <a:gd name="T16" fmla="*/ 2 w 52"/>
                  <a:gd name="T17" fmla="*/ 8 h 73"/>
                  <a:gd name="T18" fmla="*/ 4 w 52"/>
                  <a:gd name="T19" fmla="*/ 9 h 73"/>
                  <a:gd name="T20" fmla="*/ 6 w 52"/>
                  <a:gd name="T21" fmla="*/ 8 h 73"/>
                  <a:gd name="T22" fmla="*/ 7 w 52"/>
                  <a:gd name="T23" fmla="*/ 7 h 73"/>
                  <a:gd name="T24" fmla="*/ 7 w 52"/>
                  <a:gd name="T25" fmla="*/ 6 h 73"/>
                  <a:gd name="T26" fmla="*/ 7 w 52"/>
                  <a:gd name="T27" fmla="*/ 4 h 73"/>
                  <a:gd name="T28" fmla="*/ 6 w 52"/>
                  <a:gd name="T29" fmla="*/ 2 h 73"/>
                  <a:gd name="T30" fmla="*/ 5 w 52"/>
                  <a:gd name="T31" fmla="*/ 1 h 73"/>
                  <a:gd name="T32" fmla="*/ 5 w 52"/>
                  <a:gd name="T33" fmla="*/ 0 h 73"/>
                  <a:gd name="T34" fmla="*/ 4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12" name="Freeform 16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1 h 57"/>
                  <a:gd name="T4" fmla="*/ 1 w 71"/>
                  <a:gd name="T5" fmla="*/ 1 h 57"/>
                  <a:gd name="T6" fmla="*/ 1 w 71"/>
                  <a:gd name="T7" fmla="*/ 2 h 57"/>
                  <a:gd name="T8" fmla="*/ 2 w 71"/>
                  <a:gd name="T9" fmla="*/ 4 h 57"/>
                  <a:gd name="T10" fmla="*/ 3 w 71"/>
                  <a:gd name="T11" fmla="*/ 5 h 57"/>
                  <a:gd name="T12" fmla="*/ 4 w 71"/>
                  <a:gd name="T13" fmla="*/ 6 h 57"/>
                  <a:gd name="T14" fmla="*/ 6 w 71"/>
                  <a:gd name="T15" fmla="*/ 7 h 57"/>
                  <a:gd name="T16" fmla="*/ 7 w 71"/>
                  <a:gd name="T17" fmla="*/ 6 h 57"/>
                  <a:gd name="T18" fmla="*/ 9 w 71"/>
                  <a:gd name="T19" fmla="*/ 5 h 57"/>
                  <a:gd name="T20" fmla="*/ 9 w 71"/>
                  <a:gd name="T21" fmla="*/ 3 h 57"/>
                  <a:gd name="T22" fmla="*/ 9 w 71"/>
                  <a:gd name="T23" fmla="*/ 1 h 57"/>
                  <a:gd name="T24" fmla="*/ 8 w 71"/>
                  <a:gd name="T25" fmla="*/ 0 h 57"/>
                  <a:gd name="T26" fmla="*/ 6 w 71"/>
                  <a:gd name="T27" fmla="*/ 0 h 57"/>
                  <a:gd name="T28" fmla="*/ 4 w 71"/>
                  <a:gd name="T29" fmla="*/ 0 h 57"/>
                  <a:gd name="T30" fmla="*/ 3 w 71"/>
                  <a:gd name="T31" fmla="*/ 0 h 57"/>
                  <a:gd name="T32" fmla="*/ 2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13" name="Freeform 16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5 h 57"/>
                  <a:gd name="T2" fmla="*/ 1 w 71"/>
                  <a:gd name="T3" fmla="*/ 7 h 57"/>
                  <a:gd name="T4" fmla="*/ 2 w 71"/>
                  <a:gd name="T5" fmla="*/ 7 h 57"/>
                  <a:gd name="T6" fmla="*/ 3 w 71"/>
                  <a:gd name="T7" fmla="*/ 7 h 57"/>
                  <a:gd name="T8" fmla="*/ 4 w 71"/>
                  <a:gd name="T9" fmla="*/ 7 h 57"/>
                  <a:gd name="T10" fmla="*/ 6 w 71"/>
                  <a:gd name="T11" fmla="*/ 6 h 57"/>
                  <a:gd name="T12" fmla="*/ 8 w 71"/>
                  <a:gd name="T13" fmla="*/ 6 h 57"/>
                  <a:gd name="T14" fmla="*/ 9 w 71"/>
                  <a:gd name="T15" fmla="*/ 5 h 57"/>
                  <a:gd name="T16" fmla="*/ 9 w 71"/>
                  <a:gd name="T17" fmla="*/ 4 h 57"/>
                  <a:gd name="T18" fmla="*/ 9 w 71"/>
                  <a:gd name="T19" fmla="*/ 2 h 57"/>
                  <a:gd name="T20" fmla="*/ 7 w 71"/>
                  <a:gd name="T21" fmla="*/ 0 h 57"/>
                  <a:gd name="T22" fmla="*/ 6 w 71"/>
                  <a:gd name="T23" fmla="*/ 0 h 57"/>
                  <a:gd name="T24" fmla="*/ 4 w 71"/>
                  <a:gd name="T25" fmla="*/ 0 h 57"/>
                  <a:gd name="T26" fmla="*/ 3 w 71"/>
                  <a:gd name="T27" fmla="*/ 1 h 57"/>
                  <a:gd name="T28" fmla="*/ 2 w 71"/>
                  <a:gd name="T29" fmla="*/ 2 h 57"/>
                  <a:gd name="T30" fmla="*/ 1 w 71"/>
                  <a:gd name="T31" fmla="*/ 4 h 57"/>
                  <a:gd name="T32" fmla="*/ 1 w 71"/>
                  <a:gd name="T33" fmla="*/ 5 h 57"/>
                  <a:gd name="T34" fmla="*/ 0 w 71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14" name="Freeform 16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2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2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15" name="Freeform 16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16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17" name="Freeform 16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3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2 h 58"/>
                  <a:gd name="T20" fmla="*/ 0 w 71"/>
                  <a:gd name="T21" fmla="*/ 4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18" name="Freeform 16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0 w 72"/>
                  <a:gd name="T1" fmla="*/ 2 h 56"/>
                  <a:gd name="T2" fmla="*/ 9 w 72"/>
                  <a:gd name="T3" fmla="*/ 0 h 56"/>
                  <a:gd name="T4" fmla="*/ 8 w 72"/>
                  <a:gd name="T5" fmla="*/ 0 h 56"/>
                  <a:gd name="T6" fmla="*/ 7 w 72"/>
                  <a:gd name="T7" fmla="*/ 0 h 56"/>
                  <a:gd name="T8" fmla="*/ 6 w 72"/>
                  <a:gd name="T9" fmla="*/ 0 h 56"/>
                  <a:gd name="T10" fmla="*/ 4 w 72"/>
                  <a:gd name="T11" fmla="*/ 1 h 56"/>
                  <a:gd name="T12" fmla="*/ 2 w 72"/>
                  <a:gd name="T13" fmla="*/ 1 h 56"/>
                  <a:gd name="T14" fmla="*/ 1 w 72"/>
                  <a:gd name="T15" fmla="*/ 2 h 56"/>
                  <a:gd name="T16" fmla="*/ 0 w 72"/>
                  <a:gd name="T17" fmla="*/ 4 h 56"/>
                  <a:gd name="T18" fmla="*/ 1 w 72"/>
                  <a:gd name="T19" fmla="*/ 6 h 56"/>
                  <a:gd name="T20" fmla="*/ 3 w 72"/>
                  <a:gd name="T21" fmla="*/ 7 h 56"/>
                  <a:gd name="T22" fmla="*/ 4 w 72"/>
                  <a:gd name="T23" fmla="*/ 7 h 56"/>
                  <a:gd name="T24" fmla="*/ 5 w 72"/>
                  <a:gd name="T25" fmla="*/ 7 h 56"/>
                  <a:gd name="T26" fmla="*/ 7 w 72"/>
                  <a:gd name="T27" fmla="*/ 6 h 56"/>
                  <a:gd name="T28" fmla="*/ 8 w 72"/>
                  <a:gd name="T29" fmla="*/ 5 h 56"/>
                  <a:gd name="T30" fmla="*/ 9 w 72"/>
                  <a:gd name="T31" fmla="*/ 3 h 56"/>
                  <a:gd name="T32" fmla="*/ 10 w 72"/>
                  <a:gd name="T33" fmla="*/ 2 h 56"/>
                  <a:gd name="T34" fmla="*/ 10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19" name="Freeform 17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4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2 h 72"/>
                  <a:gd name="T8" fmla="*/ 1 w 53"/>
                  <a:gd name="T9" fmla="*/ 3 h 72"/>
                  <a:gd name="T10" fmla="*/ 0 w 53"/>
                  <a:gd name="T11" fmla="*/ 5 h 72"/>
                  <a:gd name="T12" fmla="*/ 0 w 53"/>
                  <a:gd name="T13" fmla="*/ 7 h 72"/>
                  <a:gd name="T14" fmla="*/ 0 w 53"/>
                  <a:gd name="T15" fmla="*/ 8 h 72"/>
                  <a:gd name="T16" fmla="*/ 1 w 53"/>
                  <a:gd name="T17" fmla="*/ 9 h 72"/>
                  <a:gd name="T18" fmla="*/ 3 w 53"/>
                  <a:gd name="T19" fmla="*/ 10 h 72"/>
                  <a:gd name="T20" fmla="*/ 5 w 53"/>
                  <a:gd name="T21" fmla="*/ 9 h 72"/>
                  <a:gd name="T22" fmla="*/ 6 w 53"/>
                  <a:gd name="T23" fmla="*/ 8 h 72"/>
                  <a:gd name="T24" fmla="*/ 6 w 53"/>
                  <a:gd name="T25" fmla="*/ 7 h 72"/>
                  <a:gd name="T26" fmla="*/ 6 w 53"/>
                  <a:gd name="T27" fmla="*/ 5 h 72"/>
                  <a:gd name="T28" fmla="*/ 5 w 53"/>
                  <a:gd name="T29" fmla="*/ 3 h 72"/>
                  <a:gd name="T30" fmla="*/ 5 w 53"/>
                  <a:gd name="T31" fmla="*/ 2 h 72"/>
                  <a:gd name="T32" fmla="*/ 4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20" name="Freeform 17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2 h 56"/>
                  <a:gd name="T4" fmla="*/ 1 w 71"/>
                  <a:gd name="T5" fmla="*/ 2 h 56"/>
                  <a:gd name="T6" fmla="*/ 1 w 71"/>
                  <a:gd name="T7" fmla="*/ 3 h 56"/>
                  <a:gd name="T8" fmla="*/ 2 w 71"/>
                  <a:gd name="T9" fmla="*/ 5 h 56"/>
                  <a:gd name="T10" fmla="*/ 3 w 71"/>
                  <a:gd name="T11" fmla="*/ 6 h 56"/>
                  <a:gd name="T12" fmla="*/ 4 w 71"/>
                  <a:gd name="T13" fmla="*/ 7 h 56"/>
                  <a:gd name="T14" fmla="*/ 6 w 71"/>
                  <a:gd name="T15" fmla="*/ 7 h 56"/>
                  <a:gd name="T16" fmla="*/ 7 w 71"/>
                  <a:gd name="T17" fmla="*/ 7 h 56"/>
                  <a:gd name="T18" fmla="*/ 9 w 71"/>
                  <a:gd name="T19" fmla="*/ 6 h 56"/>
                  <a:gd name="T20" fmla="*/ 9 w 71"/>
                  <a:gd name="T21" fmla="*/ 4 h 56"/>
                  <a:gd name="T22" fmla="*/ 9 w 71"/>
                  <a:gd name="T23" fmla="*/ 2 h 56"/>
                  <a:gd name="T24" fmla="*/ 8 w 71"/>
                  <a:gd name="T25" fmla="*/ 1 h 56"/>
                  <a:gd name="T26" fmla="*/ 6 w 71"/>
                  <a:gd name="T27" fmla="*/ 1 h 56"/>
                  <a:gd name="T28" fmla="*/ 4 w 71"/>
                  <a:gd name="T29" fmla="*/ 0 h 56"/>
                  <a:gd name="T30" fmla="*/ 3 w 71"/>
                  <a:gd name="T31" fmla="*/ 0 h 56"/>
                  <a:gd name="T32" fmla="*/ 2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21" name="Freeform 17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5 h 57"/>
                  <a:gd name="T2" fmla="*/ 1 w 72"/>
                  <a:gd name="T3" fmla="*/ 7 h 57"/>
                  <a:gd name="T4" fmla="*/ 2 w 72"/>
                  <a:gd name="T5" fmla="*/ 7 h 57"/>
                  <a:gd name="T6" fmla="*/ 3 w 72"/>
                  <a:gd name="T7" fmla="*/ 7 h 57"/>
                  <a:gd name="T8" fmla="*/ 4 w 72"/>
                  <a:gd name="T9" fmla="*/ 7 h 57"/>
                  <a:gd name="T10" fmla="*/ 6 w 72"/>
                  <a:gd name="T11" fmla="*/ 6 h 57"/>
                  <a:gd name="T12" fmla="*/ 8 w 72"/>
                  <a:gd name="T13" fmla="*/ 6 h 57"/>
                  <a:gd name="T14" fmla="*/ 9 w 72"/>
                  <a:gd name="T15" fmla="*/ 5 h 57"/>
                  <a:gd name="T16" fmla="*/ 10 w 72"/>
                  <a:gd name="T17" fmla="*/ 3 h 57"/>
                  <a:gd name="T18" fmla="*/ 9 w 72"/>
                  <a:gd name="T19" fmla="*/ 2 h 57"/>
                  <a:gd name="T20" fmla="*/ 7 w 72"/>
                  <a:gd name="T21" fmla="*/ 0 h 57"/>
                  <a:gd name="T22" fmla="*/ 6 w 72"/>
                  <a:gd name="T23" fmla="*/ 0 h 57"/>
                  <a:gd name="T24" fmla="*/ 5 w 72"/>
                  <a:gd name="T25" fmla="*/ 0 h 57"/>
                  <a:gd name="T26" fmla="*/ 3 w 72"/>
                  <a:gd name="T27" fmla="*/ 1 h 57"/>
                  <a:gd name="T28" fmla="*/ 2 w 72"/>
                  <a:gd name="T29" fmla="*/ 2 h 57"/>
                  <a:gd name="T30" fmla="*/ 1 w 72"/>
                  <a:gd name="T31" fmla="*/ 4 h 57"/>
                  <a:gd name="T32" fmla="*/ 1 w 72"/>
                  <a:gd name="T33" fmla="*/ 5 h 57"/>
                  <a:gd name="T34" fmla="*/ 0 w 72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22" name="Freeform 17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 w 23"/>
                  <a:gd name="T1" fmla="*/ 3 h 24"/>
                  <a:gd name="T2" fmla="*/ 0 w 23"/>
                  <a:gd name="T3" fmla="*/ 3 h 24"/>
                  <a:gd name="T4" fmla="*/ 0 w 23"/>
                  <a:gd name="T5" fmla="*/ 3 h 24"/>
                  <a:gd name="T6" fmla="*/ 0 w 23"/>
                  <a:gd name="T7" fmla="*/ 3 h 24"/>
                  <a:gd name="T8" fmla="*/ 0 w 23"/>
                  <a:gd name="T9" fmla="*/ 2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1 w 23"/>
                  <a:gd name="T17" fmla="*/ 0 h 24"/>
                  <a:gd name="T18" fmla="*/ 2 w 23"/>
                  <a:gd name="T19" fmla="*/ 1 h 24"/>
                  <a:gd name="T20" fmla="*/ 2 w 23"/>
                  <a:gd name="T21" fmla="*/ 1 h 24"/>
                  <a:gd name="T22" fmla="*/ 2 w 23"/>
                  <a:gd name="T23" fmla="*/ 1 h 24"/>
                  <a:gd name="T24" fmla="*/ 2 w 23"/>
                  <a:gd name="T25" fmla="*/ 2 h 24"/>
                  <a:gd name="T26" fmla="*/ 2 w 23"/>
                  <a:gd name="T27" fmla="*/ 3 h 24"/>
                  <a:gd name="T28" fmla="*/ 2 w 23"/>
                  <a:gd name="T29" fmla="*/ 3 h 24"/>
                  <a:gd name="T30" fmla="*/ 2 w 23"/>
                  <a:gd name="T31" fmla="*/ 3 h 24"/>
                  <a:gd name="T32" fmla="*/ 1 w 23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23" name="Freeform 17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24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25" name="Freeform 17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8 w 72"/>
                  <a:gd name="T1" fmla="*/ 7 h 58"/>
                  <a:gd name="T2" fmla="*/ 8 w 72"/>
                  <a:gd name="T3" fmla="*/ 5 h 58"/>
                  <a:gd name="T4" fmla="*/ 8 w 72"/>
                  <a:gd name="T5" fmla="*/ 5 h 58"/>
                  <a:gd name="T6" fmla="*/ 8 w 72"/>
                  <a:gd name="T7" fmla="*/ 4 h 58"/>
                  <a:gd name="T8" fmla="*/ 7 w 72"/>
                  <a:gd name="T9" fmla="*/ 3 h 58"/>
                  <a:gd name="T10" fmla="*/ 6 w 72"/>
                  <a:gd name="T11" fmla="*/ 1 h 58"/>
                  <a:gd name="T12" fmla="*/ 4 w 72"/>
                  <a:gd name="T13" fmla="*/ 0 h 58"/>
                  <a:gd name="T14" fmla="*/ 3 w 72"/>
                  <a:gd name="T15" fmla="*/ 0 h 58"/>
                  <a:gd name="T16" fmla="*/ 2 w 72"/>
                  <a:gd name="T17" fmla="*/ 0 h 58"/>
                  <a:gd name="T18" fmla="*/ 0 w 72"/>
                  <a:gd name="T19" fmla="*/ 1 h 58"/>
                  <a:gd name="T20" fmla="*/ 0 w 72"/>
                  <a:gd name="T21" fmla="*/ 3 h 58"/>
                  <a:gd name="T22" fmla="*/ 0 w 72"/>
                  <a:gd name="T23" fmla="*/ 5 h 58"/>
                  <a:gd name="T24" fmla="*/ 1 w 72"/>
                  <a:gd name="T25" fmla="*/ 6 h 58"/>
                  <a:gd name="T26" fmla="*/ 3 w 72"/>
                  <a:gd name="T27" fmla="*/ 6 h 58"/>
                  <a:gd name="T28" fmla="*/ 4 w 72"/>
                  <a:gd name="T29" fmla="*/ 7 h 58"/>
                  <a:gd name="T30" fmla="*/ 6 w 72"/>
                  <a:gd name="T31" fmla="*/ 7 h 58"/>
                  <a:gd name="T32" fmla="*/ 7 w 72"/>
                  <a:gd name="T33" fmla="*/ 7 h 58"/>
                  <a:gd name="T34" fmla="*/ 8 w 72"/>
                  <a:gd name="T35" fmla="*/ 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26" name="Freeform 17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8 w 72"/>
                  <a:gd name="T1" fmla="*/ 2 h 56"/>
                  <a:gd name="T2" fmla="*/ 8 w 72"/>
                  <a:gd name="T3" fmla="*/ 0 h 56"/>
                  <a:gd name="T4" fmla="*/ 7 w 72"/>
                  <a:gd name="T5" fmla="*/ 0 h 56"/>
                  <a:gd name="T6" fmla="*/ 6 w 72"/>
                  <a:gd name="T7" fmla="*/ 0 h 56"/>
                  <a:gd name="T8" fmla="*/ 4 w 72"/>
                  <a:gd name="T9" fmla="*/ 0 h 56"/>
                  <a:gd name="T10" fmla="*/ 3 w 72"/>
                  <a:gd name="T11" fmla="*/ 1 h 56"/>
                  <a:gd name="T12" fmla="*/ 1 w 72"/>
                  <a:gd name="T13" fmla="*/ 1 h 56"/>
                  <a:gd name="T14" fmla="*/ 0 w 72"/>
                  <a:gd name="T15" fmla="*/ 2 h 56"/>
                  <a:gd name="T16" fmla="*/ 0 w 72"/>
                  <a:gd name="T17" fmla="*/ 4 h 56"/>
                  <a:gd name="T18" fmla="*/ 0 w 72"/>
                  <a:gd name="T19" fmla="*/ 6 h 56"/>
                  <a:gd name="T20" fmla="*/ 2 w 72"/>
                  <a:gd name="T21" fmla="*/ 7 h 56"/>
                  <a:gd name="T22" fmla="*/ 3 w 72"/>
                  <a:gd name="T23" fmla="*/ 8 h 56"/>
                  <a:gd name="T24" fmla="*/ 4 w 72"/>
                  <a:gd name="T25" fmla="*/ 7 h 56"/>
                  <a:gd name="T26" fmla="*/ 6 w 72"/>
                  <a:gd name="T27" fmla="*/ 6 h 56"/>
                  <a:gd name="T28" fmla="*/ 7 w 72"/>
                  <a:gd name="T29" fmla="*/ 5 h 56"/>
                  <a:gd name="T30" fmla="*/ 8 w 72"/>
                  <a:gd name="T31" fmla="*/ 3 h 56"/>
                  <a:gd name="T32" fmla="*/ 8 w 72"/>
                  <a:gd name="T33" fmla="*/ 2 h 56"/>
                  <a:gd name="T34" fmla="*/ 8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27" name="Freeform 17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4 w 53"/>
                  <a:gd name="T1" fmla="*/ 0 h 72"/>
                  <a:gd name="T2" fmla="*/ 3 w 53"/>
                  <a:gd name="T3" fmla="*/ 0 h 72"/>
                  <a:gd name="T4" fmla="*/ 3 w 53"/>
                  <a:gd name="T5" fmla="*/ 1 h 72"/>
                  <a:gd name="T6" fmla="*/ 2 w 53"/>
                  <a:gd name="T7" fmla="*/ 2 h 72"/>
                  <a:gd name="T8" fmla="*/ 1 w 53"/>
                  <a:gd name="T9" fmla="*/ 3 h 72"/>
                  <a:gd name="T10" fmla="*/ 1 w 53"/>
                  <a:gd name="T11" fmla="*/ 5 h 72"/>
                  <a:gd name="T12" fmla="*/ 0 w 53"/>
                  <a:gd name="T13" fmla="*/ 7 h 72"/>
                  <a:gd name="T14" fmla="*/ 1 w 53"/>
                  <a:gd name="T15" fmla="*/ 8 h 72"/>
                  <a:gd name="T16" fmla="*/ 2 w 53"/>
                  <a:gd name="T17" fmla="*/ 9 h 72"/>
                  <a:gd name="T18" fmla="*/ 4 w 53"/>
                  <a:gd name="T19" fmla="*/ 10 h 72"/>
                  <a:gd name="T20" fmla="*/ 6 w 53"/>
                  <a:gd name="T21" fmla="*/ 9 h 72"/>
                  <a:gd name="T22" fmla="*/ 7 w 53"/>
                  <a:gd name="T23" fmla="*/ 8 h 72"/>
                  <a:gd name="T24" fmla="*/ 7 w 53"/>
                  <a:gd name="T25" fmla="*/ 7 h 72"/>
                  <a:gd name="T26" fmla="*/ 7 w 53"/>
                  <a:gd name="T27" fmla="*/ 5 h 72"/>
                  <a:gd name="T28" fmla="*/ 6 w 53"/>
                  <a:gd name="T29" fmla="*/ 3 h 72"/>
                  <a:gd name="T30" fmla="*/ 5 w 53"/>
                  <a:gd name="T31" fmla="*/ 2 h 72"/>
                  <a:gd name="T32" fmla="*/ 5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28" name="Freeform 17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2 h 57"/>
                  <a:gd name="T4" fmla="*/ 0 w 72"/>
                  <a:gd name="T5" fmla="*/ 2 h 57"/>
                  <a:gd name="T6" fmla="*/ 0 w 72"/>
                  <a:gd name="T7" fmla="*/ 3 h 57"/>
                  <a:gd name="T8" fmla="*/ 1 w 72"/>
                  <a:gd name="T9" fmla="*/ 5 h 57"/>
                  <a:gd name="T10" fmla="*/ 2 w 72"/>
                  <a:gd name="T11" fmla="*/ 6 h 57"/>
                  <a:gd name="T12" fmla="*/ 4 w 72"/>
                  <a:gd name="T13" fmla="*/ 7 h 57"/>
                  <a:gd name="T14" fmla="*/ 5 w 72"/>
                  <a:gd name="T15" fmla="*/ 8 h 57"/>
                  <a:gd name="T16" fmla="*/ 6 w 72"/>
                  <a:gd name="T17" fmla="*/ 7 h 57"/>
                  <a:gd name="T18" fmla="*/ 8 w 72"/>
                  <a:gd name="T19" fmla="*/ 6 h 57"/>
                  <a:gd name="T20" fmla="*/ 8 w 72"/>
                  <a:gd name="T21" fmla="*/ 4 h 57"/>
                  <a:gd name="T22" fmla="*/ 8 w 72"/>
                  <a:gd name="T23" fmla="*/ 2 h 57"/>
                  <a:gd name="T24" fmla="*/ 7 w 72"/>
                  <a:gd name="T25" fmla="*/ 1 h 57"/>
                  <a:gd name="T26" fmla="*/ 5 w 72"/>
                  <a:gd name="T27" fmla="*/ 1 h 57"/>
                  <a:gd name="T28" fmla="*/ 4 w 72"/>
                  <a:gd name="T29" fmla="*/ 0 h 57"/>
                  <a:gd name="T30" fmla="*/ 2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29" name="Freeform 18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6 h 58"/>
                  <a:gd name="T2" fmla="*/ 0 w 72"/>
                  <a:gd name="T3" fmla="*/ 8 h 58"/>
                  <a:gd name="T4" fmla="*/ 1 w 72"/>
                  <a:gd name="T5" fmla="*/ 8 h 58"/>
                  <a:gd name="T6" fmla="*/ 2 w 72"/>
                  <a:gd name="T7" fmla="*/ 8 h 58"/>
                  <a:gd name="T8" fmla="*/ 4 w 72"/>
                  <a:gd name="T9" fmla="*/ 8 h 58"/>
                  <a:gd name="T10" fmla="*/ 5 w 72"/>
                  <a:gd name="T11" fmla="*/ 7 h 58"/>
                  <a:gd name="T12" fmla="*/ 7 w 72"/>
                  <a:gd name="T13" fmla="*/ 7 h 58"/>
                  <a:gd name="T14" fmla="*/ 8 w 72"/>
                  <a:gd name="T15" fmla="*/ 6 h 58"/>
                  <a:gd name="T16" fmla="*/ 8 w 72"/>
                  <a:gd name="T17" fmla="*/ 4 h 58"/>
                  <a:gd name="T18" fmla="*/ 8 w 72"/>
                  <a:gd name="T19" fmla="*/ 2 h 58"/>
                  <a:gd name="T20" fmla="*/ 6 w 72"/>
                  <a:gd name="T21" fmla="*/ 1 h 58"/>
                  <a:gd name="T22" fmla="*/ 5 w 72"/>
                  <a:gd name="T23" fmla="*/ 0 h 58"/>
                  <a:gd name="T24" fmla="*/ 4 w 72"/>
                  <a:gd name="T25" fmla="*/ 1 h 58"/>
                  <a:gd name="T26" fmla="*/ 2 w 72"/>
                  <a:gd name="T27" fmla="*/ 2 h 58"/>
                  <a:gd name="T28" fmla="*/ 1 w 72"/>
                  <a:gd name="T29" fmla="*/ 3 h 58"/>
                  <a:gd name="T30" fmla="*/ 0 w 72"/>
                  <a:gd name="T31" fmla="*/ 5 h 58"/>
                  <a:gd name="T32" fmla="*/ 0 w 72"/>
                  <a:gd name="T33" fmla="*/ 6 h 58"/>
                  <a:gd name="T34" fmla="*/ 0 w 72"/>
                  <a:gd name="T35" fmla="*/ 6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30" name="Freeform 18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8 w 144"/>
                  <a:gd name="T1" fmla="*/ 0 h 167"/>
                  <a:gd name="T2" fmla="*/ 18 w 144"/>
                  <a:gd name="T3" fmla="*/ 4 h 167"/>
                  <a:gd name="T4" fmla="*/ 18 w 144"/>
                  <a:gd name="T5" fmla="*/ 8 h 167"/>
                  <a:gd name="T6" fmla="*/ 17 w 144"/>
                  <a:gd name="T7" fmla="*/ 11 h 167"/>
                  <a:gd name="T8" fmla="*/ 15 w 144"/>
                  <a:gd name="T9" fmla="*/ 14 h 167"/>
                  <a:gd name="T10" fmla="*/ 13 w 144"/>
                  <a:gd name="T11" fmla="*/ 17 h 167"/>
                  <a:gd name="T12" fmla="*/ 11 w 144"/>
                  <a:gd name="T13" fmla="*/ 19 h 167"/>
                  <a:gd name="T14" fmla="*/ 8 w 144"/>
                  <a:gd name="T15" fmla="*/ 21 h 167"/>
                  <a:gd name="T16" fmla="*/ 5 w 144"/>
                  <a:gd name="T17" fmla="*/ 21 h 167"/>
                  <a:gd name="T18" fmla="*/ 2 w 144"/>
                  <a:gd name="T19" fmla="*/ 21 h 167"/>
                  <a:gd name="T20" fmla="*/ 1 w 144"/>
                  <a:gd name="T21" fmla="*/ 19 h 167"/>
                  <a:gd name="T22" fmla="*/ 0 w 144"/>
                  <a:gd name="T23" fmla="*/ 18 h 167"/>
                  <a:gd name="T24" fmla="*/ 1 w 144"/>
                  <a:gd name="T25" fmla="*/ 16 h 167"/>
                  <a:gd name="T26" fmla="*/ 2 w 144"/>
                  <a:gd name="T27" fmla="*/ 14 h 167"/>
                  <a:gd name="T28" fmla="*/ 3 w 144"/>
                  <a:gd name="T29" fmla="*/ 12 h 167"/>
                  <a:gd name="T30" fmla="*/ 6 w 144"/>
                  <a:gd name="T31" fmla="*/ 11 h 167"/>
                  <a:gd name="T32" fmla="*/ 8 w 144"/>
                  <a:gd name="T33" fmla="*/ 11 h 167"/>
                  <a:gd name="T34" fmla="*/ 10 w 144"/>
                  <a:gd name="T35" fmla="*/ 10 h 167"/>
                  <a:gd name="T36" fmla="*/ 12 w 144"/>
                  <a:gd name="T37" fmla="*/ 9 h 167"/>
                  <a:gd name="T38" fmla="*/ 14 w 144"/>
                  <a:gd name="T39" fmla="*/ 8 h 167"/>
                  <a:gd name="T40" fmla="*/ 16 w 144"/>
                  <a:gd name="T41" fmla="*/ 6 h 167"/>
                  <a:gd name="T42" fmla="*/ 17 w 144"/>
                  <a:gd name="T43" fmla="*/ 4 h 167"/>
                  <a:gd name="T44" fmla="*/ 18 w 144"/>
                  <a:gd name="T45" fmla="*/ 2 h 167"/>
                  <a:gd name="T46" fmla="*/ 18 w 144"/>
                  <a:gd name="T47" fmla="*/ 1 h 167"/>
                  <a:gd name="T48" fmla="*/ 18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31" name="Freeform 18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6 w 204"/>
                  <a:gd name="T1" fmla="*/ 0 h 82"/>
                  <a:gd name="T2" fmla="*/ 25 w 204"/>
                  <a:gd name="T3" fmla="*/ 1 h 82"/>
                  <a:gd name="T4" fmla="*/ 24 w 204"/>
                  <a:gd name="T5" fmla="*/ 2 h 82"/>
                  <a:gd name="T6" fmla="*/ 22 w 204"/>
                  <a:gd name="T7" fmla="*/ 3 h 82"/>
                  <a:gd name="T8" fmla="*/ 21 w 204"/>
                  <a:gd name="T9" fmla="*/ 5 h 82"/>
                  <a:gd name="T10" fmla="*/ 19 w 204"/>
                  <a:gd name="T11" fmla="*/ 6 h 82"/>
                  <a:gd name="T12" fmla="*/ 18 w 204"/>
                  <a:gd name="T13" fmla="*/ 7 h 82"/>
                  <a:gd name="T14" fmla="*/ 16 w 204"/>
                  <a:gd name="T15" fmla="*/ 8 h 82"/>
                  <a:gd name="T16" fmla="*/ 15 w 204"/>
                  <a:gd name="T17" fmla="*/ 8 h 82"/>
                  <a:gd name="T18" fmla="*/ 13 w 204"/>
                  <a:gd name="T19" fmla="*/ 9 h 82"/>
                  <a:gd name="T20" fmla="*/ 11 w 204"/>
                  <a:gd name="T21" fmla="*/ 9 h 82"/>
                  <a:gd name="T22" fmla="*/ 10 w 204"/>
                  <a:gd name="T23" fmla="*/ 10 h 82"/>
                  <a:gd name="T24" fmla="*/ 8 w 204"/>
                  <a:gd name="T25" fmla="*/ 10 h 82"/>
                  <a:gd name="T26" fmla="*/ 6 w 204"/>
                  <a:gd name="T27" fmla="*/ 10 h 82"/>
                  <a:gd name="T28" fmla="*/ 5 w 204"/>
                  <a:gd name="T29" fmla="*/ 9 h 82"/>
                  <a:gd name="T30" fmla="*/ 4 w 204"/>
                  <a:gd name="T31" fmla="*/ 8 h 82"/>
                  <a:gd name="T32" fmla="*/ 2 w 204"/>
                  <a:gd name="T33" fmla="*/ 8 h 82"/>
                  <a:gd name="T34" fmla="*/ 1 w 204"/>
                  <a:gd name="T35" fmla="*/ 5 h 82"/>
                  <a:gd name="T36" fmla="*/ 0 w 204"/>
                  <a:gd name="T37" fmla="*/ 4 h 82"/>
                  <a:gd name="T38" fmla="*/ 1 w 204"/>
                  <a:gd name="T39" fmla="*/ 2 h 82"/>
                  <a:gd name="T40" fmla="*/ 3 w 204"/>
                  <a:gd name="T41" fmla="*/ 1 h 82"/>
                  <a:gd name="T42" fmla="*/ 5 w 204"/>
                  <a:gd name="T43" fmla="*/ 0 h 82"/>
                  <a:gd name="T44" fmla="*/ 7 w 204"/>
                  <a:gd name="T45" fmla="*/ 0 h 82"/>
                  <a:gd name="T46" fmla="*/ 9 w 204"/>
                  <a:gd name="T47" fmla="*/ 0 h 82"/>
                  <a:gd name="T48" fmla="*/ 12 w 204"/>
                  <a:gd name="T49" fmla="*/ 1 h 82"/>
                  <a:gd name="T50" fmla="*/ 14 w 204"/>
                  <a:gd name="T51" fmla="*/ 2 h 82"/>
                  <a:gd name="T52" fmla="*/ 16 w 204"/>
                  <a:gd name="T53" fmla="*/ 3 h 82"/>
                  <a:gd name="T54" fmla="*/ 18 w 204"/>
                  <a:gd name="T55" fmla="*/ 2 h 82"/>
                  <a:gd name="T56" fmla="*/ 20 w 204"/>
                  <a:gd name="T57" fmla="*/ 2 h 82"/>
                  <a:gd name="T58" fmla="*/ 23 w 204"/>
                  <a:gd name="T59" fmla="*/ 1 h 82"/>
                  <a:gd name="T60" fmla="*/ 24 w 204"/>
                  <a:gd name="T61" fmla="*/ 0 h 82"/>
                  <a:gd name="T62" fmla="*/ 25 w 204"/>
                  <a:gd name="T63" fmla="*/ 0 h 82"/>
                  <a:gd name="T64" fmla="*/ 26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32" name="Freeform 18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3 w 84"/>
                  <a:gd name="T1" fmla="*/ 0 h 208"/>
                  <a:gd name="T2" fmla="*/ 6 w 84"/>
                  <a:gd name="T3" fmla="*/ 3 h 208"/>
                  <a:gd name="T4" fmla="*/ 8 w 84"/>
                  <a:gd name="T5" fmla="*/ 6 h 208"/>
                  <a:gd name="T6" fmla="*/ 9 w 84"/>
                  <a:gd name="T7" fmla="*/ 10 h 208"/>
                  <a:gd name="T8" fmla="*/ 10 w 84"/>
                  <a:gd name="T9" fmla="*/ 13 h 208"/>
                  <a:gd name="T10" fmla="*/ 11 w 84"/>
                  <a:gd name="T11" fmla="*/ 16 h 208"/>
                  <a:gd name="T12" fmla="*/ 11 w 84"/>
                  <a:gd name="T13" fmla="*/ 20 h 208"/>
                  <a:gd name="T14" fmla="*/ 10 w 84"/>
                  <a:gd name="T15" fmla="*/ 23 h 208"/>
                  <a:gd name="T16" fmla="*/ 8 w 84"/>
                  <a:gd name="T17" fmla="*/ 25 h 208"/>
                  <a:gd name="T18" fmla="*/ 5 w 84"/>
                  <a:gd name="T19" fmla="*/ 26 h 208"/>
                  <a:gd name="T20" fmla="*/ 4 w 84"/>
                  <a:gd name="T21" fmla="*/ 26 h 208"/>
                  <a:gd name="T22" fmla="*/ 2 w 84"/>
                  <a:gd name="T23" fmla="*/ 26 h 208"/>
                  <a:gd name="T24" fmla="*/ 1 w 84"/>
                  <a:gd name="T25" fmla="*/ 24 h 208"/>
                  <a:gd name="T26" fmla="*/ 0 w 84"/>
                  <a:gd name="T27" fmla="*/ 22 h 208"/>
                  <a:gd name="T28" fmla="*/ 1 w 84"/>
                  <a:gd name="T29" fmla="*/ 19 h 208"/>
                  <a:gd name="T30" fmla="*/ 1 w 84"/>
                  <a:gd name="T31" fmla="*/ 17 h 208"/>
                  <a:gd name="T32" fmla="*/ 3 w 84"/>
                  <a:gd name="T33" fmla="*/ 15 h 208"/>
                  <a:gd name="T34" fmla="*/ 5 w 84"/>
                  <a:gd name="T35" fmla="*/ 11 h 208"/>
                  <a:gd name="T36" fmla="*/ 5 w 84"/>
                  <a:gd name="T37" fmla="*/ 6 h 208"/>
                  <a:gd name="T38" fmla="*/ 4 w 84"/>
                  <a:gd name="T39" fmla="*/ 2 h 208"/>
                  <a:gd name="T40" fmla="*/ 3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33" name="Freeform 18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4 w 144"/>
                  <a:gd name="T3" fmla="*/ 0 h 170"/>
                  <a:gd name="T4" fmla="*/ 7 w 144"/>
                  <a:gd name="T5" fmla="*/ 2 h 170"/>
                  <a:gd name="T6" fmla="*/ 11 w 144"/>
                  <a:gd name="T7" fmla="*/ 4 h 170"/>
                  <a:gd name="T8" fmla="*/ 13 w 144"/>
                  <a:gd name="T9" fmla="*/ 6 h 170"/>
                  <a:gd name="T10" fmla="*/ 16 w 144"/>
                  <a:gd name="T11" fmla="*/ 8 h 170"/>
                  <a:gd name="T12" fmla="*/ 18 w 144"/>
                  <a:gd name="T13" fmla="*/ 11 h 170"/>
                  <a:gd name="T14" fmla="*/ 18 w 144"/>
                  <a:gd name="T15" fmla="*/ 14 h 170"/>
                  <a:gd name="T16" fmla="*/ 18 w 144"/>
                  <a:gd name="T17" fmla="*/ 17 h 170"/>
                  <a:gd name="T18" fmla="*/ 17 w 144"/>
                  <a:gd name="T19" fmla="*/ 19 h 170"/>
                  <a:gd name="T20" fmla="*/ 16 w 144"/>
                  <a:gd name="T21" fmla="*/ 20 h 170"/>
                  <a:gd name="T22" fmla="*/ 14 w 144"/>
                  <a:gd name="T23" fmla="*/ 21 h 170"/>
                  <a:gd name="T24" fmla="*/ 12 w 144"/>
                  <a:gd name="T25" fmla="*/ 20 h 170"/>
                  <a:gd name="T26" fmla="*/ 10 w 144"/>
                  <a:gd name="T27" fmla="*/ 18 h 170"/>
                  <a:gd name="T28" fmla="*/ 9 w 144"/>
                  <a:gd name="T29" fmla="*/ 16 h 170"/>
                  <a:gd name="T30" fmla="*/ 8 w 144"/>
                  <a:gd name="T31" fmla="*/ 14 h 170"/>
                  <a:gd name="T32" fmla="*/ 9 w 144"/>
                  <a:gd name="T33" fmla="*/ 12 h 170"/>
                  <a:gd name="T34" fmla="*/ 9 w 144"/>
                  <a:gd name="T35" fmla="*/ 10 h 170"/>
                  <a:gd name="T36" fmla="*/ 8 w 144"/>
                  <a:gd name="T37" fmla="*/ 7 h 170"/>
                  <a:gd name="T38" fmla="*/ 7 w 144"/>
                  <a:gd name="T39" fmla="*/ 5 h 170"/>
                  <a:gd name="T40" fmla="*/ 5 w 144"/>
                  <a:gd name="T41" fmla="*/ 3 h 170"/>
                  <a:gd name="T42" fmla="*/ 3 w 144"/>
                  <a:gd name="T43" fmla="*/ 2 h 170"/>
                  <a:gd name="T44" fmla="*/ 2 w 144"/>
                  <a:gd name="T45" fmla="*/ 1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34" name="Freeform 18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2 h 103"/>
                  <a:gd name="T2" fmla="*/ 1 w 199"/>
                  <a:gd name="T3" fmla="*/ 1 h 103"/>
                  <a:gd name="T4" fmla="*/ 3 w 199"/>
                  <a:gd name="T5" fmla="*/ 1 h 103"/>
                  <a:gd name="T6" fmla="*/ 5 w 199"/>
                  <a:gd name="T7" fmla="*/ 0 h 103"/>
                  <a:gd name="T8" fmla="*/ 6 w 199"/>
                  <a:gd name="T9" fmla="*/ 0 h 103"/>
                  <a:gd name="T10" fmla="*/ 8 w 199"/>
                  <a:gd name="T11" fmla="*/ 0 h 103"/>
                  <a:gd name="T12" fmla="*/ 10 w 199"/>
                  <a:gd name="T13" fmla="*/ 0 h 103"/>
                  <a:gd name="T14" fmla="*/ 12 w 199"/>
                  <a:gd name="T15" fmla="*/ 0 h 103"/>
                  <a:gd name="T16" fmla="*/ 14 w 199"/>
                  <a:gd name="T17" fmla="*/ 0 h 103"/>
                  <a:gd name="T18" fmla="*/ 16 w 199"/>
                  <a:gd name="T19" fmla="*/ 0 h 103"/>
                  <a:gd name="T20" fmla="*/ 17 w 199"/>
                  <a:gd name="T21" fmla="*/ 1 h 103"/>
                  <a:gd name="T22" fmla="*/ 19 w 199"/>
                  <a:gd name="T23" fmla="*/ 1 h 103"/>
                  <a:gd name="T24" fmla="*/ 20 w 199"/>
                  <a:gd name="T25" fmla="*/ 2 h 103"/>
                  <a:gd name="T26" fmla="*/ 21 w 199"/>
                  <a:gd name="T27" fmla="*/ 3 h 103"/>
                  <a:gd name="T28" fmla="*/ 22 w 199"/>
                  <a:gd name="T29" fmla="*/ 4 h 103"/>
                  <a:gd name="T30" fmla="*/ 23 w 199"/>
                  <a:gd name="T31" fmla="*/ 5 h 103"/>
                  <a:gd name="T32" fmla="*/ 24 w 199"/>
                  <a:gd name="T33" fmla="*/ 7 h 103"/>
                  <a:gd name="T34" fmla="*/ 24 w 199"/>
                  <a:gd name="T35" fmla="*/ 9 h 103"/>
                  <a:gd name="T36" fmla="*/ 24 w 199"/>
                  <a:gd name="T37" fmla="*/ 11 h 103"/>
                  <a:gd name="T38" fmla="*/ 22 w 199"/>
                  <a:gd name="T39" fmla="*/ 12 h 103"/>
                  <a:gd name="T40" fmla="*/ 20 w 199"/>
                  <a:gd name="T41" fmla="*/ 12 h 103"/>
                  <a:gd name="T42" fmla="*/ 18 w 199"/>
                  <a:gd name="T43" fmla="*/ 12 h 103"/>
                  <a:gd name="T44" fmla="*/ 16 w 199"/>
                  <a:gd name="T45" fmla="*/ 11 h 103"/>
                  <a:gd name="T46" fmla="*/ 14 w 199"/>
                  <a:gd name="T47" fmla="*/ 10 h 103"/>
                  <a:gd name="T48" fmla="*/ 13 w 199"/>
                  <a:gd name="T49" fmla="*/ 7 h 103"/>
                  <a:gd name="T50" fmla="*/ 12 w 199"/>
                  <a:gd name="T51" fmla="*/ 6 h 103"/>
                  <a:gd name="T52" fmla="*/ 10 w 199"/>
                  <a:gd name="T53" fmla="*/ 4 h 103"/>
                  <a:gd name="T54" fmla="*/ 8 w 199"/>
                  <a:gd name="T55" fmla="*/ 3 h 103"/>
                  <a:gd name="T56" fmla="*/ 5 w 199"/>
                  <a:gd name="T57" fmla="*/ 3 h 103"/>
                  <a:gd name="T58" fmla="*/ 3 w 199"/>
                  <a:gd name="T59" fmla="*/ 2 h 103"/>
                  <a:gd name="T60" fmla="*/ 1 w 199"/>
                  <a:gd name="T61" fmla="*/ 2 h 103"/>
                  <a:gd name="T62" fmla="*/ 0 w 199"/>
                  <a:gd name="T63" fmla="*/ 2 h 103"/>
                  <a:gd name="T64" fmla="*/ 0 w 199"/>
                  <a:gd name="T65" fmla="*/ 2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35" name="Freeform 18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1 w 107"/>
                  <a:gd name="T1" fmla="*/ 0 h 195"/>
                  <a:gd name="T2" fmla="*/ 12 w 107"/>
                  <a:gd name="T3" fmla="*/ 4 h 195"/>
                  <a:gd name="T4" fmla="*/ 13 w 107"/>
                  <a:gd name="T5" fmla="*/ 7 h 195"/>
                  <a:gd name="T6" fmla="*/ 13 w 107"/>
                  <a:gd name="T7" fmla="*/ 11 h 195"/>
                  <a:gd name="T8" fmla="*/ 13 w 107"/>
                  <a:gd name="T9" fmla="*/ 15 h 195"/>
                  <a:gd name="T10" fmla="*/ 12 w 107"/>
                  <a:gd name="T11" fmla="*/ 18 h 195"/>
                  <a:gd name="T12" fmla="*/ 10 w 107"/>
                  <a:gd name="T13" fmla="*/ 21 h 195"/>
                  <a:gd name="T14" fmla="*/ 8 w 107"/>
                  <a:gd name="T15" fmla="*/ 23 h 195"/>
                  <a:gd name="T16" fmla="*/ 5 w 107"/>
                  <a:gd name="T17" fmla="*/ 25 h 195"/>
                  <a:gd name="T18" fmla="*/ 3 w 107"/>
                  <a:gd name="T19" fmla="*/ 25 h 195"/>
                  <a:gd name="T20" fmla="*/ 1 w 107"/>
                  <a:gd name="T21" fmla="*/ 24 h 195"/>
                  <a:gd name="T22" fmla="*/ 0 w 107"/>
                  <a:gd name="T23" fmla="*/ 23 h 195"/>
                  <a:gd name="T24" fmla="*/ 0 w 107"/>
                  <a:gd name="T25" fmla="*/ 21 h 195"/>
                  <a:gd name="T26" fmla="*/ 0 w 107"/>
                  <a:gd name="T27" fmla="*/ 19 h 195"/>
                  <a:gd name="T28" fmla="*/ 1 w 107"/>
                  <a:gd name="T29" fmla="*/ 16 h 195"/>
                  <a:gd name="T30" fmla="*/ 3 w 107"/>
                  <a:gd name="T31" fmla="*/ 15 h 195"/>
                  <a:gd name="T32" fmla="*/ 5 w 107"/>
                  <a:gd name="T33" fmla="*/ 13 h 195"/>
                  <a:gd name="T34" fmla="*/ 7 w 107"/>
                  <a:gd name="T35" fmla="*/ 12 h 195"/>
                  <a:gd name="T36" fmla="*/ 8 w 107"/>
                  <a:gd name="T37" fmla="*/ 10 h 195"/>
                  <a:gd name="T38" fmla="*/ 9 w 107"/>
                  <a:gd name="T39" fmla="*/ 8 h 195"/>
                  <a:gd name="T40" fmla="*/ 10 w 107"/>
                  <a:gd name="T41" fmla="*/ 6 h 195"/>
                  <a:gd name="T42" fmla="*/ 11 w 107"/>
                  <a:gd name="T43" fmla="*/ 4 h 195"/>
                  <a:gd name="T44" fmla="*/ 11 w 107"/>
                  <a:gd name="T45" fmla="*/ 2 h 195"/>
                  <a:gd name="T46" fmla="*/ 11 w 107"/>
                  <a:gd name="T47" fmla="*/ 1 h 195"/>
                  <a:gd name="T48" fmla="*/ 1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36" name="Freeform 18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2 w 183"/>
                  <a:gd name="T1" fmla="*/ 0 h 126"/>
                  <a:gd name="T2" fmla="*/ 21 w 183"/>
                  <a:gd name="T3" fmla="*/ 4 h 126"/>
                  <a:gd name="T4" fmla="*/ 19 w 183"/>
                  <a:gd name="T5" fmla="*/ 7 h 126"/>
                  <a:gd name="T6" fmla="*/ 17 w 183"/>
                  <a:gd name="T7" fmla="*/ 10 h 126"/>
                  <a:gd name="T8" fmla="*/ 15 w 183"/>
                  <a:gd name="T9" fmla="*/ 12 h 126"/>
                  <a:gd name="T10" fmla="*/ 12 w 183"/>
                  <a:gd name="T11" fmla="*/ 14 h 126"/>
                  <a:gd name="T12" fmla="*/ 9 w 183"/>
                  <a:gd name="T13" fmla="*/ 16 h 126"/>
                  <a:gd name="T14" fmla="*/ 6 w 183"/>
                  <a:gd name="T15" fmla="*/ 16 h 126"/>
                  <a:gd name="T16" fmla="*/ 3 w 183"/>
                  <a:gd name="T17" fmla="*/ 15 h 126"/>
                  <a:gd name="T18" fmla="*/ 0 w 183"/>
                  <a:gd name="T19" fmla="*/ 14 h 126"/>
                  <a:gd name="T20" fmla="*/ 0 w 183"/>
                  <a:gd name="T21" fmla="*/ 12 h 126"/>
                  <a:gd name="T22" fmla="*/ 0 w 183"/>
                  <a:gd name="T23" fmla="*/ 11 h 126"/>
                  <a:gd name="T24" fmla="*/ 1 w 183"/>
                  <a:gd name="T25" fmla="*/ 9 h 126"/>
                  <a:gd name="T26" fmla="*/ 2 w 183"/>
                  <a:gd name="T27" fmla="*/ 8 h 126"/>
                  <a:gd name="T28" fmla="*/ 4 w 183"/>
                  <a:gd name="T29" fmla="*/ 7 h 126"/>
                  <a:gd name="T30" fmla="*/ 7 w 183"/>
                  <a:gd name="T31" fmla="*/ 6 h 126"/>
                  <a:gd name="T32" fmla="*/ 9 w 183"/>
                  <a:gd name="T33" fmla="*/ 7 h 126"/>
                  <a:gd name="T34" fmla="*/ 12 w 183"/>
                  <a:gd name="T35" fmla="*/ 7 h 126"/>
                  <a:gd name="T36" fmla="*/ 14 w 183"/>
                  <a:gd name="T37" fmla="*/ 6 h 126"/>
                  <a:gd name="T38" fmla="*/ 16 w 183"/>
                  <a:gd name="T39" fmla="*/ 5 h 126"/>
                  <a:gd name="T40" fmla="*/ 18 w 183"/>
                  <a:gd name="T41" fmla="*/ 4 h 126"/>
                  <a:gd name="T42" fmla="*/ 20 w 183"/>
                  <a:gd name="T43" fmla="*/ 3 h 126"/>
                  <a:gd name="T44" fmla="*/ 21 w 183"/>
                  <a:gd name="T45" fmla="*/ 2 h 126"/>
                  <a:gd name="T46" fmla="*/ 22 w 183"/>
                  <a:gd name="T47" fmla="*/ 1 h 126"/>
                  <a:gd name="T48" fmla="*/ 2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37" name="Freeform 18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3 w 102"/>
                  <a:gd name="T3" fmla="*/ 1 h 197"/>
                  <a:gd name="T4" fmla="*/ 6 w 102"/>
                  <a:gd name="T5" fmla="*/ 4 h 197"/>
                  <a:gd name="T6" fmla="*/ 9 w 102"/>
                  <a:gd name="T7" fmla="*/ 6 h 197"/>
                  <a:gd name="T8" fmla="*/ 11 w 102"/>
                  <a:gd name="T9" fmla="*/ 9 h 197"/>
                  <a:gd name="T10" fmla="*/ 12 w 102"/>
                  <a:gd name="T11" fmla="*/ 12 h 197"/>
                  <a:gd name="T12" fmla="*/ 14 w 102"/>
                  <a:gd name="T13" fmla="*/ 16 h 197"/>
                  <a:gd name="T14" fmla="*/ 14 w 102"/>
                  <a:gd name="T15" fmla="*/ 19 h 197"/>
                  <a:gd name="T16" fmla="*/ 12 w 102"/>
                  <a:gd name="T17" fmla="*/ 22 h 197"/>
                  <a:gd name="T18" fmla="*/ 10 w 102"/>
                  <a:gd name="T19" fmla="*/ 23 h 197"/>
                  <a:gd name="T20" fmla="*/ 9 w 102"/>
                  <a:gd name="T21" fmla="*/ 24 h 197"/>
                  <a:gd name="T22" fmla="*/ 7 w 102"/>
                  <a:gd name="T23" fmla="*/ 24 h 197"/>
                  <a:gd name="T24" fmla="*/ 5 w 102"/>
                  <a:gd name="T25" fmla="*/ 22 h 197"/>
                  <a:gd name="T26" fmla="*/ 4 w 102"/>
                  <a:gd name="T27" fmla="*/ 21 h 197"/>
                  <a:gd name="T28" fmla="*/ 4 w 102"/>
                  <a:gd name="T29" fmla="*/ 18 h 197"/>
                  <a:gd name="T30" fmla="*/ 4 w 102"/>
                  <a:gd name="T31" fmla="*/ 16 h 197"/>
                  <a:gd name="T32" fmla="*/ 4 w 102"/>
                  <a:gd name="T33" fmla="*/ 14 h 197"/>
                  <a:gd name="T34" fmla="*/ 5 w 102"/>
                  <a:gd name="T35" fmla="*/ 12 h 197"/>
                  <a:gd name="T36" fmla="*/ 5 w 102"/>
                  <a:gd name="T37" fmla="*/ 9 h 197"/>
                  <a:gd name="T38" fmla="*/ 4 w 102"/>
                  <a:gd name="T39" fmla="*/ 7 h 197"/>
                  <a:gd name="T40" fmla="*/ 3 w 102"/>
                  <a:gd name="T41" fmla="*/ 5 h 197"/>
                  <a:gd name="T42" fmla="*/ 2 w 102"/>
                  <a:gd name="T43" fmla="*/ 3 h 197"/>
                  <a:gd name="T44" fmla="*/ 1 w 102"/>
                  <a:gd name="T45" fmla="*/ 1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38" name="Freeform 18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4 w 180"/>
                  <a:gd name="T3" fmla="*/ 0 h 129"/>
                  <a:gd name="T4" fmla="*/ 8 w 180"/>
                  <a:gd name="T5" fmla="*/ 0 h 129"/>
                  <a:gd name="T6" fmla="*/ 11 w 180"/>
                  <a:gd name="T7" fmla="*/ 0 h 129"/>
                  <a:gd name="T8" fmla="*/ 15 w 180"/>
                  <a:gd name="T9" fmla="*/ 2 h 129"/>
                  <a:gd name="T10" fmla="*/ 18 w 180"/>
                  <a:gd name="T11" fmla="*/ 3 h 129"/>
                  <a:gd name="T12" fmla="*/ 20 w 180"/>
                  <a:gd name="T13" fmla="*/ 5 h 129"/>
                  <a:gd name="T14" fmla="*/ 22 w 180"/>
                  <a:gd name="T15" fmla="*/ 8 h 129"/>
                  <a:gd name="T16" fmla="*/ 23 w 180"/>
                  <a:gd name="T17" fmla="*/ 11 h 129"/>
                  <a:gd name="T18" fmla="*/ 23 w 180"/>
                  <a:gd name="T19" fmla="*/ 13 h 129"/>
                  <a:gd name="T20" fmla="*/ 22 w 180"/>
                  <a:gd name="T21" fmla="*/ 15 h 129"/>
                  <a:gd name="T22" fmla="*/ 20 w 180"/>
                  <a:gd name="T23" fmla="*/ 16 h 129"/>
                  <a:gd name="T24" fmla="*/ 18 w 180"/>
                  <a:gd name="T25" fmla="*/ 16 h 129"/>
                  <a:gd name="T26" fmla="*/ 16 w 180"/>
                  <a:gd name="T27" fmla="*/ 15 h 129"/>
                  <a:gd name="T28" fmla="*/ 14 w 180"/>
                  <a:gd name="T29" fmla="*/ 13 h 129"/>
                  <a:gd name="T30" fmla="*/ 13 w 180"/>
                  <a:gd name="T31" fmla="*/ 11 h 129"/>
                  <a:gd name="T32" fmla="*/ 12 w 180"/>
                  <a:gd name="T33" fmla="*/ 9 h 129"/>
                  <a:gd name="T34" fmla="*/ 11 w 180"/>
                  <a:gd name="T35" fmla="*/ 7 h 129"/>
                  <a:gd name="T36" fmla="*/ 10 w 180"/>
                  <a:gd name="T37" fmla="*/ 5 h 129"/>
                  <a:gd name="T38" fmla="*/ 8 w 180"/>
                  <a:gd name="T39" fmla="*/ 3 h 129"/>
                  <a:gd name="T40" fmla="*/ 6 w 180"/>
                  <a:gd name="T41" fmla="*/ 2 h 129"/>
                  <a:gd name="T42" fmla="*/ 4 w 180"/>
                  <a:gd name="T43" fmla="*/ 1 h 129"/>
                  <a:gd name="T44" fmla="*/ 2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39" name="Freeform 19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6 h 85"/>
                  <a:gd name="T2" fmla="*/ 2 w 206"/>
                  <a:gd name="T3" fmla="*/ 5 h 85"/>
                  <a:gd name="T4" fmla="*/ 3 w 206"/>
                  <a:gd name="T5" fmla="*/ 4 h 85"/>
                  <a:gd name="T6" fmla="*/ 5 w 206"/>
                  <a:gd name="T7" fmla="*/ 3 h 85"/>
                  <a:gd name="T8" fmla="*/ 6 w 206"/>
                  <a:gd name="T9" fmla="*/ 2 h 85"/>
                  <a:gd name="T10" fmla="*/ 8 w 206"/>
                  <a:gd name="T11" fmla="*/ 2 h 85"/>
                  <a:gd name="T12" fmla="*/ 10 w 206"/>
                  <a:gd name="T13" fmla="*/ 1 h 85"/>
                  <a:gd name="T14" fmla="*/ 11 w 206"/>
                  <a:gd name="T15" fmla="*/ 0 h 85"/>
                  <a:gd name="T16" fmla="*/ 13 w 206"/>
                  <a:gd name="T17" fmla="*/ 0 h 85"/>
                  <a:gd name="T18" fmla="*/ 15 w 206"/>
                  <a:gd name="T19" fmla="*/ 0 h 85"/>
                  <a:gd name="T20" fmla="*/ 17 w 206"/>
                  <a:gd name="T21" fmla="*/ 0 h 85"/>
                  <a:gd name="T22" fmla="*/ 18 w 206"/>
                  <a:gd name="T23" fmla="*/ 0 h 85"/>
                  <a:gd name="T24" fmla="*/ 20 w 206"/>
                  <a:gd name="T25" fmla="*/ 0 h 85"/>
                  <a:gd name="T26" fmla="*/ 21 w 206"/>
                  <a:gd name="T27" fmla="*/ 0 h 85"/>
                  <a:gd name="T28" fmla="*/ 23 w 206"/>
                  <a:gd name="T29" fmla="*/ 1 h 85"/>
                  <a:gd name="T30" fmla="*/ 24 w 206"/>
                  <a:gd name="T31" fmla="*/ 2 h 85"/>
                  <a:gd name="T32" fmla="*/ 25 w 206"/>
                  <a:gd name="T33" fmla="*/ 3 h 85"/>
                  <a:gd name="T34" fmla="*/ 26 w 206"/>
                  <a:gd name="T35" fmla="*/ 5 h 85"/>
                  <a:gd name="T36" fmla="*/ 26 w 206"/>
                  <a:gd name="T37" fmla="*/ 7 h 85"/>
                  <a:gd name="T38" fmla="*/ 25 w 206"/>
                  <a:gd name="T39" fmla="*/ 9 h 85"/>
                  <a:gd name="T40" fmla="*/ 24 w 206"/>
                  <a:gd name="T41" fmla="*/ 10 h 85"/>
                  <a:gd name="T42" fmla="*/ 21 w 206"/>
                  <a:gd name="T43" fmla="*/ 10 h 85"/>
                  <a:gd name="T44" fmla="*/ 19 w 206"/>
                  <a:gd name="T45" fmla="*/ 10 h 85"/>
                  <a:gd name="T46" fmla="*/ 17 w 206"/>
                  <a:gd name="T47" fmla="*/ 9 h 85"/>
                  <a:gd name="T48" fmla="*/ 15 w 206"/>
                  <a:gd name="T49" fmla="*/ 7 h 85"/>
                  <a:gd name="T50" fmla="*/ 13 w 206"/>
                  <a:gd name="T51" fmla="*/ 6 h 85"/>
                  <a:gd name="T52" fmla="*/ 11 w 206"/>
                  <a:gd name="T53" fmla="*/ 5 h 85"/>
                  <a:gd name="T54" fmla="*/ 9 w 206"/>
                  <a:gd name="T55" fmla="*/ 5 h 85"/>
                  <a:gd name="T56" fmla="*/ 6 w 206"/>
                  <a:gd name="T57" fmla="*/ 5 h 85"/>
                  <a:gd name="T58" fmla="*/ 4 w 206"/>
                  <a:gd name="T59" fmla="*/ 6 h 85"/>
                  <a:gd name="T60" fmla="*/ 2 w 206"/>
                  <a:gd name="T61" fmla="*/ 6 h 85"/>
                  <a:gd name="T62" fmla="*/ 1 w 206"/>
                  <a:gd name="T63" fmla="*/ 6 h 85"/>
                  <a:gd name="T64" fmla="*/ 0 w 206"/>
                  <a:gd name="T65" fmla="*/ 6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40" name="Freeform 19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3 w 147"/>
                  <a:gd name="T3" fmla="*/ 0 h 95"/>
                  <a:gd name="T4" fmla="*/ 6 w 147"/>
                  <a:gd name="T5" fmla="*/ 0 h 95"/>
                  <a:gd name="T6" fmla="*/ 9 w 147"/>
                  <a:gd name="T7" fmla="*/ 0 h 95"/>
                  <a:gd name="T8" fmla="*/ 12 w 147"/>
                  <a:gd name="T9" fmla="*/ 1 h 95"/>
                  <a:gd name="T10" fmla="*/ 14 w 147"/>
                  <a:gd name="T11" fmla="*/ 2 h 95"/>
                  <a:gd name="T12" fmla="*/ 16 w 147"/>
                  <a:gd name="T13" fmla="*/ 3 h 95"/>
                  <a:gd name="T14" fmla="*/ 18 w 147"/>
                  <a:gd name="T15" fmla="*/ 5 h 95"/>
                  <a:gd name="T16" fmla="*/ 19 w 147"/>
                  <a:gd name="T17" fmla="*/ 7 h 95"/>
                  <a:gd name="T18" fmla="*/ 19 w 147"/>
                  <a:gd name="T19" fmla="*/ 9 h 95"/>
                  <a:gd name="T20" fmla="*/ 18 w 147"/>
                  <a:gd name="T21" fmla="*/ 11 h 95"/>
                  <a:gd name="T22" fmla="*/ 17 w 147"/>
                  <a:gd name="T23" fmla="*/ 11 h 95"/>
                  <a:gd name="T24" fmla="*/ 15 w 147"/>
                  <a:gd name="T25" fmla="*/ 11 h 95"/>
                  <a:gd name="T26" fmla="*/ 14 w 147"/>
                  <a:gd name="T27" fmla="*/ 11 h 95"/>
                  <a:gd name="T28" fmla="*/ 12 w 147"/>
                  <a:gd name="T29" fmla="*/ 10 h 95"/>
                  <a:gd name="T30" fmla="*/ 11 w 147"/>
                  <a:gd name="T31" fmla="*/ 8 h 95"/>
                  <a:gd name="T32" fmla="*/ 10 w 147"/>
                  <a:gd name="T33" fmla="*/ 6 h 95"/>
                  <a:gd name="T34" fmla="*/ 9 w 147"/>
                  <a:gd name="T35" fmla="*/ 5 h 95"/>
                  <a:gd name="T36" fmla="*/ 8 w 147"/>
                  <a:gd name="T37" fmla="*/ 4 h 95"/>
                  <a:gd name="T38" fmla="*/ 7 w 147"/>
                  <a:gd name="T39" fmla="*/ 2 h 95"/>
                  <a:gd name="T40" fmla="*/ 5 w 147"/>
                  <a:gd name="T41" fmla="*/ 2 h 95"/>
                  <a:gd name="T42" fmla="*/ 3 w 147"/>
                  <a:gd name="T43" fmla="*/ 1 h 95"/>
                  <a:gd name="T44" fmla="*/ 2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41" name="Freeform 19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 w 87"/>
                  <a:gd name="T3" fmla="*/ 2 h 154"/>
                  <a:gd name="T4" fmla="*/ 4 w 87"/>
                  <a:gd name="T5" fmla="*/ 3 h 154"/>
                  <a:gd name="T6" fmla="*/ 7 w 87"/>
                  <a:gd name="T7" fmla="*/ 5 h 154"/>
                  <a:gd name="T8" fmla="*/ 8 w 87"/>
                  <a:gd name="T9" fmla="*/ 8 h 154"/>
                  <a:gd name="T10" fmla="*/ 10 w 87"/>
                  <a:gd name="T11" fmla="*/ 10 h 154"/>
                  <a:gd name="T12" fmla="*/ 10 w 87"/>
                  <a:gd name="T13" fmla="*/ 13 h 154"/>
                  <a:gd name="T14" fmla="*/ 10 w 87"/>
                  <a:gd name="T15" fmla="*/ 15 h 154"/>
                  <a:gd name="T16" fmla="*/ 10 w 87"/>
                  <a:gd name="T17" fmla="*/ 18 h 154"/>
                  <a:gd name="T18" fmla="*/ 8 w 87"/>
                  <a:gd name="T19" fmla="*/ 19 h 154"/>
                  <a:gd name="T20" fmla="*/ 7 w 87"/>
                  <a:gd name="T21" fmla="*/ 20 h 154"/>
                  <a:gd name="T22" fmla="*/ 6 w 87"/>
                  <a:gd name="T23" fmla="*/ 19 h 154"/>
                  <a:gd name="T24" fmla="*/ 4 w 87"/>
                  <a:gd name="T25" fmla="*/ 18 h 154"/>
                  <a:gd name="T26" fmla="*/ 3 w 87"/>
                  <a:gd name="T27" fmla="*/ 17 h 154"/>
                  <a:gd name="T28" fmla="*/ 3 w 87"/>
                  <a:gd name="T29" fmla="*/ 15 h 154"/>
                  <a:gd name="T30" fmla="*/ 3 w 87"/>
                  <a:gd name="T31" fmla="*/ 13 h 154"/>
                  <a:gd name="T32" fmla="*/ 3 w 87"/>
                  <a:gd name="T33" fmla="*/ 11 h 154"/>
                  <a:gd name="T34" fmla="*/ 4 w 87"/>
                  <a:gd name="T35" fmla="*/ 10 h 154"/>
                  <a:gd name="T36" fmla="*/ 3 w 87"/>
                  <a:gd name="T37" fmla="*/ 8 h 154"/>
                  <a:gd name="T38" fmla="*/ 3 w 87"/>
                  <a:gd name="T39" fmla="*/ 6 h 154"/>
                  <a:gd name="T40" fmla="*/ 2 w 87"/>
                  <a:gd name="T41" fmla="*/ 4 h 154"/>
                  <a:gd name="T42" fmla="*/ 1 w 87"/>
                  <a:gd name="T43" fmla="*/ 3 h 154"/>
                  <a:gd name="T44" fmla="*/ 0 w 87"/>
                  <a:gd name="T45" fmla="*/ 2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42" name="Freeform 19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8 h 69"/>
                  <a:gd name="T2" fmla="*/ 2 w 161"/>
                  <a:gd name="T3" fmla="*/ 6 h 69"/>
                  <a:gd name="T4" fmla="*/ 4 w 161"/>
                  <a:gd name="T5" fmla="*/ 4 h 69"/>
                  <a:gd name="T6" fmla="*/ 7 w 161"/>
                  <a:gd name="T7" fmla="*/ 2 h 69"/>
                  <a:gd name="T8" fmla="*/ 9 w 161"/>
                  <a:gd name="T9" fmla="*/ 1 h 69"/>
                  <a:gd name="T10" fmla="*/ 12 w 161"/>
                  <a:gd name="T11" fmla="*/ 0 h 69"/>
                  <a:gd name="T12" fmla="*/ 14 w 161"/>
                  <a:gd name="T13" fmla="*/ 0 h 69"/>
                  <a:gd name="T14" fmla="*/ 17 w 161"/>
                  <a:gd name="T15" fmla="*/ 0 h 69"/>
                  <a:gd name="T16" fmla="*/ 19 w 161"/>
                  <a:gd name="T17" fmla="*/ 1 h 69"/>
                  <a:gd name="T18" fmla="*/ 20 w 161"/>
                  <a:gd name="T19" fmla="*/ 3 h 69"/>
                  <a:gd name="T20" fmla="*/ 21 w 161"/>
                  <a:gd name="T21" fmla="*/ 4 h 69"/>
                  <a:gd name="T22" fmla="*/ 20 w 161"/>
                  <a:gd name="T23" fmla="*/ 5 h 69"/>
                  <a:gd name="T24" fmla="*/ 19 w 161"/>
                  <a:gd name="T25" fmla="*/ 6 h 69"/>
                  <a:gd name="T26" fmla="*/ 17 w 161"/>
                  <a:gd name="T27" fmla="*/ 7 h 69"/>
                  <a:gd name="T28" fmla="*/ 16 w 161"/>
                  <a:gd name="T29" fmla="*/ 8 h 69"/>
                  <a:gd name="T30" fmla="*/ 14 w 161"/>
                  <a:gd name="T31" fmla="*/ 7 h 69"/>
                  <a:gd name="T32" fmla="*/ 12 w 161"/>
                  <a:gd name="T33" fmla="*/ 6 h 69"/>
                  <a:gd name="T34" fmla="*/ 10 w 161"/>
                  <a:gd name="T35" fmla="*/ 6 h 69"/>
                  <a:gd name="T36" fmla="*/ 8 w 161"/>
                  <a:gd name="T37" fmla="*/ 5 h 69"/>
                  <a:gd name="T38" fmla="*/ 6 w 161"/>
                  <a:gd name="T39" fmla="*/ 6 h 69"/>
                  <a:gd name="T40" fmla="*/ 5 w 161"/>
                  <a:gd name="T41" fmla="*/ 6 h 69"/>
                  <a:gd name="T42" fmla="*/ 3 w 161"/>
                  <a:gd name="T43" fmla="*/ 7 h 69"/>
                  <a:gd name="T44" fmla="*/ 2 w 161"/>
                  <a:gd name="T45" fmla="*/ 8 h 69"/>
                  <a:gd name="T46" fmla="*/ 1 w 161"/>
                  <a:gd name="T47" fmla="*/ 8 h 69"/>
                  <a:gd name="T48" fmla="*/ 0 w 161"/>
                  <a:gd name="T49" fmla="*/ 8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43" name="Freeform 19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6 h 133"/>
                  <a:gd name="T2" fmla="*/ 1 w 114"/>
                  <a:gd name="T3" fmla="*/ 13 h 133"/>
                  <a:gd name="T4" fmla="*/ 1 w 114"/>
                  <a:gd name="T5" fmla="*/ 11 h 133"/>
                  <a:gd name="T6" fmla="*/ 2 w 114"/>
                  <a:gd name="T7" fmla="*/ 8 h 133"/>
                  <a:gd name="T8" fmla="*/ 3 w 114"/>
                  <a:gd name="T9" fmla="*/ 5 h 133"/>
                  <a:gd name="T10" fmla="*/ 5 w 114"/>
                  <a:gd name="T11" fmla="*/ 3 h 133"/>
                  <a:gd name="T12" fmla="*/ 7 w 114"/>
                  <a:gd name="T13" fmla="*/ 1 h 133"/>
                  <a:gd name="T14" fmla="*/ 9 w 114"/>
                  <a:gd name="T15" fmla="*/ 0 h 133"/>
                  <a:gd name="T16" fmla="*/ 11 w 114"/>
                  <a:gd name="T17" fmla="*/ 0 h 133"/>
                  <a:gd name="T18" fmla="*/ 13 w 114"/>
                  <a:gd name="T19" fmla="*/ 0 h 133"/>
                  <a:gd name="T20" fmla="*/ 14 w 114"/>
                  <a:gd name="T21" fmla="*/ 1 h 133"/>
                  <a:gd name="T22" fmla="*/ 15 w 114"/>
                  <a:gd name="T23" fmla="*/ 2 h 133"/>
                  <a:gd name="T24" fmla="*/ 14 w 114"/>
                  <a:gd name="T25" fmla="*/ 4 h 133"/>
                  <a:gd name="T26" fmla="*/ 14 w 114"/>
                  <a:gd name="T27" fmla="*/ 5 h 133"/>
                  <a:gd name="T28" fmla="*/ 12 w 114"/>
                  <a:gd name="T29" fmla="*/ 7 h 133"/>
                  <a:gd name="T30" fmla="*/ 11 w 114"/>
                  <a:gd name="T31" fmla="*/ 8 h 133"/>
                  <a:gd name="T32" fmla="*/ 8 w 114"/>
                  <a:gd name="T33" fmla="*/ 8 h 133"/>
                  <a:gd name="T34" fmla="*/ 7 w 114"/>
                  <a:gd name="T35" fmla="*/ 8 h 133"/>
                  <a:gd name="T36" fmla="*/ 5 w 114"/>
                  <a:gd name="T37" fmla="*/ 9 h 133"/>
                  <a:gd name="T38" fmla="*/ 4 w 114"/>
                  <a:gd name="T39" fmla="*/ 11 h 133"/>
                  <a:gd name="T40" fmla="*/ 3 w 114"/>
                  <a:gd name="T41" fmla="*/ 12 h 133"/>
                  <a:gd name="T42" fmla="*/ 2 w 114"/>
                  <a:gd name="T43" fmla="*/ 14 h 133"/>
                  <a:gd name="T44" fmla="*/ 1 w 114"/>
                  <a:gd name="T45" fmla="*/ 15 h 133"/>
                  <a:gd name="T46" fmla="*/ 1 w 114"/>
                  <a:gd name="T47" fmla="*/ 16 h 133"/>
                  <a:gd name="T48" fmla="*/ 0 w 114"/>
                  <a:gd name="T49" fmla="*/ 16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44" name="Freeform 19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4 w 70"/>
                  <a:gd name="T1" fmla="*/ 21 h 163"/>
                  <a:gd name="T2" fmla="*/ 3 w 70"/>
                  <a:gd name="T3" fmla="*/ 19 h 163"/>
                  <a:gd name="T4" fmla="*/ 2 w 70"/>
                  <a:gd name="T5" fmla="*/ 16 h 163"/>
                  <a:gd name="T6" fmla="*/ 1 w 70"/>
                  <a:gd name="T7" fmla="*/ 13 h 163"/>
                  <a:gd name="T8" fmla="*/ 0 w 70"/>
                  <a:gd name="T9" fmla="*/ 10 h 163"/>
                  <a:gd name="T10" fmla="*/ 0 w 70"/>
                  <a:gd name="T11" fmla="*/ 7 h 163"/>
                  <a:gd name="T12" fmla="*/ 1 w 70"/>
                  <a:gd name="T13" fmla="*/ 5 h 163"/>
                  <a:gd name="T14" fmla="*/ 2 w 70"/>
                  <a:gd name="T15" fmla="*/ 3 h 163"/>
                  <a:gd name="T16" fmla="*/ 4 w 70"/>
                  <a:gd name="T17" fmla="*/ 1 h 163"/>
                  <a:gd name="T18" fmla="*/ 6 w 70"/>
                  <a:gd name="T19" fmla="*/ 0 h 163"/>
                  <a:gd name="T20" fmla="*/ 7 w 70"/>
                  <a:gd name="T21" fmla="*/ 1 h 163"/>
                  <a:gd name="T22" fmla="*/ 8 w 70"/>
                  <a:gd name="T23" fmla="*/ 2 h 163"/>
                  <a:gd name="T24" fmla="*/ 9 w 70"/>
                  <a:gd name="T25" fmla="*/ 3 h 163"/>
                  <a:gd name="T26" fmla="*/ 9 w 70"/>
                  <a:gd name="T27" fmla="*/ 5 h 163"/>
                  <a:gd name="T28" fmla="*/ 9 w 70"/>
                  <a:gd name="T29" fmla="*/ 6 h 163"/>
                  <a:gd name="T30" fmla="*/ 8 w 70"/>
                  <a:gd name="T31" fmla="*/ 8 h 163"/>
                  <a:gd name="T32" fmla="*/ 6 w 70"/>
                  <a:gd name="T33" fmla="*/ 10 h 163"/>
                  <a:gd name="T34" fmla="*/ 5 w 70"/>
                  <a:gd name="T35" fmla="*/ 13 h 163"/>
                  <a:gd name="T36" fmla="*/ 4 w 70"/>
                  <a:gd name="T37" fmla="*/ 16 h 163"/>
                  <a:gd name="T38" fmla="*/ 4 w 70"/>
                  <a:gd name="T39" fmla="*/ 19 h 163"/>
                  <a:gd name="T40" fmla="*/ 4 w 70"/>
                  <a:gd name="T41" fmla="*/ 2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45" name="Freeform 19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1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1 w 361"/>
                  <a:gd name="T7" fmla="*/ 0 h 348"/>
                  <a:gd name="T8" fmla="*/ 2 w 361"/>
                  <a:gd name="T9" fmla="*/ 1 h 348"/>
                  <a:gd name="T10" fmla="*/ 5 w 361"/>
                  <a:gd name="T11" fmla="*/ 1 h 348"/>
                  <a:gd name="T12" fmla="*/ 8 w 361"/>
                  <a:gd name="T13" fmla="*/ 2 h 348"/>
                  <a:gd name="T14" fmla="*/ 12 w 361"/>
                  <a:gd name="T15" fmla="*/ 4 h 348"/>
                  <a:gd name="T16" fmla="*/ 16 w 361"/>
                  <a:gd name="T17" fmla="*/ 5 h 348"/>
                  <a:gd name="T18" fmla="*/ 20 w 361"/>
                  <a:gd name="T19" fmla="*/ 7 h 348"/>
                  <a:gd name="T20" fmla="*/ 24 w 361"/>
                  <a:gd name="T21" fmla="*/ 10 h 348"/>
                  <a:gd name="T22" fmla="*/ 28 w 361"/>
                  <a:gd name="T23" fmla="*/ 12 h 348"/>
                  <a:gd name="T24" fmla="*/ 32 w 361"/>
                  <a:gd name="T25" fmla="*/ 15 h 348"/>
                  <a:gd name="T26" fmla="*/ 36 w 361"/>
                  <a:gd name="T27" fmla="*/ 19 h 348"/>
                  <a:gd name="T28" fmla="*/ 39 w 361"/>
                  <a:gd name="T29" fmla="*/ 23 h 348"/>
                  <a:gd name="T30" fmla="*/ 42 w 361"/>
                  <a:gd name="T31" fmla="*/ 27 h 348"/>
                  <a:gd name="T32" fmla="*/ 44 w 361"/>
                  <a:gd name="T33" fmla="*/ 31 h 348"/>
                  <a:gd name="T34" fmla="*/ 45 w 361"/>
                  <a:gd name="T35" fmla="*/ 34 h 348"/>
                  <a:gd name="T36" fmla="*/ 44 w 361"/>
                  <a:gd name="T37" fmla="*/ 36 h 348"/>
                  <a:gd name="T38" fmla="*/ 44 w 361"/>
                  <a:gd name="T39" fmla="*/ 38 h 348"/>
                  <a:gd name="T40" fmla="*/ 43 w 361"/>
                  <a:gd name="T41" fmla="*/ 40 h 348"/>
                  <a:gd name="T42" fmla="*/ 42 w 361"/>
                  <a:gd name="T43" fmla="*/ 42 h 348"/>
                  <a:gd name="T44" fmla="*/ 41 w 361"/>
                  <a:gd name="T45" fmla="*/ 43 h 348"/>
                  <a:gd name="T46" fmla="*/ 40 w 361"/>
                  <a:gd name="T47" fmla="*/ 44 h 348"/>
                  <a:gd name="T48" fmla="*/ 40 w 361"/>
                  <a:gd name="T49" fmla="*/ 44 h 348"/>
                  <a:gd name="T50" fmla="*/ 40 w 361"/>
                  <a:gd name="T51" fmla="*/ 44 h 348"/>
                  <a:gd name="T52" fmla="*/ 40 w 361"/>
                  <a:gd name="T53" fmla="*/ 43 h 348"/>
                  <a:gd name="T54" fmla="*/ 41 w 361"/>
                  <a:gd name="T55" fmla="*/ 42 h 348"/>
                  <a:gd name="T56" fmla="*/ 42 w 361"/>
                  <a:gd name="T57" fmla="*/ 40 h 348"/>
                  <a:gd name="T58" fmla="*/ 42 w 361"/>
                  <a:gd name="T59" fmla="*/ 39 h 348"/>
                  <a:gd name="T60" fmla="*/ 42 w 361"/>
                  <a:gd name="T61" fmla="*/ 36 h 348"/>
                  <a:gd name="T62" fmla="*/ 42 w 361"/>
                  <a:gd name="T63" fmla="*/ 34 h 348"/>
                  <a:gd name="T64" fmla="*/ 42 w 361"/>
                  <a:gd name="T65" fmla="*/ 31 h 348"/>
                  <a:gd name="T66" fmla="*/ 40 w 361"/>
                  <a:gd name="T67" fmla="*/ 28 h 348"/>
                  <a:gd name="T68" fmla="*/ 38 w 361"/>
                  <a:gd name="T69" fmla="*/ 25 h 348"/>
                  <a:gd name="T70" fmla="*/ 35 w 361"/>
                  <a:gd name="T71" fmla="*/ 21 h 348"/>
                  <a:gd name="T72" fmla="*/ 31 w 361"/>
                  <a:gd name="T73" fmla="*/ 17 h 348"/>
                  <a:gd name="T74" fmla="*/ 25 w 361"/>
                  <a:gd name="T75" fmla="*/ 14 h 348"/>
                  <a:gd name="T76" fmla="*/ 19 w 361"/>
                  <a:gd name="T77" fmla="*/ 10 h 348"/>
                  <a:gd name="T78" fmla="*/ 11 w 361"/>
                  <a:gd name="T79" fmla="*/ 5 h 348"/>
                  <a:gd name="T80" fmla="*/ 1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46" name="Freeform 19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4 w 126"/>
                  <a:gd name="T1" fmla="*/ 0 h 343"/>
                  <a:gd name="T2" fmla="*/ 2 w 126"/>
                  <a:gd name="T3" fmla="*/ 3 h 343"/>
                  <a:gd name="T4" fmla="*/ 1 w 126"/>
                  <a:gd name="T5" fmla="*/ 8 h 343"/>
                  <a:gd name="T6" fmla="*/ 0 w 126"/>
                  <a:gd name="T7" fmla="*/ 15 h 343"/>
                  <a:gd name="T8" fmla="*/ 1 w 126"/>
                  <a:gd name="T9" fmla="*/ 21 h 343"/>
                  <a:gd name="T10" fmla="*/ 3 w 126"/>
                  <a:gd name="T11" fmla="*/ 28 h 343"/>
                  <a:gd name="T12" fmla="*/ 6 w 126"/>
                  <a:gd name="T13" fmla="*/ 34 h 343"/>
                  <a:gd name="T14" fmla="*/ 10 w 126"/>
                  <a:gd name="T15" fmla="*/ 39 h 343"/>
                  <a:gd name="T16" fmla="*/ 16 w 126"/>
                  <a:gd name="T17" fmla="*/ 42 h 343"/>
                  <a:gd name="T18" fmla="*/ 16 w 126"/>
                  <a:gd name="T19" fmla="*/ 42 h 343"/>
                  <a:gd name="T20" fmla="*/ 15 w 126"/>
                  <a:gd name="T21" fmla="*/ 41 h 343"/>
                  <a:gd name="T22" fmla="*/ 13 w 126"/>
                  <a:gd name="T23" fmla="*/ 40 h 343"/>
                  <a:gd name="T24" fmla="*/ 11 w 126"/>
                  <a:gd name="T25" fmla="*/ 38 h 343"/>
                  <a:gd name="T26" fmla="*/ 9 w 126"/>
                  <a:gd name="T27" fmla="*/ 36 h 343"/>
                  <a:gd name="T28" fmla="*/ 7 w 126"/>
                  <a:gd name="T29" fmla="*/ 33 h 343"/>
                  <a:gd name="T30" fmla="*/ 6 w 126"/>
                  <a:gd name="T31" fmla="*/ 30 h 343"/>
                  <a:gd name="T32" fmla="*/ 4 w 126"/>
                  <a:gd name="T33" fmla="*/ 27 h 343"/>
                  <a:gd name="T34" fmla="*/ 3 w 126"/>
                  <a:gd name="T35" fmla="*/ 22 h 343"/>
                  <a:gd name="T36" fmla="*/ 2 w 126"/>
                  <a:gd name="T37" fmla="*/ 18 h 343"/>
                  <a:gd name="T38" fmla="*/ 2 w 126"/>
                  <a:gd name="T39" fmla="*/ 13 h 343"/>
                  <a:gd name="T40" fmla="*/ 2 w 126"/>
                  <a:gd name="T41" fmla="*/ 9 h 343"/>
                  <a:gd name="T42" fmla="*/ 3 w 126"/>
                  <a:gd name="T43" fmla="*/ 5 h 343"/>
                  <a:gd name="T44" fmla="*/ 3 w 126"/>
                  <a:gd name="T45" fmla="*/ 2 h 343"/>
                  <a:gd name="T46" fmla="*/ 3 w 126"/>
                  <a:gd name="T47" fmla="*/ 0 h 343"/>
                  <a:gd name="T48" fmla="*/ 4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47" name="Freeform 19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41 w 332"/>
                  <a:gd name="T1" fmla="*/ 20 h 160"/>
                  <a:gd name="T2" fmla="*/ 40 w 332"/>
                  <a:gd name="T3" fmla="*/ 19 h 160"/>
                  <a:gd name="T4" fmla="*/ 39 w 332"/>
                  <a:gd name="T5" fmla="*/ 17 h 160"/>
                  <a:gd name="T6" fmla="*/ 38 w 332"/>
                  <a:gd name="T7" fmla="*/ 15 h 160"/>
                  <a:gd name="T8" fmla="*/ 36 w 332"/>
                  <a:gd name="T9" fmla="*/ 12 h 160"/>
                  <a:gd name="T10" fmla="*/ 34 w 332"/>
                  <a:gd name="T11" fmla="*/ 10 h 160"/>
                  <a:gd name="T12" fmla="*/ 31 w 332"/>
                  <a:gd name="T13" fmla="*/ 8 h 160"/>
                  <a:gd name="T14" fmla="*/ 28 w 332"/>
                  <a:gd name="T15" fmla="*/ 6 h 160"/>
                  <a:gd name="T16" fmla="*/ 25 w 332"/>
                  <a:gd name="T17" fmla="*/ 5 h 160"/>
                  <a:gd name="T18" fmla="*/ 22 w 332"/>
                  <a:gd name="T19" fmla="*/ 3 h 160"/>
                  <a:gd name="T20" fmla="*/ 19 w 332"/>
                  <a:gd name="T21" fmla="*/ 2 h 160"/>
                  <a:gd name="T22" fmla="*/ 16 w 332"/>
                  <a:gd name="T23" fmla="*/ 1 h 160"/>
                  <a:gd name="T24" fmla="*/ 13 w 332"/>
                  <a:gd name="T25" fmla="*/ 0 h 160"/>
                  <a:gd name="T26" fmla="*/ 9 w 332"/>
                  <a:gd name="T27" fmla="*/ 0 h 160"/>
                  <a:gd name="T28" fmla="*/ 6 w 332"/>
                  <a:gd name="T29" fmla="*/ 1 h 160"/>
                  <a:gd name="T30" fmla="*/ 3 w 332"/>
                  <a:gd name="T31" fmla="*/ 2 h 160"/>
                  <a:gd name="T32" fmla="*/ 0 w 332"/>
                  <a:gd name="T33" fmla="*/ 3 h 160"/>
                  <a:gd name="T34" fmla="*/ 0 w 332"/>
                  <a:gd name="T35" fmla="*/ 3 h 160"/>
                  <a:gd name="T36" fmla="*/ 1 w 332"/>
                  <a:gd name="T37" fmla="*/ 3 h 160"/>
                  <a:gd name="T38" fmla="*/ 4 w 332"/>
                  <a:gd name="T39" fmla="*/ 3 h 160"/>
                  <a:gd name="T40" fmla="*/ 6 w 332"/>
                  <a:gd name="T41" fmla="*/ 2 h 160"/>
                  <a:gd name="T42" fmla="*/ 9 w 332"/>
                  <a:gd name="T43" fmla="*/ 2 h 160"/>
                  <a:gd name="T44" fmla="*/ 13 w 332"/>
                  <a:gd name="T45" fmla="*/ 2 h 160"/>
                  <a:gd name="T46" fmla="*/ 16 w 332"/>
                  <a:gd name="T47" fmla="*/ 3 h 160"/>
                  <a:gd name="T48" fmla="*/ 19 w 332"/>
                  <a:gd name="T49" fmla="*/ 3 h 160"/>
                  <a:gd name="T50" fmla="*/ 24 w 332"/>
                  <a:gd name="T51" fmla="*/ 5 h 160"/>
                  <a:gd name="T52" fmla="*/ 28 w 332"/>
                  <a:gd name="T53" fmla="*/ 8 h 160"/>
                  <a:gd name="T54" fmla="*/ 31 w 332"/>
                  <a:gd name="T55" fmla="*/ 11 h 160"/>
                  <a:gd name="T56" fmla="*/ 35 w 332"/>
                  <a:gd name="T57" fmla="*/ 13 h 160"/>
                  <a:gd name="T58" fmla="*/ 37 w 332"/>
                  <a:gd name="T59" fmla="*/ 16 h 160"/>
                  <a:gd name="T60" fmla="*/ 39 w 332"/>
                  <a:gd name="T61" fmla="*/ 18 h 160"/>
                  <a:gd name="T62" fmla="*/ 41 w 332"/>
                  <a:gd name="T63" fmla="*/ 20 h 160"/>
                  <a:gd name="T64" fmla="*/ 41 w 332"/>
                  <a:gd name="T65" fmla="*/ 2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48" name="Freeform 19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41 w 373"/>
                  <a:gd name="T1" fmla="*/ 167 h 1340"/>
                  <a:gd name="T2" fmla="*/ 30 w 373"/>
                  <a:gd name="T3" fmla="*/ 166 h 1340"/>
                  <a:gd name="T4" fmla="*/ 20 w 373"/>
                  <a:gd name="T5" fmla="*/ 163 h 1340"/>
                  <a:gd name="T6" fmla="*/ 12 w 373"/>
                  <a:gd name="T7" fmla="*/ 159 h 1340"/>
                  <a:gd name="T8" fmla="*/ 6 w 373"/>
                  <a:gd name="T9" fmla="*/ 152 h 1340"/>
                  <a:gd name="T10" fmla="*/ 5 w 373"/>
                  <a:gd name="T11" fmla="*/ 142 h 1340"/>
                  <a:gd name="T12" fmla="*/ 8 w 373"/>
                  <a:gd name="T13" fmla="*/ 128 h 1340"/>
                  <a:gd name="T14" fmla="*/ 17 w 373"/>
                  <a:gd name="T15" fmla="*/ 109 h 1340"/>
                  <a:gd name="T16" fmla="*/ 31 w 373"/>
                  <a:gd name="T17" fmla="*/ 88 h 1340"/>
                  <a:gd name="T18" fmla="*/ 39 w 373"/>
                  <a:gd name="T19" fmla="*/ 70 h 1340"/>
                  <a:gd name="T20" fmla="*/ 44 w 373"/>
                  <a:gd name="T21" fmla="*/ 54 h 1340"/>
                  <a:gd name="T22" fmla="*/ 46 w 373"/>
                  <a:gd name="T23" fmla="*/ 39 h 1340"/>
                  <a:gd name="T24" fmla="*/ 44 w 373"/>
                  <a:gd name="T25" fmla="*/ 27 h 1340"/>
                  <a:gd name="T26" fmla="*/ 40 w 373"/>
                  <a:gd name="T27" fmla="*/ 17 h 1340"/>
                  <a:gd name="T28" fmla="*/ 34 w 373"/>
                  <a:gd name="T29" fmla="*/ 9 h 1340"/>
                  <a:gd name="T30" fmla="*/ 27 w 373"/>
                  <a:gd name="T31" fmla="*/ 3 h 1340"/>
                  <a:gd name="T32" fmla="*/ 20 w 373"/>
                  <a:gd name="T33" fmla="*/ 1 h 1340"/>
                  <a:gd name="T34" fmla="*/ 14 w 373"/>
                  <a:gd name="T35" fmla="*/ 1 h 1340"/>
                  <a:gd name="T36" fmla="*/ 10 w 373"/>
                  <a:gd name="T37" fmla="*/ 2 h 1340"/>
                  <a:gd name="T38" fmla="*/ 7 w 373"/>
                  <a:gd name="T39" fmla="*/ 5 h 1340"/>
                  <a:gd name="T40" fmla="*/ 4 w 373"/>
                  <a:gd name="T41" fmla="*/ 8 h 1340"/>
                  <a:gd name="T42" fmla="*/ 2 w 373"/>
                  <a:gd name="T43" fmla="*/ 11 h 1340"/>
                  <a:gd name="T44" fmla="*/ 0 w 373"/>
                  <a:gd name="T45" fmla="*/ 14 h 1340"/>
                  <a:gd name="T46" fmla="*/ 0 w 373"/>
                  <a:gd name="T47" fmla="*/ 16 h 1340"/>
                  <a:gd name="T48" fmla="*/ 0 w 373"/>
                  <a:gd name="T49" fmla="*/ 16 h 1340"/>
                  <a:gd name="T50" fmla="*/ 1 w 373"/>
                  <a:gd name="T51" fmla="*/ 14 h 1340"/>
                  <a:gd name="T52" fmla="*/ 2 w 373"/>
                  <a:gd name="T53" fmla="*/ 12 h 1340"/>
                  <a:gd name="T54" fmla="*/ 5 w 373"/>
                  <a:gd name="T55" fmla="*/ 10 h 1340"/>
                  <a:gd name="T56" fmla="*/ 8 w 373"/>
                  <a:gd name="T57" fmla="*/ 7 h 1340"/>
                  <a:gd name="T58" fmla="*/ 12 w 373"/>
                  <a:gd name="T59" fmla="*/ 5 h 1340"/>
                  <a:gd name="T60" fmla="*/ 16 w 373"/>
                  <a:gd name="T61" fmla="*/ 4 h 1340"/>
                  <a:gd name="T62" fmla="*/ 21 w 373"/>
                  <a:gd name="T63" fmla="*/ 4 h 1340"/>
                  <a:gd name="T64" fmla="*/ 26 w 373"/>
                  <a:gd name="T65" fmla="*/ 6 h 1340"/>
                  <a:gd name="T66" fmla="*/ 31 w 373"/>
                  <a:gd name="T67" fmla="*/ 9 h 1340"/>
                  <a:gd name="T68" fmla="*/ 36 w 373"/>
                  <a:gd name="T69" fmla="*/ 15 h 1340"/>
                  <a:gd name="T70" fmla="*/ 40 w 373"/>
                  <a:gd name="T71" fmla="*/ 22 h 1340"/>
                  <a:gd name="T72" fmla="*/ 43 w 373"/>
                  <a:gd name="T73" fmla="*/ 30 h 1340"/>
                  <a:gd name="T74" fmla="*/ 45 w 373"/>
                  <a:gd name="T75" fmla="*/ 40 h 1340"/>
                  <a:gd name="T76" fmla="*/ 44 w 373"/>
                  <a:gd name="T77" fmla="*/ 51 h 1340"/>
                  <a:gd name="T78" fmla="*/ 40 w 373"/>
                  <a:gd name="T79" fmla="*/ 63 h 1340"/>
                  <a:gd name="T80" fmla="*/ 33 w 373"/>
                  <a:gd name="T81" fmla="*/ 77 h 1340"/>
                  <a:gd name="T82" fmla="*/ 25 w 373"/>
                  <a:gd name="T83" fmla="*/ 90 h 1340"/>
                  <a:gd name="T84" fmla="*/ 18 w 373"/>
                  <a:gd name="T85" fmla="*/ 102 h 1340"/>
                  <a:gd name="T86" fmla="*/ 11 w 373"/>
                  <a:gd name="T87" fmla="*/ 113 h 1340"/>
                  <a:gd name="T88" fmla="*/ 6 w 373"/>
                  <a:gd name="T89" fmla="*/ 123 h 1340"/>
                  <a:gd name="T90" fmla="*/ 2 w 373"/>
                  <a:gd name="T91" fmla="*/ 133 h 1340"/>
                  <a:gd name="T92" fmla="*/ 0 w 373"/>
                  <a:gd name="T93" fmla="*/ 142 h 1340"/>
                  <a:gd name="T94" fmla="*/ 2 w 373"/>
                  <a:gd name="T95" fmla="*/ 150 h 1340"/>
                  <a:gd name="T96" fmla="*/ 7 w 373"/>
                  <a:gd name="T97" fmla="*/ 157 h 1340"/>
                  <a:gd name="T98" fmla="*/ 13 w 373"/>
                  <a:gd name="T99" fmla="*/ 162 h 1340"/>
                  <a:gd name="T100" fmla="*/ 19 w 373"/>
                  <a:gd name="T101" fmla="*/ 165 h 1340"/>
                  <a:gd name="T102" fmla="*/ 26 w 373"/>
                  <a:gd name="T103" fmla="*/ 167 h 1340"/>
                  <a:gd name="T104" fmla="*/ 33 w 373"/>
                  <a:gd name="T105" fmla="*/ 168 h 1340"/>
                  <a:gd name="T106" fmla="*/ 39 w 373"/>
                  <a:gd name="T107" fmla="*/ 168 h 1340"/>
                  <a:gd name="T108" fmla="*/ 43 w 373"/>
                  <a:gd name="T109" fmla="*/ 168 h 1340"/>
                  <a:gd name="T110" fmla="*/ 46 w 373"/>
                  <a:gd name="T111" fmla="*/ 167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49" name="Freeform 20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3 w 110"/>
                  <a:gd name="T1" fmla="*/ 8 h 123"/>
                  <a:gd name="T2" fmla="*/ 14 w 110"/>
                  <a:gd name="T3" fmla="*/ 7 h 123"/>
                  <a:gd name="T4" fmla="*/ 14 w 110"/>
                  <a:gd name="T5" fmla="*/ 6 h 123"/>
                  <a:gd name="T6" fmla="*/ 14 w 110"/>
                  <a:gd name="T7" fmla="*/ 5 h 123"/>
                  <a:gd name="T8" fmla="*/ 14 w 110"/>
                  <a:gd name="T9" fmla="*/ 4 h 123"/>
                  <a:gd name="T10" fmla="*/ 13 w 110"/>
                  <a:gd name="T11" fmla="*/ 4 h 123"/>
                  <a:gd name="T12" fmla="*/ 12 w 110"/>
                  <a:gd name="T13" fmla="*/ 3 h 123"/>
                  <a:gd name="T14" fmla="*/ 11 w 110"/>
                  <a:gd name="T15" fmla="*/ 3 h 123"/>
                  <a:gd name="T16" fmla="*/ 10 w 110"/>
                  <a:gd name="T17" fmla="*/ 3 h 123"/>
                  <a:gd name="T18" fmla="*/ 10 w 110"/>
                  <a:gd name="T19" fmla="*/ 2 h 123"/>
                  <a:gd name="T20" fmla="*/ 9 w 110"/>
                  <a:gd name="T21" fmla="*/ 1 h 123"/>
                  <a:gd name="T22" fmla="*/ 8 w 110"/>
                  <a:gd name="T23" fmla="*/ 1 h 123"/>
                  <a:gd name="T24" fmla="*/ 7 w 110"/>
                  <a:gd name="T25" fmla="*/ 0 h 123"/>
                  <a:gd name="T26" fmla="*/ 6 w 110"/>
                  <a:gd name="T27" fmla="*/ 1 h 123"/>
                  <a:gd name="T28" fmla="*/ 6 w 110"/>
                  <a:gd name="T29" fmla="*/ 1 h 123"/>
                  <a:gd name="T30" fmla="*/ 5 w 110"/>
                  <a:gd name="T31" fmla="*/ 2 h 123"/>
                  <a:gd name="T32" fmla="*/ 5 w 110"/>
                  <a:gd name="T33" fmla="*/ 3 h 123"/>
                  <a:gd name="T34" fmla="*/ 4 w 110"/>
                  <a:gd name="T35" fmla="*/ 3 h 123"/>
                  <a:gd name="T36" fmla="*/ 3 w 110"/>
                  <a:gd name="T37" fmla="*/ 3 h 123"/>
                  <a:gd name="T38" fmla="*/ 2 w 110"/>
                  <a:gd name="T39" fmla="*/ 3 h 123"/>
                  <a:gd name="T40" fmla="*/ 1 w 110"/>
                  <a:gd name="T41" fmla="*/ 4 h 123"/>
                  <a:gd name="T42" fmla="*/ 1 w 110"/>
                  <a:gd name="T43" fmla="*/ 5 h 123"/>
                  <a:gd name="T44" fmla="*/ 1 w 110"/>
                  <a:gd name="T45" fmla="*/ 6 h 123"/>
                  <a:gd name="T46" fmla="*/ 1 w 110"/>
                  <a:gd name="T47" fmla="*/ 7 h 123"/>
                  <a:gd name="T48" fmla="*/ 2 w 110"/>
                  <a:gd name="T49" fmla="*/ 8 h 123"/>
                  <a:gd name="T50" fmla="*/ 1 w 110"/>
                  <a:gd name="T51" fmla="*/ 9 h 123"/>
                  <a:gd name="T52" fmla="*/ 0 w 110"/>
                  <a:gd name="T53" fmla="*/ 10 h 123"/>
                  <a:gd name="T54" fmla="*/ 0 w 110"/>
                  <a:gd name="T55" fmla="*/ 11 h 123"/>
                  <a:gd name="T56" fmla="*/ 1 w 110"/>
                  <a:gd name="T57" fmla="*/ 12 h 123"/>
                  <a:gd name="T58" fmla="*/ 1 w 110"/>
                  <a:gd name="T59" fmla="*/ 13 h 123"/>
                  <a:gd name="T60" fmla="*/ 2 w 110"/>
                  <a:gd name="T61" fmla="*/ 13 h 123"/>
                  <a:gd name="T62" fmla="*/ 3 w 110"/>
                  <a:gd name="T63" fmla="*/ 13 h 123"/>
                  <a:gd name="T64" fmla="*/ 5 w 110"/>
                  <a:gd name="T65" fmla="*/ 13 h 123"/>
                  <a:gd name="T66" fmla="*/ 5 w 110"/>
                  <a:gd name="T67" fmla="*/ 14 h 123"/>
                  <a:gd name="T68" fmla="*/ 5 w 110"/>
                  <a:gd name="T69" fmla="*/ 15 h 123"/>
                  <a:gd name="T70" fmla="*/ 6 w 110"/>
                  <a:gd name="T71" fmla="*/ 16 h 123"/>
                  <a:gd name="T72" fmla="*/ 7 w 110"/>
                  <a:gd name="T73" fmla="*/ 16 h 123"/>
                  <a:gd name="T74" fmla="*/ 8 w 110"/>
                  <a:gd name="T75" fmla="*/ 16 h 123"/>
                  <a:gd name="T76" fmla="*/ 9 w 110"/>
                  <a:gd name="T77" fmla="*/ 15 h 123"/>
                  <a:gd name="T78" fmla="*/ 10 w 110"/>
                  <a:gd name="T79" fmla="*/ 14 h 123"/>
                  <a:gd name="T80" fmla="*/ 10 w 110"/>
                  <a:gd name="T81" fmla="*/ 13 h 123"/>
                  <a:gd name="T82" fmla="*/ 11 w 110"/>
                  <a:gd name="T83" fmla="*/ 13 h 123"/>
                  <a:gd name="T84" fmla="*/ 12 w 110"/>
                  <a:gd name="T85" fmla="*/ 13 h 123"/>
                  <a:gd name="T86" fmla="*/ 13 w 110"/>
                  <a:gd name="T87" fmla="*/ 13 h 123"/>
                  <a:gd name="T88" fmla="*/ 14 w 110"/>
                  <a:gd name="T89" fmla="*/ 12 h 123"/>
                  <a:gd name="T90" fmla="*/ 14 w 110"/>
                  <a:gd name="T91" fmla="*/ 11 h 123"/>
                  <a:gd name="T92" fmla="*/ 14 w 110"/>
                  <a:gd name="T93" fmla="*/ 10 h 123"/>
                  <a:gd name="T94" fmla="*/ 14 w 110"/>
                  <a:gd name="T95" fmla="*/ 9 h 123"/>
                  <a:gd name="T96" fmla="*/ 13 w 110"/>
                  <a:gd name="T97" fmla="*/ 8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50" name="Freeform 20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2 w 31"/>
                  <a:gd name="T1" fmla="*/ 4 h 33"/>
                  <a:gd name="T2" fmla="*/ 2 w 31"/>
                  <a:gd name="T3" fmla="*/ 4 h 33"/>
                  <a:gd name="T4" fmla="*/ 1 w 31"/>
                  <a:gd name="T5" fmla="*/ 3 h 33"/>
                  <a:gd name="T6" fmla="*/ 1 w 31"/>
                  <a:gd name="T7" fmla="*/ 3 h 33"/>
                  <a:gd name="T8" fmla="*/ 0 w 31"/>
                  <a:gd name="T9" fmla="*/ 2 h 33"/>
                  <a:gd name="T10" fmla="*/ 1 w 31"/>
                  <a:gd name="T11" fmla="*/ 1 h 33"/>
                  <a:gd name="T12" fmla="*/ 1 w 31"/>
                  <a:gd name="T13" fmla="*/ 0 h 33"/>
                  <a:gd name="T14" fmla="*/ 2 w 31"/>
                  <a:gd name="T15" fmla="*/ 0 h 33"/>
                  <a:gd name="T16" fmla="*/ 2 w 31"/>
                  <a:gd name="T17" fmla="*/ 0 h 33"/>
                  <a:gd name="T18" fmla="*/ 3 w 31"/>
                  <a:gd name="T19" fmla="*/ 0 h 33"/>
                  <a:gd name="T20" fmla="*/ 4 w 31"/>
                  <a:gd name="T21" fmla="*/ 0 h 33"/>
                  <a:gd name="T22" fmla="*/ 4 w 31"/>
                  <a:gd name="T23" fmla="*/ 1 h 33"/>
                  <a:gd name="T24" fmla="*/ 4 w 31"/>
                  <a:gd name="T25" fmla="*/ 2 h 33"/>
                  <a:gd name="T26" fmla="*/ 4 w 31"/>
                  <a:gd name="T27" fmla="*/ 3 h 33"/>
                  <a:gd name="T28" fmla="*/ 4 w 31"/>
                  <a:gd name="T29" fmla="*/ 3 h 33"/>
                  <a:gd name="T30" fmla="*/ 3 w 31"/>
                  <a:gd name="T31" fmla="*/ 4 h 33"/>
                  <a:gd name="T32" fmla="*/ 2 w 31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51" name="Freeform 20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3 w 111"/>
                  <a:gd name="T1" fmla="*/ 8 h 122"/>
                  <a:gd name="T2" fmla="*/ 14 w 111"/>
                  <a:gd name="T3" fmla="*/ 7 h 122"/>
                  <a:gd name="T4" fmla="*/ 14 w 111"/>
                  <a:gd name="T5" fmla="*/ 6 h 122"/>
                  <a:gd name="T6" fmla="*/ 14 w 111"/>
                  <a:gd name="T7" fmla="*/ 5 h 122"/>
                  <a:gd name="T8" fmla="*/ 14 w 111"/>
                  <a:gd name="T9" fmla="*/ 4 h 122"/>
                  <a:gd name="T10" fmla="*/ 13 w 111"/>
                  <a:gd name="T11" fmla="*/ 3 h 122"/>
                  <a:gd name="T12" fmla="*/ 12 w 111"/>
                  <a:gd name="T13" fmla="*/ 3 h 122"/>
                  <a:gd name="T14" fmla="*/ 11 w 111"/>
                  <a:gd name="T15" fmla="*/ 3 h 122"/>
                  <a:gd name="T16" fmla="*/ 10 w 111"/>
                  <a:gd name="T17" fmla="*/ 3 h 122"/>
                  <a:gd name="T18" fmla="*/ 10 w 111"/>
                  <a:gd name="T19" fmla="*/ 2 h 122"/>
                  <a:gd name="T20" fmla="*/ 9 w 111"/>
                  <a:gd name="T21" fmla="*/ 1 h 122"/>
                  <a:gd name="T22" fmla="*/ 8 w 111"/>
                  <a:gd name="T23" fmla="*/ 1 h 122"/>
                  <a:gd name="T24" fmla="*/ 7 w 111"/>
                  <a:gd name="T25" fmla="*/ 0 h 122"/>
                  <a:gd name="T26" fmla="*/ 6 w 111"/>
                  <a:gd name="T27" fmla="*/ 1 h 122"/>
                  <a:gd name="T28" fmla="*/ 6 w 111"/>
                  <a:gd name="T29" fmla="*/ 1 h 122"/>
                  <a:gd name="T30" fmla="*/ 5 w 111"/>
                  <a:gd name="T31" fmla="*/ 2 h 122"/>
                  <a:gd name="T32" fmla="*/ 5 w 111"/>
                  <a:gd name="T33" fmla="*/ 3 h 122"/>
                  <a:gd name="T34" fmla="*/ 4 w 111"/>
                  <a:gd name="T35" fmla="*/ 3 h 122"/>
                  <a:gd name="T36" fmla="*/ 3 w 111"/>
                  <a:gd name="T37" fmla="*/ 3 h 122"/>
                  <a:gd name="T38" fmla="*/ 2 w 111"/>
                  <a:gd name="T39" fmla="*/ 3 h 122"/>
                  <a:gd name="T40" fmla="*/ 1 w 111"/>
                  <a:gd name="T41" fmla="*/ 4 h 122"/>
                  <a:gd name="T42" fmla="*/ 1 w 111"/>
                  <a:gd name="T43" fmla="*/ 5 h 122"/>
                  <a:gd name="T44" fmla="*/ 1 w 111"/>
                  <a:gd name="T45" fmla="*/ 6 h 122"/>
                  <a:gd name="T46" fmla="*/ 1 w 111"/>
                  <a:gd name="T47" fmla="*/ 7 h 122"/>
                  <a:gd name="T48" fmla="*/ 2 w 111"/>
                  <a:gd name="T49" fmla="*/ 8 h 122"/>
                  <a:gd name="T50" fmla="*/ 1 w 111"/>
                  <a:gd name="T51" fmla="*/ 9 h 122"/>
                  <a:gd name="T52" fmla="*/ 1 w 111"/>
                  <a:gd name="T53" fmla="*/ 10 h 122"/>
                  <a:gd name="T54" fmla="*/ 0 w 111"/>
                  <a:gd name="T55" fmla="*/ 11 h 122"/>
                  <a:gd name="T56" fmla="*/ 1 w 111"/>
                  <a:gd name="T57" fmla="*/ 12 h 122"/>
                  <a:gd name="T58" fmla="*/ 1 w 111"/>
                  <a:gd name="T59" fmla="*/ 13 h 122"/>
                  <a:gd name="T60" fmla="*/ 2 w 111"/>
                  <a:gd name="T61" fmla="*/ 13 h 122"/>
                  <a:gd name="T62" fmla="*/ 3 w 111"/>
                  <a:gd name="T63" fmla="*/ 13 h 122"/>
                  <a:gd name="T64" fmla="*/ 5 w 111"/>
                  <a:gd name="T65" fmla="*/ 13 h 122"/>
                  <a:gd name="T66" fmla="*/ 5 w 111"/>
                  <a:gd name="T67" fmla="*/ 14 h 122"/>
                  <a:gd name="T68" fmla="*/ 5 w 111"/>
                  <a:gd name="T69" fmla="*/ 15 h 122"/>
                  <a:gd name="T70" fmla="*/ 6 w 111"/>
                  <a:gd name="T71" fmla="*/ 15 h 122"/>
                  <a:gd name="T72" fmla="*/ 7 w 111"/>
                  <a:gd name="T73" fmla="*/ 16 h 122"/>
                  <a:gd name="T74" fmla="*/ 8 w 111"/>
                  <a:gd name="T75" fmla="*/ 15 h 122"/>
                  <a:gd name="T76" fmla="*/ 9 w 111"/>
                  <a:gd name="T77" fmla="*/ 15 h 122"/>
                  <a:gd name="T78" fmla="*/ 10 w 111"/>
                  <a:gd name="T79" fmla="*/ 14 h 122"/>
                  <a:gd name="T80" fmla="*/ 10 w 111"/>
                  <a:gd name="T81" fmla="*/ 13 h 122"/>
                  <a:gd name="T82" fmla="*/ 11 w 111"/>
                  <a:gd name="T83" fmla="*/ 13 h 122"/>
                  <a:gd name="T84" fmla="*/ 12 w 111"/>
                  <a:gd name="T85" fmla="*/ 13 h 122"/>
                  <a:gd name="T86" fmla="*/ 13 w 111"/>
                  <a:gd name="T87" fmla="*/ 13 h 122"/>
                  <a:gd name="T88" fmla="*/ 14 w 111"/>
                  <a:gd name="T89" fmla="*/ 12 h 122"/>
                  <a:gd name="T90" fmla="*/ 14 w 111"/>
                  <a:gd name="T91" fmla="*/ 11 h 122"/>
                  <a:gd name="T92" fmla="*/ 14 w 111"/>
                  <a:gd name="T93" fmla="*/ 10 h 122"/>
                  <a:gd name="T94" fmla="*/ 14 w 111"/>
                  <a:gd name="T95" fmla="*/ 9 h 122"/>
                  <a:gd name="T96" fmla="*/ 13 w 111"/>
                  <a:gd name="T97" fmla="*/ 8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52" name="Freeform 20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2 w 32"/>
                  <a:gd name="T1" fmla="*/ 4 h 32"/>
                  <a:gd name="T2" fmla="*/ 2 w 32"/>
                  <a:gd name="T3" fmla="*/ 4 h 32"/>
                  <a:gd name="T4" fmla="*/ 1 w 32"/>
                  <a:gd name="T5" fmla="*/ 4 h 32"/>
                  <a:gd name="T6" fmla="*/ 1 w 32"/>
                  <a:gd name="T7" fmla="*/ 3 h 32"/>
                  <a:gd name="T8" fmla="*/ 0 w 32"/>
                  <a:gd name="T9" fmla="*/ 2 h 32"/>
                  <a:gd name="T10" fmla="*/ 1 w 32"/>
                  <a:gd name="T11" fmla="*/ 2 h 32"/>
                  <a:gd name="T12" fmla="*/ 1 w 32"/>
                  <a:gd name="T13" fmla="*/ 1 h 32"/>
                  <a:gd name="T14" fmla="*/ 2 w 32"/>
                  <a:gd name="T15" fmla="*/ 1 h 32"/>
                  <a:gd name="T16" fmla="*/ 2 w 32"/>
                  <a:gd name="T17" fmla="*/ 0 h 32"/>
                  <a:gd name="T18" fmla="*/ 3 w 32"/>
                  <a:gd name="T19" fmla="*/ 1 h 32"/>
                  <a:gd name="T20" fmla="*/ 4 w 32"/>
                  <a:gd name="T21" fmla="*/ 1 h 32"/>
                  <a:gd name="T22" fmla="*/ 4 w 32"/>
                  <a:gd name="T23" fmla="*/ 2 h 32"/>
                  <a:gd name="T24" fmla="*/ 4 w 32"/>
                  <a:gd name="T25" fmla="*/ 2 h 32"/>
                  <a:gd name="T26" fmla="*/ 4 w 32"/>
                  <a:gd name="T27" fmla="*/ 3 h 32"/>
                  <a:gd name="T28" fmla="*/ 4 w 32"/>
                  <a:gd name="T29" fmla="*/ 4 h 32"/>
                  <a:gd name="T30" fmla="*/ 3 w 32"/>
                  <a:gd name="T31" fmla="*/ 4 h 32"/>
                  <a:gd name="T32" fmla="*/ 2 w 32"/>
                  <a:gd name="T33" fmla="*/ 4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53" name="Freeform 20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7 w 136"/>
                  <a:gd name="T1" fmla="*/ 8 h 149"/>
                  <a:gd name="T2" fmla="*/ 17 w 136"/>
                  <a:gd name="T3" fmla="*/ 5 h 149"/>
                  <a:gd name="T4" fmla="*/ 17 w 136"/>
                  <a:gd name="T5" fmla="*/ 4 h 149"/>
                  <a:gd name="T6" fmla="*/ 16 w 136"/>
                  <a:gd name="T7" fmla="*/ 3 h 149"/>
                  <a:gd name="T8" fmla="*/ 14 w 136"/>
                  <a:gd name="T9" fmla="*/ 3 h 149"/>
                  <a:gd name="T10" fmla="*/ 13 w 136"/>
                  <a:gd name="T11" fmla="*/ 3 h 149"/>
                  <a:gd name="T12" fmla="*/ 12 w 136"/>
                  <a:gd name="T13" fmla="*/ 2 h 149"/>
                  <a:gd name="T14" fmla="*/ 10 w 136"/>
                  <a:gd name="T15" fmla="*/ 0 h 149"/>
                  <a:gd name="T16" fmla="*/ 8 w 136"/>
                  <a:gd name="T17" fmla="*/ 0 h 149"/>
                  <a:gd name="T18" fmla="*/ 6 w 136"/>
                  <a:gd name="T19" fmla="*/ 2 h 149"/>
                  <a:gd name="T20" fmla="*/ 5 w 136"/>
                  <a:gd name="T21" fmla="*/ 3 h 149"/>
                  <a:gd name="T22" fmla="*/ 4 w 136"/>
                  <a:gd name="T23" fmla="*/ 3 h 149"/>
                  <a:gd name="T24" fmla="*/ 2 w 136"/>
                  <a:gd name="T25" fmla="*/ 3 h 149"/>
                  <a:gd name="T26" fmla="*/ 1 w 136"/>
                  <a:gd name="T27" fmla="*/ 4 h 149"/>
                  <a:gd name="T28" fmla="*/ 0 w 136"/>
                  <a:gd name="T29" fmla="*/ 5 h 149"/>
                  <a:gd name="T30" fmla="*/ 1 w 136"/>
                  <a:gd name="T31" fmla="*/ 8 h 149"/>
                  <a:gd name="T32" fmla="*/ 1 w 136"/>
                  <a:gd name="T33" fmla="*/ 10 h 149"/>
                  <a:gd name="T34" fmla="*/ 0 w 136"/>
                  <a:gd name="T35" fmla="*/ 12 h 149"/>
                  <a:gd name="T36" fmla="*/ 1 w 136"/>
                  <a:gd name="T37" fmla="*/ 14 h 149"/>
                  <a:gd name="T38" fmla="*/ 2 w 136"/>
                  <a:gd name="T39" fmla="*/ 15 h 149"/>
                  <a:gd name="T40" fmla="*/ 4 w 136"/>
                  <a:gd name="T41" fmla="*/ 15 h 149"/>
                  <a:gd name="T42" fmla="*/ 5 w 136"/>
                  <a:gd name="T43" fmla="*/ 15 h 149"/>
                  <a:gd name="T44" fmla="*/ 6 w 136"/>
                  <a:gd name="T45" fmla="*/ 16 h 149"/>
                  <a:gd name="T46" fmla="*/ 8 w 136"/>
                  <a:gd name="T47" fmla="*/ 18 h 149"/>
                  <a:gd name="T48" fmla="*/ 10 w 136"/>
                  <a:gd name="T49" fmla="*/ 18 h 149"/>
                  <a:gd name="T50" fmla="*/ 12 w 136"/>
                  <a:gd name="T51" fmla="*/ 16 h 149"/>
                  <a:gd name="T52" fmla="*/ 13 w 136"/>
                  <a:gd name="T53" fmla="*/ 15 h 149"/>
                  <a:gd name="T54" fmla="*/ 14 w 136"/>
                  <a:gd name="T55" fmla="*/ 15 h 149"/>
                  <a:gd name="T56" fmla="*/ 15 w 136"/>
                  <a:gd name="T57" fmla="*/ 15 h 149"/>
                  <a:gd name="T58" fmla="*/ 16 w 136"/>
                  <a:gd name="T59" fmla="*/ 14 h 149"/>
                  <a:gd name="T60" fmla="*/ 17 w 136"/>
                  <a:gd name="T61" fmla="*/ 12 h 149"/>
                  <a:gd name="T62" fmla="*/ 17 w 136"/>
                  <a:gd name="T63" fmla="*/ 1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54" name="Freeform 20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3 w 39"/>
                  <a:gd name="T1" fmla="*/ 5 h 40"/>
                  <a:gd name="T2" fmla="*/ 2 w 39"/>
                  <a:gd name="T3" fmla="*/ 5 h 40"/>
                  <a:gd name="T4" fmla="*/ 1 w 39"/>
                  <a:gd name="T5" fmla="*/ 5 h 40"/>
                  <a:gd name="T6" fmla="*/ 1 w 39"/>
                  <a:gd name="T7" fmla="*/ 4 h 40"/>
                  <a:gd name="T8" fmla="*/ 0 w 39"/>
                  <a:gd name="T9" fmla="*/ 3 h 40"/>
                  <a:gd name="T10" fmla="*/ 1 w 39"/>
                  <a:gd name="T11" fmla="*/ 2 h 40"/>
                  <a:gd name="T12" fmla="*/ 1 w 39"/>
                  <a:gd name="T13" fmla="*/ 1 h 40"/>
                  <a:gd name="T14" fmla="*/ 2 w 39"/>
                  <a:gd name="T15" fmla="*/ 1 h 40"/>
                  <a:gd name="T16" fmla="*/ 3 w 39"/>
                  <a:gd name="T17" fmla="*/ 0 h 40"/>
                  <a:gd name="T18" fmla="*/ 4 w 39"/>
                  <a:gd name="T19" fmla="*/ 1 h 40"/>
                  <a:gd name="T20" fmla="*/ 5 w 39"/>
                  <a:gd name="T21" fmla="*/ 1 h 40"/>
                  <a:gd name="T22" fmla="*/ 5 w 39"/>
                  <a:gd name="T23" fmla="*/ 2 h 40"/>
                  <a:gd name="T24" fmla="*/ 5 w 39"/>
                  <a:gd name="T25" fmla="*/ 3 h 40"/>
                  <a:gd name="T26" fmla="*/ 5 w 39"/>
                  <a:gd name="T27" fmla="*/ 4 h 40"/>
                  <a:gd name="T28" fmla="*/ 5 w 39"/>
                  <a:gd name="T29" fmla="*/ 5 h 40"/>
                  <a:gd name="T30" fmla="*/ 4 w 39"/>
                  <a:gd name="T31" fmla="*/ 5 h 40"/>
                  <a:gd name="T32" fmla="*/ 3 w 39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55" name="Freeform 20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2 h 181"/>
                  <a:gd name="T2" fmla="*/ 3 w 129"/>
                  <a:gd name="T3" fmla="*/ 21 h 181"/>
                  <a:gd name="T4" fmla="*/ 6 w 129"/>
                  <a:gd name="T5" fmla="*/ 19 h 181"/>
                  <a:gd name="T6" fmla="*/ 9 w 129"/>
                  <a:gd name="T7" fmla="*/ 17 h 181"/>
                  <a:gd name="T8" fmla="*/ 12 w 129"/>
                  <a:gd name="T9" fmla="*/ 15 h 181"/>
                  <a:gd name="T10" fmla="*/ 14 w 129"/>
                  <a:gd name="T11" fmla="*/ 12 h 181"/>
                  <a:gd name="T12" fmla="*/ 15 w 129"/>
                  <a:gd name="T13" fmla="*/ 9 h 181"/>
                  <a:gd name="T14" fmla="*/ 16 w 129"/>
                  <a:gd name="T15" fmla="*/ 6 h 181"/>
                  <a:gd name="T16" fmla="*/ 15 w 129"/>
                  <a:gd name="T17" fmla="*/ 3 h 181"/>
                  <a:gd name="T18" fmla="*/ 14 w 129"/>
                  <a:gd name="T19" fmla="*/ 1 h 181"/>
                  <a:gd name="T20" fmla="*/ 12 w 129"/>
                  <a:gd name="T21" fmla="*/ 0 h 181"/>
                  <a:gd name="T22" fmla="*/ 10 w 129"/>
                  <a:gd name="T23" fmla="*/ 0 h 181"/>
                  <a:gd name="T24" fmla="*/ 9 w 129"/>
                  <a:gd name="T25" fmla="*/ 1 h 181"/>
                  <a:gd name="T26" fmla="*/ 7 w 129"/>
                  <a:gd name="T27" fmla="*/ 2 h 181"/>
                  <a:gd name="T28" fmla="*/ 6 w 129"/>
                  <a:gd name="T29" fmla="*/ 4 h 181"/>
                  <a:gd name="T30" fmla="*/ 6 w 129"/>
                  <a:gd name="T31" fmla="*/ 7 h 181"/>
                  <a:gd name="T32" fmla="*/ 6 w 129"/>
                  <a:gd name="T33" fmla="*/ 9 h 181"/>
                  <a:gd name="T34" fmla="*/ 6 w 129"/>
                  <a:gd name="T35" fmla="*/ 11 h 181"/>
                  <a:gd name="T36" fmla="*/ 6 w 129"/>
                  <a:gd name="T37" fmla="*/ 14 h 181"/>
                  <a:gd name="T38" fmla="*/ 5 w 129"/>
                  <a:gd name="T39" fmla="*/ 16 h 181"/>
                  <a:gd name="T40" fmla="*/ 3 w 129"/>
                  <a:gd name="T41" fmla="*/ 18 h 181"/>
                  <a:gd name="T42" fmla="*/ 2 w 129"/>
                  <a:gd name="T43" fmla="*/ 20 h 181"/>
                  <a:gd name="T44" fmla="*/ 1 w 129"/>
                  <a:gd name="T45" fmla="*/ 21 h 181"/>
                  <a:gd name="T46" fmla="*/ 0 w 129"/>
                  <a:gd name="T47" fmla="*/ 22 h 181"/>
                  <a:gd name="T48" fmla="*/ 0 w 129"/>
                  <a:gd name="T49" fmla="*/ 2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56" name="Freeform 20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7 w 90"/>
                  <a:gd name="T1" fmla="*/ 26 h 206"/>
                  <a:gd name="T2" fmla="*/ 9 w 90"/>
                  <a:gd name="T3" fmla="*/ 23 h 206"/>
                  <a:gd name="T4" fmla="*/ 10 w 90"/>
                  <a:gd name="T5" fmla="*/ 20 h 206"/>
                  <a:gd name="T6" fmla="*/ 11 w 90"/>
                  <a:gd name="T7" fmla="*/ 16 h 206"/>
                  <a:gd name="T8" fmla="*/ 12 w 90"/>
                  <a:gd name="T9" fmla="*/ 13 h 206"/>
                  <a:gd name="T10" fmla="*/ 11 w 90"/>
                  <a:gd name="T11" fmla="*/ 9 h 206"/>
                  <a:gd name="T12" fmla="*/ 11 w 90"/>
                  <a:gd name="T13" fmla="*/ 6 h 206"/>
                  <a:gd name="T14" fmla="*/ 9 w 90"/>
                  <a:gd name="T15" fmla="*/ 3 h 206"/>
                  <a:gd name="T16" fmla="*/ 7 w 90"/>
                  <a:gd name="T17" fmla="*/ 1 h 206"/>
                  <a:gd name="T18" fmla="*/ 5 w 90"/>
                  <a:gd name="T19" fmla="*/ 0 h 206"/>
                  <a:gd name="T20" fmla="*/ 3 w 90"/>
                  <a:gd name="T21" fmla="*/ 1 h 206"/>
                  <a:gd name="T22" fmla="*/ 1 w 90"/>
                  <a:gd name="T23" fmla="*/ 2 h 206"/>
                  <a:gd name="T24" fmla="*/ 1 w 90"/>
                  <a:gd name="T25" fmla="*/ 4 h 206"/>
                  <a:gd name="T26" fmla="*/ 0 w 90"/>
                  <a:gd name="T27" fmla="*/ 6 h 206"/>
                  <a:gd name="T28" fmla="*/ 1 w 90"/>
                  <a:gd name="T29" fmla="*/ 8 h 206"/>
                  <a:gd name="T30" fmla="*/ 2 w 90"/>
                  <a:gd name="T31" fmla="*/ 10 h 206"/>
                  <a:gd name="T32" fmla="*/ 4 w 90"/>
                  <a:gd name="T33" fmla="*/ 12 h 206"/>
                  <a:gd name="T34" fmla="*/ 5 w 90"/>
                  <a:gd name="T35" fmla="*/ 14 h 206"/>
                  <a:gd name="T36" fmla="*/ 6 w 90"/>
                  <a:gd name="T37" fmla="*/ 16 h 206"/>
                  <a:gd name="T38" fmla="*/ 7 w 90"/>
                  <a:gd name="T39" fmla="*/ 18 h 206"/>
                  <a:gd name="T40" fmla="*/ 7 w 90"/>
                  <a:gd name="T41" fmla="*/ 20 h 206"/>
                  <a:gd name="T42" fmla="*/ 7 w 90"/>
                  <a:gd name="T43" fmla="*/ 23 h 206"/>
                  <a:gd name="T44" fmla="*/ 7 w 90"/>
                  <a:gd name="T45" fmla="*/ 25 h 206"/>
                  <a:gd name="T46" fmla="*/ 7 w 90"/>
                  <a:gd name="T47" fmla="*/ 26 h 206"/>
                  <a:gd name="T48" fmla="*/ 7 w 90"/>
                  <a:gd name="T49" fmla="*/ 2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57" name="Freeform 20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0 h 99"/>
                  <a:gd name="T2" fmla="*/ 1 w 201"/>
                  <a:gd name="T3" fmla="*/ 11 h 99"/>
                  <a:gd name="T4" fmla="*/ 3 w 201"/>
                  <a:gd name="T5" fmla="*/ 11 h 99"/>
                  <a:gd name="T6" fmla="*/ 4 w 201"/>
                  <a:gd name="T7" fmla="*/ 12 h 99"/>
                  <a:gd name="T8" fmla="*/ 6 w 201"/>
                  <a:gd name="T9" fmla="*/ 12 h 99"/>
                  <a:gd name="T10" fmla="*/ 8 w 201"/>
                  <a:gd name="T11" fmla="*/ 13 h 99"/>
                  <a:gd name="T12" fmla="*/ 10 w 201"/>
                  <a:gd name="T13" fmla="*/ 13 h 99"/>
                  <a:gd name="T14" fmla="*/ 12 w 201"/>
                  <a:gd name="T15" fmla="*/ 13 h 99"/>
                  <a:gd name="T16" fmla="*/ 14 w 201"/>
                  <a:gd name="T17" fmla="*/ 13 h 99"/>
                  <a:gd name="T18" fmla="*/ 15 w 201"/>
                  <a:gd name="T19" fmla="*/ 12 h 99"/>
                  <a:gd name="T20" fmla="*/ 17 w 201"/>
                  <a:gd name="T21" fmla="*/ 12 h 99"/>
                  <a:gd name="T22" fmla="*/ 19 w 201"/>
                  <a:gd name="T23" fmla="*/ 12 h 99"/>
                  <a:gd name="T24" fmla="*/ 20 w 201"/>
                  <a:gd name="T25" fmla="*/ 11 h 99"/>
                  <a:gd name="T26" fmla="*/ 21 w 201"/>
                  <a:gd name="T27" fmla="*/ 10 h 99"/>
                  <a:gd name="T28" fmla="*/ 23 w 201"/>
                  <a:gd name="T29" fmla="*/ 9 h 99"/>
                  <a:gd name="T30" fmla="*/ 23 w 201"/>
                  <a:gd name="T31" fmla="*/ 8 h 99"/>
                  <a:gd name="T32" fmla="*/ 24 w 201"/>
                  <a:gd name="T33" fmla="*/ 6 h 99"/>
                  <a:gd name="T34" fmla="*/ 25 w 201"/>
                  <a:gd name="T35" fmla="*/ 4 h 99"/>
                  <a:gd name="T36" fmla="*/ 24 w 201"/>
                  <a:gd name="T37" fmla="*/ 2 h 99"/>
                  <a:gd name="T38" fmla="*/ 23 w 201"/>
                  <a:gd name="T39" fmla="*/ 1 h 99"/>
                  <a:gd name="T40" fmla="*/ 21 w 201"/>
                  <a:gd name="T41" fmla="*/ 0 h 99"/>
                  <a:gd name="T42" fmla="*/ 19 w 201"/>
                  <a:gd name="T43" fmla="*/ 1 h 99"/>
                  <a:gd name="T44" fmla="*/ 17 w 201"/>
                  <a:gd name="T45" fmla="*/ 2 h 99"/>
                  <a:gd name="T46" fmla="*/ 15 w 201"/>
                  <a:gd name="T47" fmla="*/ 3 h 99"/>
                  <a:gd name="T48" fmla="*/ 13 w 201"/>
                  <a:gd name="T49" fmla="*/ 5 h 99"/>
                  <a:gd name="T50" fmla="*/ 12 w 201"/>
                  <a:gd name="T51" fmla="*/ 7 h 99"/>
                  <a:gd name="T52" fmla="*/ 10 w 201"/>
                  <a:gd name="T53" fmla="*/ 8 h 99"/>
                  <a:gd name="T54" fmla="*/ 8 w 201"/>
                  <a:gd name="T55" fmla="*/ 9 h 99"/>
                  <a:gd name="T56" fmla="*/ 5 w 201"/>
                  <a:gd name="T57" fmla="*/ 10 h 99"/>
                  <a:gd name="T58" fmla="*/ 3 w 201"/>
                  <a:gd name="T59" fmla="*/ 10 h 99"/>
                  <a:gd name="T60" fmla="*/ 1 w 201"/>
                  <a:gd name="T61" fmla="*/ 10 h 99"/>
                  <a:gd name="T62" fmla="*/ 0 w 201"/>
                  <a:gd name="T63" fmla="*/ 10 h 99"/>
                  <a:gd name="T64" fmla="*/ 0 w 201"/>
                  <a:gd name="T65" fmla="*/ 1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58" name="Freeform 20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2 w 198"/>
                  <a:gd name="T3" fmla="*/ 3 h 100"/>
                  <a:gd name="T4" fmla="*/ 5 w 198"/>
                  <a:gd name="T5" fmla="*/ 6 h 100"/>
                  <a:gd name="T6" fmla="*/ 7 w 198"/>
                  <a:gd name="T7" fmla="*/ 9 h 100"/>
                  <a:gd name="T8" fmla="*/ 10 w 198"/>
                  <a:gd name="T9" fmla="*/ 11 h 100"/>
                  <a:gd name="T10" fmla="*/ 14 w 198"/>
                  <a:gd name="T11" fmla="*/ 12 h 100"/>
                  <a:gd name="T12" fmla="*/ 17 w 198"/>
                  <a:gd name="T13" fmla="*/ 13 h 100"/>
                  <a:gd name="T14" fmla="*/ 20 w 198"/>
                  <a:gd name="T15" fmla="*/ 13 h 100"/>
                  <a:gd name="T16" fmla="*/ 23 w 198"/>
                  <a:gd name="T17" fmla="*/ 12 h 100"/>
                  <a:gd name="T18" fmla="*/ 24 w 198"/>
                  <a:gd name="T19" fmla="*/ 10 h 100"/>
                  <a:gd name="T20" fmla="*/ 25 w 198"/>
                  <a:gd name="T21" fmla="*/ 8 h 100"/>
                  <a:gd name="T22" fmla="*/ 25 w 198"/>
                  <a:gd name="T23" fmla="*/ 6 h 100"/>
                  <a:gd name="T24" fmla="*/ 23 w 198"/>
                  <a:gd name="T25" fmla="*/ 5 h 100"/>
                  <a:gd name="T26" fmla="*/ 22 w 198"/>
                  <a:gd name="T27" fmla="*/ 4 h 100"/>
                  <a:gd name="T28" fmla="*/ 19 w 198"/>
                  <a:gd name="T29" fmla="*/ 3 h 100"/>
                  <a:gd name="T30" fmla="*/ 17 w 198"/>
                  <a:gd name="T31" fmla="*/ 3 h 100"/>
                  <a:gd name="T32" fmla="*/ 14 w 198"/>
                  <a:gd name="T33" fmla="*/ 4 h 100"/>
                  <a:gd name="T34" fmla="*/ 12 w 198"/>
                  <a:gd name="T35" fmla="*/ 5 h 100"/>
                  <a:gd name="T36" fmla="*/ 10 w 198"/>
                  <a:gd name="T37" fmla="*/ 5 h 100"/>
                  <a:gd name="T38" fmla="*/ 8 w 198"/>
                  <a:gd name="T39" fmla="*/ 4 h 100"/>
                  <a:gd name="T40" fmla="*/ 6 w 198"/>
                  <a:gd name="T41" fmla="*/ 3 h 100"/>
                  <a:gd name="T42" fmla="*/ 4 w 198"/>
                  <a:gd name="T43" fmla="*/ 2 h 100"/>
                  <a:gd name="T44" fmla="*/ 2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59" name="Freeform 21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4 h 174"/>
                  <a:gd name="T4" fmla="*/ 1 w 136"/>
                  <a:gd name="T5" fmla="*/ 7 h 174"/>
                  <a:gd name="T6" fmla="*/ 2 w 136"/>
                  <a:gd name="T7" fmla="*/ 11 h 174"/>
                  <a:gd name="T8" fmla="*/ 3 w 136"/>
                  <a:gd name="T9" fmla="*/ 15 h 174"/>
                  <a:gd name="T10" fmla="*/ 5 w 136"/>
                  <a:gd name="T11" fmla="*/ 18 h 174"/>
                  <a:gd name="T12" fmla="*/ 7 w 136"/>
                  <a:gd name="T13" fmla="*/ 20 h 174"/>
                  <a:gd name="T14" fmla="*/ 10 w 136"/>
                  <a:gd name="T15" fmla="*/ 22 h 174"/>
                  <a:gd name="T16" fmla="*/ 13 w 136"/>
                  <a:gd name="T17" fmla="*/ 22 h 174"/>
                  <a:gd name="T18" fmla="*/ 15 w 136"/>
                  <a:gd name="T19" fmla="*/ 22 h 174"/>
                  <a:gd name="T20" fmla="*/ 17 w 136"/>
                  <a:gd name="T21" fmla="*/ 21 h 174"/>
                  <a:gd name="T22" fmla="*/ 17 w 136"/>
                  <a:gd name="T23" fmla="*/ 19 h 174"/>
                  <a:gd name="T24" fmla="*/ 17 w 136"/>
                  <a:gd name="T25" fmla="*/ 17 h 174"/>
                  <a:gd name="T26" fmla="*/ 16 w 136"/>
                  <a:gd name="T27" fmla="*/ 15 h 174"/>
                  <a:gd name="T28" fmla="*/ 15 w 136"/>
                  <a:gd name="T29" fmla="*/ 13 h 174"/>
                  <a:gd name="T30" fmla="*/ 12 w 136"/>
                  <a:gd name="T31" fmla="*/ 12 h 174"/>
                  <a:gd name="T32" fmla="*/ 10 w 136"/>
                  <a:gd name="T33" fmla="*/ 11 h 174"/>
                  <a:gd name="T34" fmla="*/ 8 w 136"/>
                  <a:gd name="T35" fmla="*/ 11 h 174"/>
                  <a:gd name="T36" fmla="*/ 6 w 136"/>
                  <a:gd name="T37" fmla="*/ 10 h 174"/>
                  <a:gd name="T38" fmla="*/ 4 w 136"/>
                  <a:gd name="T39" fmla="*/ 8 h 174"/>
                  <a:gd name="T40" fmla="*/ 3 w 136"/>
                  <a:gd name="T41" fmla="*/ 6 h 174"/>
                  <a:gd name="T42" fmla="*/ 2 w 136"/>
                  <a:gd name="T43" fmla="*/ 4 h 174"/>
                  <a:gd name="T44" fmla="*/ 1 w 136"/>
                  <a:gd name="T45" fmla="*/ 2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60" name="Freeform 21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1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1 h 163"/>
                  <a:gd name="T8" fmla="*/ 2 w 469"/>
                  <a:gd name="T9" fmla="*/ 2 h 163"/>
                  <a:gd name="T10" fmla="*/ 4 w 469"/>
                  <a:gd name="T11" fmla="*/ 4 h 163"/>
                  <a:gd name="T12" fmla="*/ 6 w 469"/>
                  <a:gd name="T13" fmla="*/ 6 h 163"/>
                  <a:gd name="T14" fmla="*/ 9 w 469"/>
                  <a:gd name="T15" fmla="*/ 8 h 163"/>
                  <a:gd name="T16" fmla="*/ 13 w 469"/>
                  <a:gd name="T17" fmla="*/ 10 h 163"/>
                  <a:gd name="T18" fmla="*/ 17 w 469"/>
                  <a:gd name="T19" fmla="*/ 13 h 163"/>
                  <a:gd name="T20" fmla="*/ 21 w 469"/>
                  <a:gd name="T21" fmla="*/ 15 h 163"/>
                  <a:gd name="T22" fmla="*/ 26 w 469"/>
                  <a:gd name="T23" fmla="*/ 17 h 163"/>
                  <a:gd name="T24" fmla="*/ 31 w 469"/>
                  <a:gd name="T25" fmla="*/ 18 h 163"/>
                  <a:gd name="T26" fmla="*/ 35 w 469"/>
                  <a:gd name="T27" fmla="*/ 19 h 163"/>
                  <a:gd name="T28" fmla="*/ 40 w 469"/>
                  <a:gd name="T29" fmla="*/ 20 h 163"/>
                  <a:gd name="T30" fmla="*/ 45 w 469"/>
                  <a:gd name="T31" fmla="*/ 20 h 163"/>
                  <a:gd name="T32" fmla="*/ 50 w 469"/>
                  <a:gd name="T33" fmla="*/ 19 h 163"/>
                  <a:gd name="T34" fmla="*/ 53 w 469"/>
                  <a:gd name="T35" fmla="*/ 18 h 163"/>
                  <a:gd name="T36" fmla="*/ 55 w 469"/>
                  <a:gd name="T37" fmla="*/ 16 h 163"/>
                  <a:gd name="T38" fmla="*/ 56 w 469"/>
                  <a:gd name="T39" fmla="*/ 15 h 163"/>
                  <a:gd name="T40" fmla="*/ 57 w 469"/>
                  <a:gd name="T41" fmla="*/ 13 h 163"/>
                  <a:gd name="T42" fmla="*/ 58 w 469"/>
                  <a:gd name="T43" fmla="*/ 11 h 163"/>
                  <a:gd name="T44" fmla="*/ 58 w 469"/>
                  <a:gd name="T45" fmla="*/ 10 h 163"/>
                  <a:gd name="T46" fmla="*/ 58 w 469"/>
                  <a:gd name="T47" fmla="*/ 9 h 163"/>
                  <a:gd name="T48" fmla="*/ 58 w 469"/>
                  <a:gd name="T49" fmla="*/ 8 h 163"/>
                  <a:gd name="T50" fmla="*/ 58 w 469"/>
                  <a:gd name="T51" fmla="*/ 8 h 163"/>
                  <a:gd name="T52" fmla="*/ 58 w 469"/>
                  <a:gd name="T53" fmla="*/ 9 h 163"/>
                  <a:gd name="T54" fmla="*/ 57 w 469"/>
                  <a:gd name="T55" fmla="*/ 10 h 163"/>
                  <a:gd name="T56" fmla="*/ 56 w 469"/>
                  <a:gd name="T57" fmla="*/ 12 h 163"/>
                  <a:gd name="T58" fmla="*/ 55 w 469"/>
                  <a:gd name="T59" fmla="*/ 13 h 163"/>
                  <a:gd name="T60" fmla="*/ 54 w 469"/>
                  <a:gd name="T61" fmla="*/ 15 h 163"/>
                  <a:gd name="T62" fmla="*/ 51 w 469"/>
                  <a:gd name="T63" fmla="*/ 16 h 163"/>
                  <a:gd name="T64" fmla="*/ 49 w 469"/>
                  <a:gd name="T65" fmla="*/ 17 h 163"/>
                  <a:gd name="T66" fmla="*/ 45 w 469"/>
                  <a:gd name="T67" fmla="*/ 18 h 163"/>
                  <a:gd name="T68" fmla="*/ 41 w 469"/>
                  <a:gd name="T69" fmla="*/ 18 h 163"/>
                  <a:gd name="T70" fmla="*/ 37 w 469"/>
                  <a:gd name="T71" fmla="*/ 17 h 163"/>
                  <a:gd name="T72" fmla="*/ 31 w 469"/>
                  <a:gd name="T73" fmla="*/ 16 h 163"/>
                  <a:gd name="T74" fmla="*/ 25 w 469"/>
                  <a:gd name="T75" fmla="*/ 14 h 163"/>
                  <a:gd name="T76" fmla="*/ 18 w 469"/>
                  <a:gd name="T77" fmla="*/ 10 h 163"/>
                  <a:gd name="T78" fmla="*/ 10 w 469"/>
                  <a:gd name="T79" fmla="*/ 6 h 163"/>
                  <a:gd name="T80" fmla="*/ 1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61" name="Freeform 21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1 w 142"/>
                  <a:gd name="T1" fmla="*/ 17 h 145"/>
                  <a:gd name="T2" fmla="*/ 9 w 142"/>
                  <a:gd name="T3" fmla="*/ 19 h 145"/>
                  <a:gd name="T4" fmla="*/ 6 w 142"/>
                  <a:gd name="T5" fmla="*/ 18 h 145"/>
                  <a:gd name="T6" fmla="*/ 5 w 142"/>
                  <a:gd name="T7" fmla="*/ 16 h 145"/>
                  <a:gd name="T8" fmla="*/ 4 w 142"/>
                  <a:gd name="T9" fmla="*/ 15 h 145"/>
                  <a:gd name="T10" fmla="*/ 3 w 142"/>
                  <a:gd name="T11" fmla="*/ 15 h 145"/>
                  <a:gd name="T12" fmla="*/ 2 w 142"/>
                  <a:gd name="T13" fmla="*/ 14 h 145"/>
                  <a:gd name="T14" fmla="*/ 1 w 142"/>
                  <a:gd name="T15" fmla="*/ 13 h 145"/>
                  <a:gd name="T16" fmla="*/ 0 w 142"/>
                  <a:gd name="T17" fmla="*/ 11 h 145"/>
                  <a:gd name="T18" fmla="*/ 2 w 142"/>
                  <a:gd name="T19" fmla="*/ 9 h 145"/>
                  <a:gd name="T20" fmla="*/ 2 w 142"/>
                  <a:gd name="T21" fmla="*/ 7 h 145"/>
                  <a:gd name="T22" fmla="*/ 2 w 142"/>
                  <a:gd name="T23" fmla="*/ 4 h 145"/>
                  <a:gd name="T24" fmla="*/ 3 w 142"/>
                  <a:gd name="T25" fmla="*/ 3 h 145"/>
                  <a:gd name="T26" fmla="*/ 4 w 142"/>
                  <a:gd name="T27" fmla="*/ 2 h 145"/>
                  <a:gd name="T28" fmla="*/ 5 w 142"/>
                  <a:gd name="T29" fmla="*/ 2 h 145"/>
                  <a:gd name="T30" fmla="*/ 7 w 142"/>
                  <a:gd name="T31" fmla="*/ 3 h 145"/>
                  <a:gd name="T32" fmla="*/ 8 w 142"/>
                  <a:gd name="T33" fmla="*/ 2 h 145"/>
                  <a:gd name="T34" fmla="*/ 10 w 142"/>
                  <a:gd name="T35" fmla="*/ 0 h 145"/>
                  <a:gd name="T36" fmla="*/ 12 w 142"/>
                  <a:gd name="T37" fmla="*/ 1 h 145"/>
                  <a:gd name="T38" fmla="*/ 14 w 142"/>
                  <a:gd name="T39" fmla="*/ 3 h 145"/>
                  <a:gd name="T40" fmla="*/ 14 w 142"/>
                  <a:gd name="T41" fmla="*/ 4 h 145"/>
                  <a:gd name="T42" fmla="*/ 16 w 142"/>
                  <a:gd name="T43" fmla="*/ 4 h 145"/>
                  <a:gd name="T44" fmla="*/ 17 w 142"/>
                  <a:gd name="T45" fmla="*/ 5 h 145"/>
                  <a:gd name="T46" fmla="*/ 18 w 142"/>
                  <a:gd name="T47" fmla="*/ 6 h 145"/>
                  <a:gd name="T48" fmla="*/ 18 w 142"/>
                  <a:gd name="T49" fmla="*/ 8 h 145"/>
                  <a:gd name="T50" fmla="*/ 17 w 142"/>
                  <a:gd name="T51" fmla="*/ 10 h 145"/>
                  <a:gd name="T52" fmla="*/ 17 w 142"/>
                  <a:gd name="T53" fmla="*/ 12 h 145"/>
                  <a:gd name="T54" fmla="*/ 17 w 142"/>
                  <a:gd name="T55" fmla="*/ 14 h 145"/>
                  <a:gd name="T56" fmla="*/ 16 w 142"/>
                  <a:gd name="T57" fmla="*/ 16 h 145"/>
                  <a:gd name="T58" fmla="*/ 15 w 142"/>
                  <a:gd name="T59" fmla="*/ 17 h 145"/>
                  <a:gd name="T60" fmla="*/ 13 w 142"/>
                  <a:gd name="T61" fmla="*/ 17 h 145"/>
                  <a:gd name="T62" fmla="*/ 12 w 142"/>
                  <a:gd name="T63" fmla="*/ 16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62" name="Freeform 21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6 w 40"/>
                  <a:gd name="T1" fmla="*/ 2 h 39"/>
                  <a:gd name="T2" fmla="*/ 5 w 40"/>
                  <a:gd name="T3" fmla="*/ 1 h 39"/>
                  <a:gd name="T4" fmla="*/ 4 w 40"/>
                  <a:gd name="T5" fmla="*/ 1 h 39"/>
                  <a:gd name="T6" fmla="*/ 3 w 40"/>
                  <a:gd name="T7" fmla="*/ 0 h 39"/>
                  <a:gd name="T8" fmla="*/ 2 w 40"/>
                  <a:gd name="T9" fmla="*/ 1 h 39"/>
                  <a:gd name="T10" fmla="*/ 1 w 40"/>
                  <a:gd name="T11" fmla="*/ 1 h 39"/>
                  <a:gd name="T12" fmla="*/ 1 w 40"/>
                  <a:gd name="T13" fmla="*/ 2 h 39"/>
                  <a:gd name="T14" fmla="*/ 0 w 40"/>
                  <a:gd name="T15" fmla="*/ 3 h 39"/>
                  <a:gd name="T16" fmla="*/ 1 w 40"/>
                  <a:gd name="T17" fmla="*/ 4 h 39"/>
                  <a:gd name="T18" fmla="*/ 1 w 40"/>
                  <a:gd name="T19" fmla="*/ 4 h 39"/>
                  <a:gd name="T20" fmla="*/ 2 w 40"/>
                  <a:gd name="T21" fmla="*/ 5 h 39"/>
                  <a:gd name="T22" fmla="*/ 3 w 40"/>
                  <a:gd name="T23" fmla="*/ 5 h 39"/>
                  <a:gd name="T24" fmla="*/ 4 w 40"/>
                  <a:gd name="T25" fmla="*/ 5 h 39"/>
                  <a:gd name="T26" fmla="*/ 5 w 40"/>
                  <a:gd name="T27" fmla="*/ 5 h 39"/>
                  <a:gd name="T28" fmla="*/ 6 w 40"/>
                  <a:gd name="T29" fmla="*/ 4 h 39"/>
                  <a:gd name="T30" fmla="*/ 6 w 40"/>
                  <a:gd name="T31" fmla="*/ 3 h 39"/>
                  <a:gd name="T32" fmla="*/ 6 w 40"/>
                  <a:gd name="T33" fmla="*/ 2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63" name="Freeform 21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4 w 52"/>
                  <a:gd name="T1" fmla="*/ 7 h 50"/>
                  <a:gd name="T2" fmla="*/ 5 w 52"/>
                  <a:gd name="T3" fmla="*/ 7 h 50"/>
                  <a:gd name="T4" fmla="*/ 6 w 52"/>
                  <a:gd name="T5" fmla="*/ 6 h 50"/>
                  <a:gd name="T6" fmla="*/ 7 w 52"/>
                  <a:gd name="T7" fmla="*/ 5 h 50"/>
                  <a:gd name="T8" fmla="*/ 7 w 52"/>
                  <a:gd name="T9" fmla="*/ 4 h 50"/>
                  <a:gd name="T10" fmla="*/ 7 w 52"/>
                  <a:gd name="T11" fmla="*/ 2 h 50"/>
                  <a:gd name="T12" fmla="*/ 6 w 52"/>
                  <a:gd name="T13" fmla="*/ 1 h 50"/>
                  <a:gd name="T14" fmla="*/ 5 w 52"/>
                  <a:gd name="T15" fmla="*/ 1 h 50"/>
                  <a:gd name="T16" fmla="*/ 4 w 52"/>
                  <a:gd name="T17" fmla="*/ 0 h 50"/>
                  <a:gd name="T18" fmla="*/ 2 w 52"/>
                  <a:gd name="T19" fmla="*/ 1 h 50"/>
                  <a:gd name="T20" fmla="*/ 1 w 52"/>
                  <a:gd name="T21" fmla="*/ 1 h 50"/>
                  <a:gd name="T22" fmla="*/ 1 w 52"/>
                  <a:gd name="T23" fmla="*/ 2 h 50"/>
                  <a:gd name="T24" fmla="*/ 0 w 52"/>
                  <a:gd name="T25" fmla="*/ 4 h 50"/>
                  <a:gd name="T26" fmla="*/ 1 w 52"/>
                  <a:gd name="T27" fmla="*/ 5 h 50"/>
                  <a:gd name="T28" fmla="*/ 1 w 52"/>
                  <a:gd name="T29" fmla="*/ 6 h 50"/>
                  <a:gd name="T30" fmla="*/ 2 w 52"/>
                  <a:gd name="T31" fmla="*/ 7 h 50"/>
                  <a:gd name="T32" fmla="*/ 4 w 52"/>
                  <a:gd name="T33" fmla="*/ 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64" name="Freeform 21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65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66" name="Freeform 21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2 w 152"/>
                  <a:gd name="T1" fmla="*/ 15 h 123"/>
                  <a:gd name="T2" fmla="*/ 0 w 152"/>
                  <a:gd name="T3" fmla="*/ 12 h 123"/>
                  <a:gd name="T4" fmla="*/ 1 w 152"/>
                  <a:gd name="T5" fmla="*/ 11 h 123"/>
                  <a:gd name="T6" fmla="*/ 2 w 152"/>
                  <a:gd name="T7" fmla="*/ 9 h 123"/>
                  <a:gd name="T8" fmla="*/ 4 w 152"/>
                  <a:gd name="T9" fmla="*/ 6 h 123"/>
                  <a:gd name="T10" fmla="*/ 6 w 152"/>
                  <a:gd name="T11" fmla="*/ 3 h 123"/>
                  <a:gd name="T12" fmla="*/ 9 w 152"/>
                  <a:gd name="T13" fmla="*/ 1 h 123"/>
                  <a:gd name="T14" fmla="*/ 12 w 152"/>
                  <a:gd name="T15" fmla="*/ 0 h 123"/>
                  <a:gd name="T16" fmla="*/ 15 w 152"/>
                  <a:gd name="T17" fmla="*/ 0 h 123"/>
                  <a:gd name="T18" fmla="*/ 18 w 152"/>
                  <a:gd name="T19" fmla="*/ 4 h 123"/>
                  <a:gd name="T20" fmla="*/ 19 w 152"/>
                  <a:gd name="T21" fmla="*/ 6 h 123"/>
                  <a:gd name="T22" fmla="*/ 19 w 152"/>
                  <a:gd name="T23" fmla="*/ 8 h 123"/>
                  <a:gd name="T24" fmla="*/ 19 w 152"/>
                  <a:gd name="T25" fmla="*/ 9 h 123"/>
                  <a:gd name="T26" fmla="*/ 19 w 152"/>
                  <a:gd name="T27" fmla="*/ 11 h 123"/>
                  <a:gd name="T28" fmla="*/ 18 w 152"/>
                  <a:gd name="T29" fmla="*/ 12 h 123"/>
                  <a:gd name="T30" fmla="*/ 16 w 152"/>
                  <a:gd name="T31" fmla="*/ 13 h 123"/>
                  <a:gd name="T32" fmla="*/ 15 w 152"/>
                  <a:gd name="T33" fmla="*/ 14 h 123"/>
                  <a:gd name="T34" fmla="*/ 13 w 152"/>
                  <a:gd name="T35" fmla="*/ 14 h 123"/>
                  <a:gd name="T36" fmla="*/ 11 w 152"/>
                  <a:gd name="T37" fmla="*/ 15 h 123"/>
                  <a:gd name="T38" fmla="*/ 9 w 152"/>
                  <a:gd name="T39" fmla="*/ 15 h 123"/>
                  <a:gd name="T40" fmla="*/ 7 w 152"/>
                  <a:gd name="T41" fmla="*/ 15 h 123"/>
                  <a:gd name="T42" fmla="*/ 6 w 152"/>
                  <a:gd name="T43" fmla="*/ 15 h 123"/>
                  <a:gd name="T44" fmla="*/ 4 w 152"/>
                  <a:gd name="T45" fmla="*/ 15 h 123"/>
                  <a:gd name="T46" fmla="*/ 3 w 152"/>
                  <a:gd name="T47" fmla="*/ 15 h 123"/>
                  <a:gd name="T48" fmla="*/ 2 w 152"/>
                  <a:gd name="T49" fmla="*/ 15 h 123"/>
                  <a:gd name="T50" fmla="*/ 2 w 152"/>
                  <a:gd name="T51" fmla="*/ 1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67" name="Freeform 21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3 h 122"/>
                  <a:gd name="T2" fmla="*/ 1 w 153"/>
                  <a:gd name="T3" fmla="*/ 1 h 122"/>
                  <a:gd name="T4" fmla="*/ 1 w 153"/>
                  <a:gd name="T5" fmla="*/ 1 h 122"/>
                  <a:gd name="T6" fmla="*/ 2 w 153"/>
                  <a:gd name="T7" fmla="*/ 1 h 122"/>
                  <a:gd name="T8" fmla="*/ 3 w 153"/>
                  <a:gd name="T9" fmla="*/ 0 h 122"/>
                  <a:gd name="T10" fmla="*/ 5 w 153"/>
                  <a:gd name="T11" fmla="*/ 0 h 122"/>
                  <a:gd name="T12" fmla="*/ 6 w 153"/>
                  <a:gd name="T13" fmla="*/ 1 h 122"/>
                  <a:gd name="T14" fmla="*/ 8 w 153"/>
                  <a:gd name="T15" fmla="*/ 1 h 122"/>
                  <a:gd name="T16" fmla="*/ 10 w 153"/>
                  <a:gd name="T17" fmla="*/ 1 h 122"/>
                  <a:gd name="T18" fmla="*/ 12 w 153"/>
                  <a:gd name="T19" fmla="*/ 1 h 122"/>
                  <a:gd name="T20" fmla="*/ 14 w 153"/>
                  <a:gd name="T21" fmla="*/ 2 h 122"/>
                  <a:gd name="T22" fmla="*/ 15 w 153"/>
                  <a:gd name="T23" fmla="*/ 2 h 122"/>
                  <a:gd name="T24" fmla="*/ 17 w 153"/>
                  <a:gd name="T25" fmla="*/ 3 h 122"/>
                  <a:gd name="T26" fmla="*/ 18 w 153"/>
                  <a:gd name="T27" fmla="*/ 4 h 122"/>
                  <a:gd name="T28" fmla="*/ 19 w 153"/>
                  <a:gd name="T29" fmla="*/ 6 h 122"/>
                  <a:gd name="T30" fmla="*/ 19 w 153"/>
                  <a:gd name="T31" fmla="*/ 7 h 122"/>
                  <a:gd name="T32" fmla="*/ 18 w 153"/>
                  <a:gd name="T33" fmla="*/ 9 h 122"/>
                  <a:gd name="T34" fmla="*/ 17 w 153"/>
                  <a:gd name="T35" fmla="*/ 12 h 122"/>
                  <a:gd name="T36" fmla="*/ 14 w 153"/>
                  <a:gd name="T37" fmla="*/ 15 h 122"/>
                  <a:gd name="T38" fmla="*/ 11 w 153"/>
                  <a:gd name="T39" fmla="*/ 16 h 122"/>
                  <a:gd name="T40" fmla="*/ 8 w 153"/>
                  <a:gd name="T41" fmla="*/ 15 h 122"/>
                  <a:gd name="T42" fmla="*/ 6 w 153"/>
                  <a:gd name="T43" fmla="*/ 12 h 122"/>
                  <a:gd name="T44" fmla="*/ 3 w 153"/>
                  <a:gd name="T45" fmla="*/ 9 h 122"/>
                  <a:gd name="T46" fmla="*/ 1 w 153"/>
                  <a:gd name="T47" fmla="*/ 6 h 122"/>
                  <a:gd name="T48" fmla="*/ 0 w 153"/>
                  <a:gd name="T49" fmla="*/ 4 h 122"/>
                  <a:gd name="T50" fmla="*/ 0 w 153"/>
                  <a:gd name="T51" fmla="*/ 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68" name="Freeform 21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5 w 112"/>
                  <a:gd name="T1" fmla="*/ 0 h 156"/>
                  <a:gd name="T2" fmla="*/ 8 w 112"/>
                  <a:gd name="T3" fmla="*/ 0 h 156"/>
                  <a:gd name="T4" fmla="*/ 9 w 112"/>
                  <a:gd name="T5" fmla="*/ 1 h 156"/>
                  <a:gd name="T6" fmla="*/ 10 w 112"/>
                  <a:gd name="T7" fmla="*/ 3 h 156"/>
                  <a:gd name="T8" fmla="*/ 11 w 112"/>
                  <a:gd name="T9" fmla="*/ 7 h 156"/>
                  <a:gd name="T10" fmla="*/ 13 w 112"/>
                  <a:gd name="T11" fmla="*/ 10 h 156"/>
                  <a:gd name="T12" fmla="*/ 13 w 112"/>
                  <a:gd name="T13" fmla="*/ 14 h 156"/>
                  <a:gd name="T14" fmla="*/ 13 w 112"/>
                  <a:gd name="T15" fmla="*/ 17 h 156"/>
                  <a:gd name="T16" fmla="*/ 11 w 112"/>
                  <a:gd name="T17" fmla="*/ 19 h 156"/>
                  <a:gd name="T18" fmla="*/ 7 w 112"/>
                  <a:gd name="T19" fmla="*/ 20 h 156"/>
                  <a:gd name="T20" fmla="*/ 2 w 112"/>
                  <a:gd name="T21" fmla="*/ 19 h 156"/>
                  <a:gd name="T22" fmla="*/ 0 w 112"/>
                  <a:gd name="T23" fmla="*/ 17 h 156"/>
                  <a:gd name="T24" fmla="*/ 0 w 112"/>
                  <a:gd name="T25" fmla="*/ 14 h 156"/>
                  <a:gd name="T26" fmla="*/ 0 w 112"/>
                  <a:gd name="T27" fmla="*/ 10 h 156"/>
                  <a:gd name="T28" fmla="*/ 1 w 112"/>
                  <a:gd name="T29" fmla="*/ 7 h 156"/>
                  <a:gd name="T30" fmla="*/ 3 w 112"/>
                  <a:gd name="T31" fmla="*/ 3 h 156"/>
                  <a:gd name="T32" fmla="*/ 4 w 112"/>
                  <a:gd name="T33" fmla="*/ 1 h 156"/>
                  <a:gd name="T34" fmla="*/ 5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69" name="Freeform 22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7 w 151"/>
                  <a:gd name="T1" fmla="*/ 1 h 123"/>
                  <a:gd name="T2" fmla="*/ 18 w 151"/>
                  <a:gd name="T3" fmla="*/ 3 h 123"/>
                  <a:gd name="T4" fmla="*/ 18 w 151"/>
                  <a:gd name="T5" fmla="*/ 4 h 123"/>
                  <a:gd name="T6" fmla="*/ 17 w 151"/>
                  <a:gd name="T7" fmla="*/ 6 h 123"/>
                  <a:gd name="T8" fmla="*/ 15 w 151"/>
                  <a:gd name="T9" fmla="*/ 9 h 123"/>
                  <a:gd name="T10" fmla="*/ 12 w 151"/>
                  <a:gd name="T11" fmla="*/ 12 h 123"/>
                  <a:gd name="T12" fmla="*/ 10 w 151"/>
                  <a:gd name="T13" fmla="*/ 15 h 123"/>
                  <a:gd name="T14" fmla="*/ 7 w 151"/>
                  <a:gd name="T15" fmla="*/ 16 h 123"/>
                  <a:gd name="T16" fmla="*/ 4 w 151"/>
                  <a:gd name="T17" fmla="*/ 15 h 123"/>
                  <a:gd name="T18" fmla="*/ 1 w 151"/>
                  <a:gd name="T19" fmla="*/ 12 h 123"/>
                  <a:gd name="T20" fmla="*/ 0 w 151"/>
                  <a:gd name="T21" fmla="*/ 9 h 123"/>
                  <a:gd name="T22" fmla="*/ 0 w 151"/>
                  <a:gd name="T23" fmla="*/ 8 h 123"/>
                  <a:gd name="T24" fmla="*/ 0 w 151"/>
                  <a:gd name="T25" fmla="*/ 6 h 123"/>
                  <a:gd name="T26" fmla="*/ 0 w 151"/>
                  <a:gd name="T27" fmla="*/ 4 h 123"/>
                  <a:gd name="T28" fmla="*/ 1 w 151"/>
                  <a:gd name="T29" fmla="*/ 3 h 123"/>
                  <a:gd name="T30" fmla="*/ 3 w 151"/>
                  <a:gd name="T31" fmla="*/ 2 h 123"/>
                  <a:gd name="T32" fmla="*/ 4 w 151"/>
                  <a:gd name="T33" fmla="*/ 2 h 123"/>
                  <a:gd name="T34" fmla="*/ 6 w 151"/>
                  <a:gd name="T35" fmla="*/ 1 h 123"/>
                  <a:gd name="T36" fmla="*/ 8 w 151"/>
                  <a:gd name="T37" fmla="*/ 1 h 123"/>
                  <a:gd name="T38" fmla="*/ 10 w 151"/>
                  <a:gd name="T39" fmla="*/ 1 h 123"/>
                  <a:gd name="T40" fmla="*/ 12 w 151"/>
                  <a:gd name="T41" fmla="*/ 1 h 123"/>
                  <a:gd name="T42" fmla="*/ 13 w 151"/>
                  <a:gd name="T43" fmla="*/ 0 h 123"/>
                  <a:gd name="T44" fmla="*/ 15 w 151"/>
                  <a:gd name="T45" fmla="*/ 0 h 123"/>
                  <a:gd name="T46" fmla="*/ 16 w 151"/>
                  <a:gd name="T47" fmla="*/ 1 h 123"/>
                  <a:gd name="T48" fmla="*/ 17 w 151"/>
                  <a:gd name="T49" fmla="*/ 1 h 123"/>
                  <a:gd name="T50" fmla="*/ 17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70" name="Freeform 221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9 w 152"/>
                  <a:gd name="T1" fmla="*/ 13 h 123"/>
                  <a:gd name="T2" fmla="*/ 18 w 152"/>
                  <a:gd name="T3" fmla="*/ 16 h 123"/>
                  <a:gd name="T4" fmla="*/ 18 w 152"/>
                  <a:gd name="T5" fmla="*/ 16 h 123"/>
                  <a:gd name="T6" fmla="*/ 17 w 152"/>
                  <a:gd name="T7" fmla="*/ 16 h 123"/>
                  <a:gd name="T8" fmla="*/ 16 w 152"/>
                  <a:gd name="T9" fmla="*/ 16 h 123"/>
                  <a:gd name="T10" fmla="*/ 14 w 152"/>
                  <a:gd name="T11" fmla="*/ 16 h 123"/>
                  <a:gd name="T12" fmla="*/ 13 w 152"/>
                  <a:gd name="T13" fmla="*/ 16 h 123"/>
                  <a:gd name="T14" fmla="*/ 11 w 152"/>
                  <a:gd name="T15" fmla="*/ 16 h 123"/>
                  <a:gd name="T16" fmla="*/ 9 w 152"/>
                  <a:gd name="T17" fmla="*/ 15 h 123"/>
                  <a:gd name="T18" fmla="*/ 7 w 152"/>
                  <a:gd name="T19" fmla="*/ 15 h 123"/>
                  <a:gd name="T20" fmla="*/ 5 w 152"/>
                  <a:gd name="T21" fmla="*/ 14 h 123"/>
                  <a:gd name="T22" fmla="*/ 4 w 152"/>
                  <a:gd name="T23" fmla="*/ 14 h 123"/>
                  <a:gd name="T24" fmla="*/ 2 w 152"/>
                  <a:gd name="T25" fmla="*/ 13 h 123"/>
                  <a:gd name="T26" fmla="*/ 1 w 152"/>
                  <a:gd name="T27" fmla="*/ 12 h 123"/>
                  <a:gd name="T28" fmla="*/ 1 w 152"/>
                  <a:gd name="T29" fmla="*/ 10 h 123"/>
                  <a:gd name="T30" fmla="*/ 0 w 152"/>
                  <a:gd name="T31" fmla="*/ 9 h 123"/>
                  <a:gd name="T32" fmla="*/ 1 w 152"/>
                  <a:gd name="T33" fmla="*/ 7 h 123"/>
                  <a:gd name="T34" fmla="*/ 2 w 152"/>
                  <a:gd name="T35" fmla="*/ 5 h 123"/>
                  <a:gd name="T36" fmla="*/ 5 w 152"/>
                  <a:gd name="T37" fmla="*/ 1 h 123"/>
                  <a:gd name="T38" fmla="*/ 8 w 152"/>
                  <a:gd name="T39" fmla="*/ 0 h 123"/>
                  <a:gd name="T40" fmla="*/ 11 w 152"/>
                  <a:gd name="T41" fmla="*/ 1 h 123"/>
                  <a:gd name="T42" fmla="*/ 13 w 152"/>
                  <a:gd name="T43" fmla="*/ 4 h 123"/>
                  <a:gd name="T44" fmla="*/ 16 w 152"/>
                  <a:gd name="T45" fmla="*/ 7 h 123"/>
                  <a:gd name="T46" fmla="*/ 18 w 152"/>
                  <a:gd name="T47" fmla="*/ 10 h 123"/>
                  <a:gd name="T48" fmla="*/ 19 w 152"/>
                  <a:gd name="T49" fmla="*/ 12 h 123"/>
                  <a:gd name="T50" fmla="*/ 19 w 152"/>
                  <a:gd name="T51" fmla="*/ 13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71" name="Freeform 22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9 h 148"/>
                  <a:gd name="T2" fmla="*/ 0 w 136"/>
                  <a:gd name="T3" fmla="*/ 6 h 148"/>
                  <a:gd name="T4" fmla="*/ 1 w 136"/>
                  <a:gd name="T5" fmla="*/ 5 h 148"/>
                  <a:gd name="T6" fmla="*/ 2 w 136"/>
                  <a:gd name="T7" fmla="*/ 4 h 148"/>
                  <a:gd name="T8" fmla="*/ 3 w 136"/>
                  <a:gd name="T9" fmla="*/ 4 h 148"/>
                  <a:gd name="T10" fmla="*/ 5 w 136"/>
                  <a:gd name="T11" fmla="*/ 4 h 148"/>
                  <a:gd name="T12" fmla="*/ 6 w 136"/>
                  <a:gd name="T13" fmla="*/ 2 h 148"/>
                  <a:gd name="T14" fmla="*/ 8 w 136"/>
                  <a:gd name="T15" fmla="*/ 1 h 148"/>
                  <a:gd name="T16" fmla="*/ 10 w 136"/>
                  <a:gd name="T17" fmla="*/ 1 h 148"/>
                  <a:gd name="T18" fmla="*/ 12 w 136"/>
                  <a:gd name="T19" fmla="*/ 2 h 148"/>
                  <a:gd name="T20" fmla="*/ 13 w 136"/>
                  <a:gd name="T21" fmla="*/ 3 h 148"/>
                  <a:gd name="T22" fmla="*/ 14 w 136"/>
                  <a:gd name="T23" fmla="*/ 3 h 148"/>
                  <a:gd name="T24" fmla="*/ 16 w 136"/>
                  <a:gd name="T25" fmla="*/ 4 h 148"/>
                  <a:gd name="T26" fmla="*/ 17 w 136"/>
                  <a:gd name="T27" fmla="*/ 4 h 148"/>
                  <a:gd name="T28" fmla="*/ 17 w 136"/>
                  <a:gd name="T29" fmla="*/ 6 h 148"/>
                  <a:gd name="T30" fmla="*/ 17 w 136"/>
                  <a:gd name="T31" fmla="*/ 9 h 148"/>
                  <a:gd name="T32" fmla="*/ 17 w 136"/>
                  <a:gd name="T33" fmla="*/ 10 h 148"/>
                  <a:gd name="T34" fmla="*/ 17 w 136"/>
                  <a:gd name="T35" fmla="*/ 13 h 148"/>
                  <a:gd name="T36" fmla="*/ 17 w 136"/>
                  <a:gd name="T37" fmla="*/ 15 h 148"/>
                  <a:gd name="T38" fmla="*/ 16 w 136"/>
                  <a:gd name="T39" fmla="*/ 16 h 148"/>
                  <a:gd name="T40" fmla="*/ 14 w 136"/>
                  <a:gd name="T41" fmla="*/ 16 h 148"/>
                  <a:gd name="T42" fmla="*/ 13 w 136"/>
                  <a:gd name="T43" fmla="*/ 16 h 148"/>
                  <a:gd name="T44" fmla="*/ 12 w 136"/>
                  <a:gd name="T45" fmla="*/ 17 h 148"/>
                  <a:gd name="T46" fmla="*/ 10 w 136"/>
                  <a:gd name="T47" fmla="*/ 19 h 148"/>
                  <a:gd name="T48" fmla="*/ 8 w 136"/>
                  <a:gd name="T49" fmla="*/ 19 h 148"/>
                  <a:gd name="T50" fmla="*/ 6 w 136"/>
                  <a:gd name="T51" fmla="*/ 17 h 148"/>
                  <a:gd name="T52" fmla="*/ 5 w 136"/>
                  <a:gd name="T53" fmla="*/ 16 h 148"/>
                  <a:gd name="T54" fmla="*/ 4 w 136"/>
                  <a:gd name="T55" fmla="*/ 16 h 148"/>
                  <a:gd name="T56" fmla="*/ 2 w 136"/>
                  <a:gd name="T57" fmla="*/ 16 h 148"/>
                  <a:gd name="T58" fmla="*/ 1 w 136"/>
                  <a:gd name="T59" fmla="*/ 15 h 148"/>
                  <a:gd name="T60" fmla="*/ 1 w 136"/>
                  <a:gd name="T61" fmla="*/ 13 h 148"/>
                  <a:gd name="T62" fmla="*/ 1 w 136"/>
                  <a:gd name="T63" fmla="*/ 1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72" name="Freeform 22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3 w 39"/>
                  <a:gd name="T1" fmla="*/ 6 h 40"/>
                  <a:gd name="T2" fmla="*/ 4 w 39"/>
                  <a:gd name="T3" fmla="*/ 6 h 40"/>
                  <a:gd name="T4" fmla="*/ 5 w 39"/>
                  <a:gd name="T5" fmla="*/ 5 h 40"/>
                  <a:gd name="T6" fmla="*/ 5 w 39"/>
                  <a:gd name="T7" fmla="*/ 4 h 40"/>
                  <a:gd name="T8" fmla="*/ 5 w 39"/>
                  <a:gd name="T9" fmla="*/ 3 h 40"/>
                  <a:gd name="T10" fmla="*/ 5 w 39"/>
                  <a:gd name="T11" fmla="*/ 2 h 40"/>
                  <a:gd name="T12" fmla="*/ 5 w 39"/>
                  <a:gd name="T13" fmla="*/ 1 h 40"/>
                  <a:gd name="T14" fmla="*/ 4 w 39"/>
                  <a:gd name="T15" fmla="*/ 1 h 40"/>
                  <a:gd name="T16" fmla="*/ 3 w 39"/>
                  <a:gd name="T17" fmla="*/ 0 h 40"/>
                  <a:gd name="T18" fmla="*/ 2 w 39"/>
                  <a:gd name="T19" fmla="*/ 1 h 40"/>
                  <a:gd name="T20" fmla="*/ 1 w 39"/>
                  <a:gd name="T21" fmla="*/ 1 h 40"/>
                  <a:gd name="T22" fmla="*/ 1 w 39"/>
                  <a:gd name="T23" fmla="*/ 2 h 40"/>
                  <a:gd name="T24" fmla="*/ 0 w 39"/>
                  <a:gd name="T25" fmla="*/ 3 h 40"/>
                  <a:gd name="T26" fmla="*/ 1 w 39"/>
                  <a:gd name="T27" fmla="*/ 4 h 40"/>
                  <a:gd name="T28" fmla="*/ 1 w 39"/>
                  <a:gd name="T29" fmla="*/ 5 h 40"/>
                  <a:gd name="T30" fmla="*/ 2 w 39"/>
                  <a:gd name="T31" fmla="*/ 6 h 40"/>
                  <a:gd name="T32" fmla="*/ 3 w 39"/>
                  <a:gd name="T33" fmla="*/ 6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73" name="Freeform 22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9 h 147"/>
                  <a:gd name="T2" fmla="*/ 0 w 136"/>
                  <a:gd name="T3" fmla="*/ 6 h 147"/>
                  <a:gd name="T4" fmla="*/ 1 w 136"/>
                  <a:gd name="T5" fmla="*/ 5 h 147"/>
                  <a:gd name="T6" fmla="*/ 2 w 136"/>
                  <a:gd name="T7" fmla="*/ 4 h 147"/>
                  <a:gd name="T8" fmla="*/ 4 w 136"/>
                  <a:gd name="T9" fmla="*/ 3 h 147"/>
                  <a:gd name="T10" fmla="*/ 5 w 136"/>
                  <a:gd name="T11" fmla="*/ 4 h 147"/>
                  <a:gd name="T12" fmla="*/ 6 w 136"/>
                  <a:gd name="T13" fmla="*/ 2 h 147"/>
                  <a:gd name="T14" fmla="*/ 8 w 136"/>
                  <a:gd name="T15" fmla="*/ 1 h 147"/>
                  <a:gd name="T16" fmla="*/ 10 w 136"/>
                  <a:gd name="T17" fmla="*/ 1 h 147"/>
                  <a:gd name="T18" fmla="*/ 12 w 136"/>
                  <a:gd name="T19" fmla="*/ 2 h 147"/>
                  <a:gd name="T20" fmla="*/ 13 w 136"/>
                  <a:gd name="T21" fmla="*/ 3 h 147"/>
                  <a:gd name="T22" fmla="*/ 14 w 136"/>
                  <a:gd name="T23" fmla="*/ 3 h 147"/>
                  <a:gd name="T24" fmla="*/ 16 w 136"/>
                  <a:gd name="T25" fmla="*/ 4 h 147"/>
                  <a:gd name="T26" fmla="*/ 17 w 136"/>
                  <a:gd name="T27" fmla="*/ 4 h 147"/>
                  <a:gd name="T28" fmla="*/ 17 w 136"/>
                  <a:gd name="T29" fmla="*/ 6 h 147"/>
                  <a:gd name="T30" fmla="*/ 17 w 136"/>
                  <a:gd name="T31" fmla="*/ 9 h 147"/>
                  <a:gd name="T32" fmla="*/ 17 w 136"/>
                  <a:gd name="T33" fmla="*/ 10 h 147"/>
                  <a:gd name="T34" fmla="*/ 17 w 136"/>
                  <a:gd name="T35" fmla="*/ 13 h 147"/>
                  <a:gd name="T36" fmla="*/ 17 w 136"/>
                  <a:gd name="T37" fmla="*/ 15 h 147"/>
                  <a:gd name="T38" fmla="*/ 16 w 136"/>
                  <a:gd name="T39" fmla="*/ 16 h 147"/>
                  <a:gd name="T40" fmla="*/ 14 w 136"/>
                  <a:gd name="T41" fmla="*/ 16 h 147"/>
                  <a:gd name="T42" fmla="*/ 13 w 136"/>
                  <a:gd name="T43" fmla="*/ 16 h 147"/>
                  <a:gd name="T44" fmla="*/ 12 w 136"/>
                  <a:gd name="T45" fmla="*/ 17 h 147"/>
                  <a:gd name="T46" fmla="*/ 10 w 136"/>
                  <a:gd name="T47" fmla="*/ 19 h 147"/>
                  <a:gd name="T48" fmla="*/ 8 w 136"/>
                  <a:gd name="T49" fmla="*/ 19 h 147"/>
                  <a:gd name="T50" fmla="*/ 6 w 136"/>
                  <a:gd name="T51" fmla="*/ 17 h 147"/>
                  <a:gd name="T52" fmla="*/ 5 w 136"/>
                  <a:gd name="T53" fmla="*/ 16 h 147"/>
                  <a:gd name="T54" fmla="*/ 4 w 136"/>
                  <a:gd name="T55" fmla="*/ 16 h 147"/>
                  <a:gd name="T56" fmla="*/ 2 w 136"/>
                  <a:gd name="T57" fmla="*/ 16 h 147"/>
                  <a:gd name="T58" fmla="*/ 1 w 136"/>
                  <a:gd name="T59" fmla="*/ 15 h 147"/>
                  <a:gd name="T60" fmla="*/ 1 w 136"/>
                  <a:gd name="T61" fmla="*/ 13 h 147"/>
                  <a:gd name="T62" fmla="*/ 1 w 136"/>
                  <a:gd name="T63" fmla="*/ 1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74" name="Freeform 22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3 w 39"/>
                  <a:gd name="T1" fmla="*/ 5 h 39"/>
                  <a:gd name="T2" fmla="*/ 4 w 39"/>
                  <a:gd name="T3" fmla="*/ 5 h 39"/>
                  <a:gd name="T4" fmla="*/ 5 w 39"/>
                  <a:gd name="T5" fmla="*/ 5 h 39"/>
                  <a:gd name="T6" fmla="*/ 5 w 39"/>
                  <a:gd name="T7" fmla="*/ 4 h 39"/>
                  <a:gd name="T8" fmla="*/ 5 w 39"/>
                  <a:gd name="T9" fmla="*/ 3 h 39"/>
                  <a:gd name="T10" fmla="*/ 5 w 39"/>
                  <a:gd name="T11" fmla="*/ 2 h 39"/>
                  <a:gd name="T12" fmla="*/ 5 w 39"/>
                  <a:gd name="T13" fmla="*/ 1 h 39"/>
                  <a:gd name="T14" fmla="*/ 4 w 39"/>
                  <a:gd name="T15" fmla="*/ 1 h 39"/>
                  <a:gd name="T16" fmla="*/ 3 w 39"/>
                  <a:gd name="T17" fmla="*/ 0 h 39"/>
                  <a:gd name="T18" fmla="*/ 2 w 39"/>
                  <a:gd name="T19" fmla="*/ 1 h 39"/>
                  <a:gd name="T20" fmla="*/ 1 w 39"/>
                  <a:gd name="T21" fmla="*/ 1 h 39"/>
                  <a:gd name="T22" fmla="*/ 1 w 39"/>
                  <a:gd name="T23" fmla="*/ 2 h 39"/>
                  <a:gd name="T24" fmla="*/ 0 w 39"/>
                  <a:gd name="T25" fmla="*/ 3 h 39"/>
                  <a:gd name="T26" fmla="*/ 1 w 39"/>
                  <a:gd name="T27" fmla="*/ 4 h 39"/>
                  <a:gd name="T28" fmla="*/ 1 w 39"/>
                  <a:gd name="T29" fmla="*/ 5 h 39"/>
                  <a:gd name="T30" fmla="*/ 2 w 39"/>
                  <a:gd name="T31" fmla="*/ 5 h 39"/>
                  <a:gd name="T32" fmla="*/ 3 w 39"/>
                  <a:gd name="T33" fmla="*/ 5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75" name="Freeform 22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76" name="Freeform 22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77" name="Freeform 22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78" name="Freeform 22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79" name="Freeform 23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80" name="Freeform 23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81" name="Freeform 23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82" name="Freeform 23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83" name="Freeform 23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84" name="Freeform 23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85" name="Freeform 23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86" name="Freeform 23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87" name="Freeform 23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88" name="Freeform 23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89" name="Freeform 24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8 w 58"/>
                  <a:gd name="T1" fmla="*/ 3 h 60"/>
                  <a:gd name="T2" fmla="*/ 8 w 58"/>
                  <a:gd name="T3" fmla="*/ 3 h 60"/>
                  <a:gd name="T4" fmla="*/ 8 w 58"/>
                  <a:gd name="T5" fmla="*/ 2 h 60"/>
                  <a:gd name="T6" fmla="*/ 7 w 58"/>
                  <a:gd name="T7" fmla="*/ 1 h 60"/>
                  <a:gd name="T8" fmla="*/ 7 w 58"/>
                  <a:gd name="T9" fmla="*/ 1 h 60"/>
                  <a:gd name="T10" fmla="*/ 6 w 58"/>
                  <a:gd name="T11" fmla="*/ 0 h 60"/>
                  <a:gd name="T12" fmla="*/ 6 w 58"/>
                  <a:gd name="T13" fmla="*/ 0 h 60"/>
                  <a:gd name="T14" fmla="*/ 5 w 58"/>
                  <a:gd name="T15" fmla="*/ 0 h 60"/>
                  <a:gd name="T16" fmla="*/ 4 w 58"/>
                  <a:gd name="T17" fmla="*/ 0 h 60"/>
                  <a:gd name="T18" fmla="*/ 3 w 58"/>
                  <a:gd name="T19" fmla="*/ 0 h 60"/>
                  <a:gd name="T20" fmla="*/ 1 w 58"/>
                  <a:gd name="T21" fmla="*/ 1 h 60"/>
                  <a:gd name="T22" fmla="*/ 1 w 58"/>
                  <a:gd name="T23" fmla="*/ 2 h 60"/>
                  <a:gd name="T24" fmla="*/ 0 w 58"/>
                  <a:gd name="T25" fmla="*/ 3 h 60"/>
                  <a:gd name="T26" fmla="*/ 0 w 58"/>
                  <a:gd name="T27" fmla="*/ 4 h 60"/>
                  <a:gd name="T28" fmla="*/ 1 w 58"/>
                  <a:gd name="T29" fmla="*/ 5 h 60"/>
                  <a:gd name="T30" fmla="*/ 1 w 58"/>
                  <a:gd name="T31" fmla="*/ 5 h 60"/>
                  <a:gd name="T32" fmla="*/ 1 w 58"/>
                  <a:gd name="T33" fmla="*/ 6 h 60"/>
                  <a:gd name="T34" fmla="*/ 2 w 58"/>
                  <a:gd name="T35" fmla="*/ 6 h 60"/>
                  <a:gd name="T36" fmla="*/ 3 w 58"/>
                  <a:gd name="T37" fmla="*/ 7 h 60"/>
                  <a:gd name="T38" fmla="*/ 3 w 58"/>
                  <a:gd name="T39" fmla="*/ 7 h 60"/>
                  <a:gd name="T40" fmla="*/ 4 w 58"/>
                  <a:gd name="T41" fmla="*/ 7 h 60"/>
                  <a:gd name="T42" fmla="*/ 5 w 58"/>
                  <a:gd name="T43" fmla="*/ 7 h 60"/>
                  <a:gd name="T44" fmla="*/ 6 w 58"/>
                  <a:gd name="T45" fmla="*/ 7 h 60"/>
                  <a:gd name="T46" fmla="*/ 6 w 58"/>
                  <a:gd name="T47" fmla="*/ 6 h 60"/>
                  <a:gd name="T48" fmla="*/ 7 w 58"/>
                  <a:gd name="T49" fmla="*/ 6 h 60"/>
                  <a:gd name="T50" fmla="*/ 7 w 58"/>
                  <a:gd name="T51" fmla="*/ 5 h 60"/>
                  <a:gd name="T52" fmla="*/ 8 w 58"/>
                  <a:gd name="T53" fmla="*/ 5 h 60"/>
                  <a:gd name="T54" fmla="*/ 8 w 58"/>
                  <a:gd name="T55" fmla="*/ 4 h 60"/>
                  <a:gd name="T56" fmla="*/ 8 w 58"/>
                  <a:gd name="T57" fmla="*/ 3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90" name="Freeform 24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2 w 28"/>
                  <a:gd name="T1" fmla="*/ 4 h 30"/>
                  <a:gd name="T2" fmla="*/ 2 w 28"/>
                  <a:gd name="T3" fmla="*/ 4 h 30"/>
                  <a:gd name="T4" fmla="*/ 2 w 28"/>
                  <a:gd name="T5" fmla="*/ 4 h 30"/>
                  <a:gd name="T6" fmla="*/ 1 w 28"/>
                  <a:gd name="T7" fmla="*/ 4 h 30"/>
                  <a:gd name="T8" fmla="*/ 1 w 28"/>
                  <a:gd name="T9" fmla="*/ 4 h 30"/>
                  <a:gd name="T10" fmla="*/ 1 w 28"/>
                  <a:gd name="T11" fmla="*/ 3 h 30"/>
                  <a:gd name="T12" fmla="*/ 1 w 28"/>
                  <a:gd name="T13" fmla="*/ 3 h 30"/>
                  <a:gd name="T14" fmla="*/ 0 w 28"/>
                  <a:gd name="T15" fmla="*/ 3 h 30"/>
                  <a:gd name="T16" fmla="*/ 0 w 28"/>
                  <a:gd name="T17" fmla="*/ 2 h 30"/>
                  <a:gd name="T18" fmla="*/ 0 w 28"/>
                  <a:gd name="T19" fmla="*/ 2 h 30"/>
                  <a:gd name="T20" fmla="*/ 1 w 28"/>
                  <a:gd name="T21" fmla="*/ 2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2 w 28"/>
                  <a:gd name="T29" fmla="*/ 1 h 30"/>
                  <a:gd name="T30" fmla="*/ 2 w 28"/>
                  <a:gd name="T31" fmla="*/ 0 h 30"/>
                  <a:gd name="T32" fmla="*/ 2 w 28"/>
                  <a:gd name="T33" fmla="*/ 0 h 30"/>
                  <a:gd name="T34" fmla="*/ 3 w 28"/>
                  <a:gd name="T35" fmla="*/ 0 h 30"/>
                  <a:gd name="T36" fmla="*/ 3 w 28"/>
                  <a:gd name="T37" fmla="*/ 1 h 30"/>
                  <a:gd name="T38" fmla="*/ 3 w 28"/>
                  <a:gd name="T39" fmla="*/ 1 h 30"/>
                  <a:gd name="T40" fmla="*/ 4 w 28"/>
                  <a:gd name="T41" fmla="*/ 1 h 30"/>
                  <a:gd name="T42" fmla="*/ 4 w 28"/>
                  <a:gd name="T43" fmla="*/ 1 h 30"/>
                  <a:gd name="T44" fmla="*/ 4 w 28"/>
                  <a:gd name="T45" fmla="*/ 2 h 30"/>
                  <a:gd name="T46" fmla="*/ 4 w 28"/>
                  <a:gd name="T47" fmla="*/ 2 h 30"/>
                  <a:gd name="T48" fmla="*/ 4 w 28"/>
                  <a:gd name="T49" fmla="*/ 2 h 30"/>
                  <a:gd name="T50" fmla="*/ 4 w 28"/>
                  <a:gd name="T51" fmla="*/ 3 h 30"/>
                  <a:gd name="T52" fmla="*/ 4 w 28"/>
                  <a:gd name="T53" fmla="*/ 4 h 30"/>
                  <a:gd name="T54" fmla="*/ 3 w 28"/>
                  <a:gd name="T55" fmla="*/ 4 h 30"/>
                  <a:gd name="T56" fmla="*/ 2 w 28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91" name="Freeform 24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7 w 60"/>
                  <a:gd name="T1" fmla="*/ 4 h 60"/>
                  <a:gd name="T2" fmla="*/ 7 w 60"/>
                  <a:gd name="T3" fmla="*/ 3 h 60"/>
                  <a:gd name="T4" fmla="*/ 7 w 60"/>
                  <a:gd name="T5" fmla="*/ 3 h 60"/>
                  <a:gd name="T6" fmla="*/ 6 w 60"/>
                  <a:gd name="T7" fmla="*/ 2 h 60"/>
                  <a:gd name="T8" fmla="*/ 6 w 60"/>
                  <a:gd name="T9" fmla="*/ 1 h 60"/>
                  <a:gd name="T10" fmla="*/ 5 w 60"/>
                  <a:gd name="T11" fmla="*/ 1 h 60"/>
                  <a:gd name="T12" fmla="*/ 5 w 60"/>
                  <a:gd name="T13" fmla="*/ 1 h 60"/>
                  <a:gd name="T14" fmla="*/ 4 w 60"/>
                  <a:gd name="T15" fmla="*/ 1 h 60"/>
                  <a:gd name="T16" fmla="*/ 3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0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0 w 60"/>
                  <a:gd name="T29" fmla="*/ 6 h 60"/>
                  <a:gd name="T30" fmla="*/ 0 w 60"/>
                  <a:gd name="T31" fmla="*/ 6 h 60"/>
                  <a:gd name="T32" fmla="*/ 1 w 60"/>
                  <a:gd name="T33" fmla="*/ 7 h 60"/>
                  <a:gd name="T34" fmla="*/ 1 w 60"/>
                  <a:gd name="T35" fmla="*/ 7 h 60"/>
                  <a:gd name="T36" fmla="*/ 2 w 60"/>
                  <a:gd name="T37" fmla="*/ 8 h 60"/>
                  <a:gd name="T38" fmla="*/ 3 w 60"/>
                  <a:gd name="T39" fmla="*/ 8 h 60"/>
                  <a:gd name="T40" fmla="*/ 3 w 60"/>
                  <a:gd name="T41" fmla="*/ 8 h 60"/>
                  <a:gd name="T42" fmla="*/ 4 w 60"/>
                  <a:gd name="T43" fmla="*/ 8 h 60"/>
                  <a:gd name="T44" fmla="*/ 5 w 60"/>
                  <a:gd name="T45" fmla="*/ 8 h 60"/>
                  <a:gd name="T46" fmla="*/ 5 w 60"/>
                  <a:gd name="T47" fmla="*/ 7 h 60"/>
                  <a:gd name="T48" fmla="*/ 6 w 60"/>
                  <a:gd name="T49" fmla="*/ 7 h 60"/>
                  <a:gd name="T50" fmla="*/ 6 w 60"/>
                  <a:gd name="T51" fmla="*/ 6 h 60"/>
                  <a:gd name="T52" fmla="*/ 7 w 60"/>
                  <a:gd name="T53" fmla="*/ 6 h 60"/>
                  <a:gd name="T54" fmla="*/ 7 w 60"/>
                  <a:gd name="T55" fmla="*/ 5 h 60"/>
                  <a:gd name="T56" fmla="*/ 7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92" name="Freeform 24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93" name="Freeform 24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1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94" name="Freeform 24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95" name="Freeform 24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8 w 60"/>
                  <a:gd name="T1" fmla="*/ 4 h 57"/>
                  <a:gd name="T2" fmla="*/ 8 w 60"/>
                  <a:gd name="T3" fmla="*/ 3 h 57"/>
                  <a:gd name="T4" fmla="*/ 8 w 60"/>
                  <a:gd name="T5" fmla="*/ 3 h 57"/>
                  <a:gd name="T6" fmla="*/ 7 w 60"/>
                  <a:gd name="T7" fmla="*/ 2 h 57"/>
                  <a:gd name="T8" fmla="*/ 7 w 60"/>
                  <a:gd name="T9" fmla="*/ 1 h 57"/>
                  <a:gd name="T10" fmla="*/ 6 w 60"/>
                  <a:gd name="T11" fmla="*/ 1 h 57"/>
                  <a:gd name="T12" fmla="*/ 6 w 60"/>
                  <a:gd name="T13" fmla="*/ 1 h 57"/>
                  <a:gd name="T14" fmla="*/ 5 w 60"/>
                  <a:gd name="T15" fmla="*/ 0 h 57"/>
                  <a:gd name="T16" fmla="*/ 4 w 60"/>
                  <a:gd name="T17" fmla="*/ 0 h 57"/>
                  <a:gd name="T18" fmla="*/ 3 w 60"/>
                  <a:gd name="T19" fmla="*/ 1 h 57"/>
                  <a:gd name="T20" fmla="*/ 2 w 60"/>
                  <a:gd name="T21" fmla="*/ 1 h 57"/>
                  <a:gd name="T22" fmla="*/ 1 w 60"/>
                  <a:gd name="T23" fmla="*/ 3 h 57"/>
                  <a:gd name="T24" fmla="*/ 0 w 60"/>
                  <a:gd name="T25" fmla="*/ 4 h 57"/>
                  <a:gd name="T26" fmla="*/ 1 w 60"/>
                  <a:gd name="T27" fmla="*/ 5 h 57"/>
                  <a:gd name="T28" fmla="*/ 1 w 60"/>
                  <a:gd name="T29" fmla="*/ 5 h 57"/>
                  <a:gd name="T30" fmla="*/ 1 w 60"/>
                  <a:gd name="T31" fmla="*/ 6 h 57"/>
                  <a:gd name="T32" fmla="*/ 1 w 60"/>
                  <a:gd name="T33" fmla="*/ 7 h 57"/>
                  <a:gd name="T34" fmla="*/ 2 w 60"/>
                  <a:gd name="T35" fmla="*/ 7 h 57"/>
                  <a:gd name="T36" fmla="*/ 3 w 60"/>
                  <a:gd name="T37" fmla="*/ 7 h 57"/>
                  <a:gd name="T38" fmla="*/ 3 w 60"/>
                  <a:gd name="T39" fmla="*/ 8 h 57"/>
                  <a:gd name="T40" fmla="*/ 4 w 60"/>
                  <a:gd name="T41" fmla="*/ 8 h 57"/>
                  <a:gd name="T42" fmla="*/ 5 w 60"/>
                  <a:gd name="T43" fmla="*/ 8 h 57"/>
                  <a:gd name="T44" fmla="*/ 6 w 60"/>
                  <a:gd name="T45" fmla="*/ 7 h 57"/>
                  <a:gd name="T46" fmla="*/ 6 w 60"/>
                  <a:gd name="T47" fmla="*/ 7 h 57"/>
                  <a:gd name="T48" fmla="*/ 7 w 60"/>
                  <a:gd name="T49" fmla="*/ 7 h 57"/>
                  <a:gd name="T50" fmla="*/ 7 w 60"/>
                  <a:gd name="T51" fmla="*/ 6 h 57"/>
                  <a:gd name="T52" fmla="*/ 8 w 60"/>
                  <a:gd name="T53" fmla="*/ 5 h 57"/>
                  <a:gd name="T54" fmla="*/ 8 w 60"/>
                  <a:gd name="T55" fmla="*/ 5 h 57"/>
                  <a:gd name="T56" fmla="*/ 8 w 60"/>
                  <a:gd name="T57" fmla="*/ 4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96" name="Freeform 24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2 w 30"/>
                  <a:gd name="T1" fmla="*/ 4 h 27"/>
                  <a:gd name="T2" fmla="*/ 2 w 30"/>
                  <a:gd name="T3" fmla="*/ 4 h 27"/>
                  <a:gd name="T4" fmla="*/ 2 w 30"/>
                  <a:gd name="T5" fmla="*/ 4 h 27"/>
                  <a:gd name="T6" fmla="*/ 1 w 30"/>
                  <a:gd name="T7" fmla="*/ 4 h 27"/>
                  <a:gd name="T8" fmla="*/ 1 w 30"/>
                  <a:gd name="T9" fmla="*/ 3 h 27"/>
                  <a:gd name="T10" fmla="*/ 1 w 30"/>
                  <a:gd name="T11" fmla="*/ 3 h 27"/>
                  <a:gd name="T12" fmla="*/ 1 w 30"/>
                  <a:gd name="T13" fmla="*/ 3 h 27"/>
                  <a:gd name="T14" fmla="*/ 0 w 30"/>
                  <a:gd name="T15" fmla="*/ 2 h 27"/>
                  <a:gd name="T16" fmla="*/ 0 w 30"/>
                  <a:gd name="T17" fmla="*/ 2 h 27"/>
                  <a:gd name="T18" fmla="*/ 0 w 30"/>
                  <a:gd name="T19" fmla="*/ 2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2 w 30"/>
                  <a:gd name="T29" fmla="*/ 0 h 27"/>
                  <a:gd name="T30" fmla="*/ 2 w 30"/>
                  <a:gd name="T31" fmla="*/ 0 h 27"/>
                  <a:gd name="T32" fmla="*/ 2 w 30"/>
                  <a:gd name="T33" fmla="*/ 0 h 27"/>
                  <a:gd name="T34" fmla="*/ 3 w 30"/>
                  <a:gd name="T35" fmla="*/ 0 h 27"/>
                  <a:gd name="T36" fmla="*/ 3 w 30"/>
                  <a:gd name="T37" fmla="*/ 0 h 27"/>
                  <a:gd name="T38" fmla="*/ 3 w 30"/>
                  <a:gd name="T39" fmla="*/ 1 h 27"/>
                  <a:gd name="T40" fmla="*/ 4 w 30"/>
                  <a:gd name="T41" fmla="*/ 1 h 27"/>
                  <a:gd name="T42" fmla="*/ 4 w 30"/>
                  <a:gd name="T43" fmla="*/ 1 h 27"/>
                  <a:gd name="T44" fmla="*/ 4 w 30"/>
                  <a:gd name="T45" fmla="*/ 1 h 27"/>
                  <a:gd name="T46" fmla="*/ 4 w 30"/>
                  <a:gd name="T47" fmla="*/ 2 h 27"/>
                  <a:gd name="T48" fmla="*/ 4 w 30"/>
                  <a:gd name="T49" fmla="*/ 2 h 27"/>
                  <a:gd name="T50" fmla="*/ 4 w 30"/>
                  <a:gd name="T51" fmla="*/ 3 h 27"/>
                  <a:gd name="T52" fmla="*/ 4 w 30"/>
                  <a:gd name="T53" fmla="*/ 3 h 27"/>
                  <a:gd name="T54" fmla="*/ 3 w 30"/>
                  <a:gd name="T55" fmla="*/ 4 h 27"/>
                  <a:gd name="T56" fmla="*/ 2 w 30"/>
                  <a:gd name="T57" fmla="*/ 4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97" name="Freeform 24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98" name="Freeform 24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199" name="Freeform 25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00" name="Freeform 25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01" name="Freeform 25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8 w 59"/>
                  <a:gd name="T1" fmla="*/ 3 h 59"/>
                  <a:gd name="T2" fmla="*/ 8 w 59"/>
                  <a:gd name="T3" fmla="*/ 2 h 59"/>
                  <a:gd name="T4" fmla="*/ 8 w 59"/>
                  <a:gd name="T5" fmla="*/ 2 h 59"/>
                  <a:gd name="T6" fmla="*/ 7 w 59"/>
                  <a:gd name="T7" fmla="*/ 1 h 59"/>
                  <a:gd name="T8" fmla="*/ 7 w 59"/>
                  <a:gd name="T9" fmla="*/ 1 h 59"/>
                  <a:gd name="T10" fmla="*/ 6 w 59"/>
                  <a:gd name="T11" fmla="*/ 0 h 59"/>
                  <a:gd name="T12" fmla="*/ 6 w 59"/>
                  <a:gd name="T13" fmla="*/ 0 h 59"/>
                  <a:gd name="T14" fmla="*/ 5 w 59"/>
                  <a:gd name="T15" fmla="*/ 0 h 59"/>
                  <a:gd name="T16" fmla="*/ 4 w 59"/>
                  <a:gd name="T17" fmla="*/ 0 h 59"/>
                  <a:gd name="T18" fmla="*/ 3 w 59"/>
                  <a:gd name="T19" fmla="*/ 0 h 59"/>
                  <a:gd name="T20" fmla="*/ 2 w 59"/>
                  <a:gd name="T21" fmla="*/ 1 h 59"/>
                  <a:gd name="T22" fmla="*/ 1 w 59"/>
                  <a:gd name="T23" fmla="*/ 2 h 59"/>
                  <a:gd name="T24" fmla="*/ 0 w 59"/>
                  <a:gd name="T25" fmla="*/ 3 h 59"/>
                  <a:gd name="T26" fmla="*/ 1 w 59"/>
                  <a:gd name="T27" fmla="*/ 4 h 59"/>
                  <a:gd name="T28" fmla="*/ 1 w 59"/>
                  <a:gd name="T29" fmla="*/ 5 h 59"/>
                  <a:gd name="T30" fmla="*/ 1 w 59"/>
                  <a:gd name="T31" fmla="*/ 5 h 59"/>
                  <a:gd name="T32" fmla="*/ 2 w 59"/>
                  <a:gd name="T33" fmla="*/ 6 h 59"/>
                  <a:gd name="T34" fmla="*/ 2 w 59"/>
                  <a:gd name="T35" fmla="*/ 6 h 59"/>
                  <a:gd name="T36" fmla="*/ 3 w 59"/>
                  <a:gd name="T37" fmla="*/ 7 h 59"/>
                  <a:gd name="T38" fmla="*/ 3 w 59"/>
                  <a:gd name="T39" fmla="*/ 7 h 59"/>
                  <a:gd name="T40" fmla="*/ 4 w 59"/>
                  <a:gd name="T41" fmla="*/ 7 h 59"/>
                  <a:gd name="T42" fmla="*/ 5 w 59"/>
                  <a:gd name="T43" fmla="*/ 7 h 59"/>
                  <a:gd name="T44" fmla="*/ 6 w 59"/>
                  <a:gd name="T45" fmla="*/ 7 h 59"/>
                  <a:gd name="T46" fmla="*/ 6 w 59"/>
                  <a:gd name="T47" fmla="*/ 6 h 59"/>
                  <a:gd name="T48" fmla="*/ 7 w 59"/>
                  <a:gd name="T49" fmla="*/ 6 h 59"/>
                  <a:gd name="T50" fmla="*/ 7 w 59"/>
                  <a:gd name="T51" fmla="*/ 5 h 59"/>
                  <a:gd name="T52" fmla="*/ 8 w 59"/>
                  <a:gd name="T53" fmla="*/ 5 h 59"/>
                  <a:gd name="T54" fmla="*/ 8 w 59"/>
                  <a:gd name="T55" fmla="*/ 4 h 59"/>
                  <a:gd name="T56" fmla="*/ 8 w 59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02" name="Freeform 25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03" name="Freeform 25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4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04" name="Freeform 25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05" name="Freeform 25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06" name="Freeform 25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3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1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3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07" name="Freeform 25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1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1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08" name="Freeform 25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09" name="Freeform 26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8 w 58"/>
                  <a:gd name="T1" fmla="*/ 4 h 58"/>
                  <a:gd name="T2" fmla="*/ 8 w 58"/>
                  <a:gd name="T3" fmla="*/ 3 h 58"/>
                  <a:gd name="T4" fmla="*/ 8 w 58"/>
                  <a:gd name="T5" fmla="*/ 3 h 58"/>
                  <a:gd name="T6" fmla="*/ 7 w 58"/>
                  <a:gd name="T7" fmla="*/ 2 h 58"/>
                  <a:gd name="T8" fmla="*/ 7 w 58"/>
                  <a:gd name="T9" fmla="*/ 1 h 58"/>
                  <a:gd name="T10" fmla="*/ 6 w 58"/>
                  <a:gd name="T11" fmla="*/ 1 h 58"/>
                  <a:gd name="T12" fmla="*/ 6 w 58"/>
                  <a:gd name="T13" fmla="*/ 1 h 58"/>
                  <a:gd name="T14" fmla="*/ 5 w 58"/>
                  <a:gd name="T15" fmla="*/ 0 h 58"/>
                  <a:gd name="T16" fmla="*/ 4 w 58"/>
                  <a:gd name="T17" fmla="*/ 0 h 58"/>
                  <a:gd name="T18" fmla="*/ 3 w 58"/>
                  <a:gd name="T19" fmla="*/ 1 h 58"/>
                  <a:gd name="T20" fmla="*/ 1 w 58"/>
                  <a:gd name="T21" fmla="*/ 1 h 58"/>
                  <a:gd name="T22" fmla="*/ 1 w 58"/>
                  <a:gd name="T23" fmla="*/ 3 h 58"/>
                  <a:gd name="T24" fmla="*/ 0 w 58"/>
                  <a:gd name="T25" fmla="*/ 4 h 58"/>
                  <a:gd name="T26" fmla="*/ 0 w 58"/>
                  <a:gd name="T27" fmla="*/ 5 h 58"/>
                  <a:gd name="T28" fmla="*/ 1 w 58"/>
                  <a:gd name="T29" fmla="*/ 6 h 58"/>
                  <a:gd name="T30" fmla="*/ 1 w 58"/>
                  <a:gd name="T31" fmla="*/ 6 h 58"/>
                  <a:gd name="T32" fmla="*/ 1 w 58"/>
                  <a:gd name="T33" fmla="*/ 7 h 58"/>
                  <a:gd name="T34" fmla="*/ 2 w 58"/>
                  <a:gd name="T35" fmla="*/ 7 h 58"/>
                  <a:gd name="T36" fmla="*/ 3 w 58"/>
                  <a:gd name="T37" fmla="*/ 8 h 58"/>
                  <a:gd name="T38" fmla="*/ 3 w 58"/>
                  <a:gd name="T39" fmla="*/ 8 h 58"/>
                  <a:gd name="T40" fmla="*/ 4 w 58"/>
                  <a:gd name="T41" fmla="*/ 8 h 58"/>
                  <a:gd name="T42" fmla="*/ 5 w 58"/>
                  <a:gd name="T43" fmla="*/ 8 h 58"/>
                  <a:gd name="T44" fmla="*/ 6 w 58"/>
                  <a:gd name="T45" fmla="*/ 8 h 58"/>
                  <a:gd name="T46" fmla="*/ 6 w 58"/>
                  <a:gd name="T47" fmla="*/ 7 h 58"/>
                  <a:gd name="T48" fmla="*/ 7 w 58"/>
                  <a:gd name="T49" fmla="*/ 7 h 58"/>
                  <a:gd name="T50" fmla="*/ 7 w 58"/>
                  <a:gd name="T51" fmla="*/ 6 h 58"/>
                  <a:gd name="T52" fmla="*/ 8 w 58"/>
                  <a:gd name="T53" fmla="*/ 6 h 58"/>
                  <a:gd name="T54" fmla="*/ 8 w 58"/>
                  <a:gd name="T55" fmla="*/ 5 h 58"/>
                  <a:gd name="T56" fmla="*/ 8 w 58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10" name="Freeform 26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3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3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1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3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11" name="Freeform 26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12" name="Freeform 26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13" name="Freeform 26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14" name="Freeform 26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15" name="Freeform 26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16" name="Freeform 26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17" name="Freeform 26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18" name="Freeform 26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19" name="Freeform 27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3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1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0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1 h 60"/>
                  <a:gd name="T22" fmla="*/ 1 w 59"/>
                  <a:gd name="T23" fmla="*/ 3 h 60"/>
                  <a:gd name="T24" fmla="*/ 0 w 59"/>
                  <a:gd name="T25" fmla="*/ 4 h 60"/>
                  <a:gd name="T26" fmla="*/ 0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4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20" name="Freeform 27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4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2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2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2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4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21" name="Freeform 27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22" name="Freeform 27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23" name="Freeform 27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24" name="Freeform 27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25" name="Freeform 27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8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6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6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8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26" name="Freeform 27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2 w 28"/>
                  <a:gd name="T1" fmla="*/ 3 h 29"/>
                  <a:gd name="T2" fmla="*/ 2 w 28"/>
                  <a:gd name="T3" fmla="*/ 3 h 29"/>
                  <a:gd name="T4" fmla="*/ 2 w 28"/>
                  <a:gd name="T5" fmla="*/ 3 h 29"/>
                  <a:gd name="T6" fmla="*/ 1 w 28"/>
                  <a:gd name="T7" fmla="*/ 3 h 29"/>
                  <a:gd name="T8" fmla="*/ 1 w 28"/>
                  <a:gd name="T9" fmla="*/ 3 h 29"/>
                  <a:gd name="T10" fmla="*/ 1 w 28"/>
                  <a:gd name="T11" fmla="*/ 2 h 29"/>
                  <a:gd name="T12" fmla="*/ 1 w 28"/>
                  <a:gd name="T13" fmla="*/ 2 h 29"/>
                  <a:gd name="T14" fmla="*/ 0 w 28"/>
                  <a:gd name="T15" fmla="*/ 2 h 29"/>
                  <a:gd name="T16" fmla="*/ 0 w 28"/>
                  <a:gd name="T17" fmla="*/ 1 h 29"/>
                  <a:gd name="T18" fmla="*/ 0 w 28"/>
                  <a:gd name="T19" fmla="*/ 1 h 29"/>
                  <a:gd name="T20" fmla="*/ 1 w 28"/>
                  <a:gd name="T21" fmla="*/ 1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2 w 28"/>
                  <a:gd name="T29" fmla="*/ 0 h 29"/>
                  <a:gd name="T30" fmla="*/ 2 w 28"/>
                  <a:gd name="T31" fmla="*/ 0 h 29"/>
                  <a:gd name="T32" fmla="*/ 2 w 28"/>
                  <a:gd name="T33" fmla="*/ 0 h 29"/>
                  <a:gd name="T34" fmla="*/ 3 w 28"/>
                  <a:gd name="T35" fmla="*/ 0 h 29"/>
                  <a:gd name="T36" fmla="*/ 3 w 28"/>
                  <a:gd name="T37" fmla="*/ 0 h 29"/>
                  <a:gd name="T38" fmla="*/ 3 w 28"/>
                  <a:gd name="T39" fmla="*/ 0 h 29"/>
                  <a:gd name="T40" fmla="*/ 4 w 28"/>
                  <a:gd name="T41" fmla="*/ 0 h 29"/>
                  <a:gd name="T42" fmla="*/ 4 w 28"/>
                  <a:gd name="T43" fmla="*/ 0 h 29"/>
                  <a:gd name="T44" fmla="*/ 4 w 28"/>
                  <a:gd name="T45" fmla="*/ 1 h 29"/>
                  <a:gd name="T46" fmla="*/ 4 w 28"/>
                  <a:gd name="T47" fmla="*/ 1 h 29"/>
                  <a:gd name="T48" fmla="*/ 4 w 28"/>
                  <a:gd name="T49" fmla="*/ 1 h 29"/>
                  <a:gd name="T50" fmla="*/ 4 w 28"/>
                  <a:gd name="T51" fmla="*/ 2 h 29"/>
                  <a:gd name="T52" fmla="*/ 4 w 28"/>
                  <a:gd name="T53" fmla="*/ 3 h 29"/>
                  <a:gd name="T54" fmla="*/ 3 w 28"/>
                  <a:gd name="T55" fmla="*/ 3 h 29"/>
                  <a:gd name="T56" fmla="*/ 2 w 28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27" name="Freeform 27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8 w 60"/>
                  <a:gd name="T1" fmla="*/ 4 h 58"/>
                  <a:gd name="T2" fmla="*/ 8 w 60"/>
                  <a:gd name="T3" fmla="*/ 3 h 58"/>
                  <a:gd name="T4" fmla="*/ 8 w 60"/>
                  <a:gd name="T5" fmla="*/ 3 h 58"/>
                  <a:gd name="T6" fmla="*/ 7 w 60"/>
                  <a:gd name="T7" fmla="*/ 2 h 58"/>
                  <a:gd name="T8" fmla="*/ 7 w 60"/>
                  <a:gd name="T9" fmla="*/ 1 h 58"/>
                  <a:gd name="T10" fmla="*/ 6 w 60"/>
                  <a:gd name="T11" fmla="*/ 1 h 58"/>
                  <a:gd name="T12" fmla="*/ 6 w 60"/>
                  <a:gd name="T13" fmla="*/ 1 h 58"/>
                  <a:gd name="T14" fmla="*/ 5 w 60"/>
                  <a:gd name="T15" fmla="*/ 0 h 58"/>
                  <a:gd name="T16" fmla="*/ 4 w 60"/>
                  <a:gd name="T17" fmla="*/ 0 h 58"/>
                  <a:gd name="T18" fmla="*/ 3 w 60"/>
                  <a:gd name="T19" fmla="*/ 1 h 58"/>
                  <a:gd name="T20" fmla="*/ 1 w 60"/>
                  <a:gd name="T21" fmla="*/ 1 h 58"/>
                  <a:gd name="T22" fmla="*/ 1 w 60"/>
                  <a:gd name="T23" fmla="*/ 3 h 58"/>
                  <a:gd name="T24" fmla="*/ 0 w 60"/>
                  <a:gd name="T25" fmla="*/ 4 h 58"/>
                  <a:gd name="T26" fmla="*/ 1 w 60"/>
                  <a:gd name="T27" fmla="*/ 5 h 58"/>
                  <a:gd name="T28" fmla="*/ 1 w 60"/>
                  <a:gd name="T29" fmla="*/ 6 h 58"/>
                  <a:gd name="T30" fmla="*/ 1 w 60"/>
                  <a:gd name="T31" fmla="*/ 6 h 58"/>
                  <a:gd name="T32" fmla="*/ 1 w 60"/>
                  <a:gd name="T33" fmla="*/ 7 h 58"/>
                  <a:gd name="T34" fmla="*/ 2 w 60"/>
                  <a:gd name="T35" fmla="*/ 7 h 58"/>
                  <a:gd name="T36" fmla="*/ 3 w 60"/>
                  <a:gd name="T37" fmla="*/ 8 h 58"/>
                  <a:gd name="T38" fmla="*/ 3 w 60"/>
                  <a:gd name="T39" fmla="*/ 8 h 58"/>
                  <a:gd name="T40" fmla="*/ 4 w 60"/>
                  <a:gd name="T41" fmla="*/ 8 h 58"/>
                  <a:gd name="T42" fmla="*/ 5 w 60"/>
                  <a:gd name="T43" fmla="*/ 8 h 58"/>
                  <a:gd name="T44" fmla="*/ 6 w 60"/>
                  <a:gd name="T45" fmla="*/ 8 h 58"/>
                  <a:gd name="T46" fmla="*/ 6 w 60"/>
                  <a:gd name="T47" fmla="*/ 7 h 58"/>
                  <a:gd name="T48" fmla="*/ 7 w 60"/>
                  <a:gd name="T49" fmla="*/ 7 h 58"/>
                  <a:gd name="T50" fmla="*/ 7 w 60"/>
                  <a:gd name="T51" fmla="*/ 6 h 58"/>
                  <a:gd name="T52" fmla="*/ 8 w 60"/>
                  <a:gd name="T53" fmla="*/ 6 h 58"/>
                  <a:gd name="T54" fmla="*/ 8 w 60"/>
                  <a:gd name="T55" fmla="*/ 5 h 58"/>
                  <a:gd name="T56" fmla="*/ 8 w 60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28" name="Freeform 27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29" name="Freeform 28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30" name="Freeform 28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31" name="Freeform 28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32" name="Freeform 28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33" name="Freeform 28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7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5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5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7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34" name="Freeform 28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35" name="Freeform 28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3236" name="Freeform 28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</p:grpSp>
      </p:grpSp>
      <p:sp>
        <p:nvSpPr>
          <p:cNvPr id="3078" name="Text Box 295"/>
          <p:cNvSpPr txBox="1">
            <a:spLocks noChangeArrowheads="1"/>
          </p:cNvSpPr>
          <p:nvPr/>
        </p:nvSpPr>
        <p:spPr bwMode="auto">
          <a:xfrm>
            <a:off x="832435" y="222788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ommercialScript" pitchFamily="18" charset="0"/>
              </a:rPr>
              <a:t> </a:t>
            </a:r>
          </a:p>
        </p:txBody>
      </p:sp>
      <p:sp>
        <p:nvSpPr>
          <p:cNvPr id="5427" name="Text Box 307"/>
          <p:cNvSpPr txBox="1">
            <a:spLocks noChangeArrowheads="1"/>
          </p:cNvSpPr>
          <p:nvPr/>
        </p:nvSpPr>
        <p:spPr bwMode="auto">
          <a:xfrm>
            <a:off x="447712" y="476113"/>
            <a:ext cx="24384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cũ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430" name="Text Box 310"/>
          <p:cNvSpPr txBox="1">
            <a:spLocks noChangeArrowheads="1"/>
          </p:cNvSpPr>
          <p:nvPr/>
        </p:nvSpPr>
        <p:spPr bwMode="auto">
          <a:xfrm>
            <a:off x="699507" y="1530371"/>
            <a:ext cx="91441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2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gọi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các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thành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phần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phép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: 2 = 7			8 : 2 = 4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1066800" y="5029200"/>
            <a:ext cx="6858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3. </a:t>
            </a:r>
            <a:r>
              <a:rPr lang="en-US" sz="4400" b="1" dirty="0" err="1" smtClean="0">
                <a:solidFill>
                  <a:srgbClr val="0000FF"/>
                </a:solidFill>
              </a:rPr>
              <a:t>Đọc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bảng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nhân</a:t>
            </a:r>
            <a:r>
              <a:rPr lang="en-US" sz="4400" b="1" dirty="0" smtClean="0">
                <a:solidFill>
                  <a:srgbClr val="0000FF"/>
                </a:solidFill>
              </a:rPr>
              <a:t> 3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" grpId="0" animBg="1"/>
      <p:bldP spid="5430" grpId="0" build="p" bldLvl="5"/>
      <p:bldP spid="2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28600"/>
            <a:ext cx="11734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ba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ngày</a:t>
            </a:r>
            <a:r>
              <a:rPr lang="en-US" altLang="en-US" sz="3200" b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28 </a:t>
            </a:r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4 </a:t>
            </a:r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2020</a:t>
            </a:r>
          </a:p>
          <a:p>
            <a:pPr algn="ctr"/>
            <a:r>
              <a:rPr lang="en-US" altLang="en-US" sz="3200" b="1" u="sng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Toán</a:t>
            </a:r>
            <a:endParaRPr lang="en-US" altLang="en-US" sz="3200" b="1" u="sng" dirty="0" smtClean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  <a:p>
            <a:pPr algn="ctr"/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Bảng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chia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3</a:t>
            </a:r>
            <a:endParaRPr lang="vi-VN" altLang="en-US" sz="3200" b="1" dirty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  <a:p>
            <a:pPr algn="ctr"/>
            <a:endParaRPr lang="vi-VN" altLang="en-US" sz="3200" b="1" dirty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</p:txBody>
      </p:sp>
      <p:grpSp>
        <p:nvGrpSpPr>
          <p:cNvPr id="6" name="Group 399"/>
          <p:cNvGrpSpPr>
            <a:grpSpLocks/>
          </p:cNvGrpSpPr>
          <p:nvPr/>
        </p:nvGrpSpPr>
        <p:grpSpPr bwMode="auto">
          <a:xfrm>
            <a:off x="1523558" y="2592621"/>
            <a:ext cx="928688" cy="2133600"/>
            <a:chOff x="1527" y="1392"/>
            <a:chExt cx="585" cy="1344"/>
          </a:xfrm>
        </p:grpSpPr>
        <p:sp>
          <p:nvSpPr>
            <p:cNvPr id="7" name="Rectangle 296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297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9" name="Oval 397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0" name="Oval 398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400"/>
          <p:cNvGrpSpPr>
            <a:grpSpLocks/>
          </p:cNvGrpSpPr>
          <p:nvPr/>
        </p:nvGrpSpPr>
        <p:grpSpPr bwMode="auto">
          <a:xfrm>
            <a:off x="2905091" y="2596589"/>
            <a:ext cx="928688" cy="2133600"/>
            <a:chOff x="1527" y="1392"/>
            <a:chExt cx="585" cy="1344"/>
          </a:xfrm>
        </p:grpSpPr>
        <p:sp>
          <p:nvSpPr>
            <p:cNvPr id="12" name="Rectangle 401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402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4" name="Oval 403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5" name="Oval 404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405"/>
          <p:cNvGrpSpPr>
            <a:grpSpLocks/>
          </p:cNvGrpSpPr>
          <p:nvPr/>
        </p:nvGrpSpPr>
        <p:grpSpPr bwMode="auto">
          <a:xfrm>
            <a:off x="4418783" y="2595002"/>
            <a:ext cx="928688" cy="2133600"/>
            <a:chOff x="1527" y="1392"/>
            <a:chExt cx="585" cy="1344"/>
          </a:xfrm>
        </p:grpSpPr>
        <p:sp>
          <p:nvSpPr>
            <p:cNvPr id="17" name="Rectangle 406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407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19" name="Oval 408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20" name="Oval 409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410"/>
          <p:cNvGrpSpPr>
            <a:grpSpLocks/>
          </p:cNvGrpSpPr>
          <p:nvPr/>
        </p:nvGrpSpPr>
        <p:grpSpPr bwMode="auto">
          <a:xfrm>
            <a:off x="5989173" y="2593415"/>
            <a:ext cx="928688" cy="2133600"/>
            <a:chOff x="1527" y="1392"/>
            <a:chExt cx="585" cy="1344"/>
          </a:xfrm>
        </p:grpSpPr>
        <p:sp>
          <p:nvSpPr>
            <p:cNvPr id="22" name="Rectangle 411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412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24" name="Oval 413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25" name="Oval 414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317"/>
              <p:cNvSpPr txBox="1">
                <a:spLocks noChangeArrowheads="1"/>
              </p:cNvSpPr>
              <p:nvPr/>
            </p:nvSpPr>
            <p:spPr bwMode="auto">
              <a:xfrm>
                <a:off x="2198932" y="4953000"/>
                <a:ext cx="309403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600" b="1" dirty="0">
                    <a:solidFill>
                      <a:srgbClr val="0000FF"/>
                    </a:solidFill>
                    <a:latin typeface="+mj-lt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rgbClr val="0000FF"/>
                    </a:solidFill>
                    <a:latin typeface="+mj-lt"/>
                  </a:rPr>
                  <a:t> 4 = 12</a:t>
                </a:r>
              </a:p>
            </p:txBody>
          </p:sp>
        </mc:Choice>
        <mc:Fallback xmlns="">
          <p:sp>
            <p:nvSpPr>
              <p:cNvPr id="26" name="Text 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932" y="4953000"/>
                <a:ext cx="3094038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114" t="-14151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388"/>
          <p:cNvSpPr>
            <a:spLocks noChangeArrowheads="1"/>
          </p:cNvSpPr>
          <p:nvPr/>
        </p:nvSpPr>
        <p:spPr bwMode="auto">
          <a:xfrm>
            <a:off x="1998171" y="5684286"/>
            <a:ext cx="29835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+mj-lt"/>
              </a:rPr>
              <a:t>12  :  3 =</a:t>
            </a:r>
            <a:r>
              <a:rPr lang="en-US" sz="3600" dirty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-1" y="70643"/>
            <a:ext cx="12191999" cy="6858000"/>
            <a:chOff x="0" y="0"/>
            <a:chExt cx="5760" cy="4320"/>
          </a:xfrm>
        </p:grpSpPr>
        <p:pic>
          <p:nvPicPr>
            <p:cNvPr id="516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70" name="Group 6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5312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3" name="Freeform 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 w 61"/>
                  <a:gd name="T1" fmla="*/ 8 h 60"/>
                  <a:gd name="T2" fmla="*/ 2 w 61"/>
                  <a:gd name="T3" fmla="*/ 8 h 60"/>
                  <a:gd name="T4" fmla="*/ 1 w 61"/>
                  <a:gd name="T5" fmla="*/ 7 h 60"/>
                  <a:gd name="T6" fmla="*/ 0 w 61"/>
                  <a:gd name="T7" fmla="*/ 6 h 60"/>
                  <a:gd name="T8" fmla="*/ 0 w 61"/>
                  <a:gd name="T9" fmla="*/ 4 h 60"/>
                  <a:gd name="T10" fmla="*/ 0 w 61"/>
                  <a:gd name="T11" fmla="*/ 3 h 60"/>
                  <a:gd name="T12" fmla="*/ 1 w 61"/>
                  <a:gd name="T13" fmla="*/ 1 h 60"/>
                  <a:gd name="T14" fmla="*/ 2 w 61"/>
                  <a:gd name="T15" fmla="*/ 1 h 60"/>
                  <a:gd name="T16" fmla="*/ 3 w 61"/>
                  <a:gd name="T17" fmla="*/ 0 h 60"/>
                  <a:gd name="T18" fmla="*/ 5 w 61"/>
                  <a:gd name="T19" fmla="*/ 1 h 60"/>
                  <a:gd name="T20" fmla="*/ 6 w 61"/>
                  <a:gd name="T21" fmla="*/ 1 h 60"/>
                  <a:gd name="T22" fmla="*/ 7 w 61"/>
                  <a:gd name="T23" fmla="*/ 3 h 60"/>
                  <a:gd name="T24" fmla="*/ 7 w 61"/>
                  <a:gd name="T25" fmla="*/ 4 h 60"/>
                  <a:gd name="T26" fmla="*/ 7 w 61"/>
                  <a:gd name="T27" fmla="*/ 6 h 60"/>
                  <a:gd name="T28" fmla="*/ 6 w 61"/>
                  <a:gd name="T29" fmla="*/ 7 h 60"/>
                  <a:gd name="T30" fmla="*/ 5 w 61"/>
                  <a:gd name="T31" fmla="*/ 8 h 60"/>
                  <a:gd name="T32" fmla="*/ 3 w 61"/>
                  <a:gd name="T33" fmla="*/ 8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4" name="Freeform 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5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6" name="Freeform 1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21 w 177"/>
                  <a:gd name="T1" fmla="*/ 18 h 146"/>
                  <a:gd name="T2" fmla="*/ 23 w 177"/>
                  <a:gd name="T3" fmla="*/ 15 h 146"/>
                  <a:gd name="T4" fmla="*/ 22 w 177"/>
                  <a:gd name="T5" fmla="*/ 14 h 146"/>
                  <a:gd name="T6" fmla="*/ 21 w 177"/>
                  <a:gd name="T7" fmla="*/ 12 h 146"/>
                  <a:gd name="T8" fmla="*/ 18 w 177"/>
                  <a:gd name="T9" fmla="*/ 8 h 146"/>
                  <a:gd name="T10" fmla="*/ 16 w 177"/>
                  <a:gd name="T11" fmla="*/ 5 h 146"/>
                  <a:gd name="T12" fmla="*/ 12 w 177"/>
                  <a:gd name="T13" fmla="*/ 2 h 146"/>
                  <a:gd name="T14" fmla="*/ 9 w 177"/>
                  <a:gd name="T15" fmla="*/ 0 h 146"/>
                  <a:gd name="T16" fmla="*/ 5 w 177"/>
                  <a:gd name="T17" fmla="*/ 1 h 146"/>
                  <a:gd name="T18" fmla="*/ 2 w 177"/>
                  <a:gd name="T19" fmla="*/ 5 h 146"/>
                  <a:gd name="T20" fmla="*/ 1 w 177"/>
                  <a:gd name="T21" fmla="*/ 8 h 146"/>
                  <a:gd name="T22" fmla="*/ 0 w 177"/>
                  <a:gd name="T23" fmla="*/ 10 h 146"/>
                  <a:gd name="T24" fmla="*/ 1 w 177"/>
                  <a:gd name="T25" fmla="*/ 12 h 146"/>
                  <a:gd name="T26" fmla="*/ 1 w 177"/>
                  <a:gd name="T27" fmla="*/ 14 h 146"/>
                  <a:gd name="T28" fmla="*/ 3 w 177"/>
                  <a:gd name="T29" fmla="*/ 15 h 146"/>
                  <a:gd name="T30" fmla="*/ 4 w 177"/>
                  <a:gd name="T31" fmla="*/ 16 h 146"/>
                  <a:gd name="T32" fmla="*/ 6 w 177"/>
                  <a:gd name="T33" fmla="*/ 17 h 146"/>
                  <a:gd name="T34" fmla="*/ 8 w 177"/>
                  <a:gd name="T35" fmla="*/ 18 h 146"/>
                  <a:gd name="T36" fmla="*/ 10 w 177"/>
                  <a:gd name="T37" fmla="*/ 18 h 146"/>
                  <a:gd name="T38" fmla="*/ 13 w 177"/>
                  <a:gd name="T39" fmla="*/ 18 h 146"/>
                  <a:gd name="T40" fmla="*/ 15 w 177"/>
                  <a:gd name="T41" fmla="*/ 18 h 146"/>
                  <a:gd name="T42" fmla="*/ 17 w 177"/>
                  <a:gd name="T43" fmla="*/ 19 h 146"/>
                  <a:gd name="T44" fmla="*/ 18 w 177"/>
                  <a:gd name="T45" fmla="*/ 19 h 146"/>
                  <a:gd name="T46" fmla="*/ 20 w 177"/>
                  <a:gd name="T47" fmla="*/ 18 h 146"/>
                  <a:gd name="T48" fmla="*/ 21 w 177"/>
                  <a:gd name="T49" fmla="*/ 18 h 146"/>
                  <a:gd name="T50" fmla="*/ 21 w 177"/>
                  <a:gd name="T51" fmla="*/ 18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7" name="Freeform 1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23 w 178"/>
                  <a:gd name="T1" fmla="*/ 3 h 143"/>
                  <a:gd name="T2" fmla="*/ 21 w 178"/>
                  <a:gd name="T3" fmla="*/ 0 h 143"/>
                  <a:gd name="T4" fmla="*/ 21 w 178"/>
                  <a:gd name="T5" fmla="*/ 0 h 143"/>
                  <a:gd name="T6" fmla="*/ 20 w 178"/>
                  <a:gd name="T7" fmla="*/ 0 h 143"/>
                  <a:gd name="T8" fmla="*/ 19 w 178"/>
                  <a:gd name="T9" fmla="*/ 0 h 143"/>
                  <a:gd name="T10" fmla="*/ 17 w 178"/>
                  <a:gd name="T11" fmla="*/ 0 h 143"/>
                  <a:gd name="T12" fmla="*/ 15 w 178"/>
                  <a:gd name="T13" fmla="*/ 0 h 143"/>
                  <a:gd name="T14" fmla="*/ 13 w 178"/>
                  <a:gd name="T15" fmla="*/ 0 h 143"/>
                  <a:gd name="T16" fmla="*/ 10 w 178"/>
                  <a:gd name="T17" fmla="*/ 0 h 143"/>
                  <a:gd name="T18" fmla="*/ 8 w 178"/>
                  <a:gd name="T19" fmla="*/ 0 h 143"/>
                  <a:gd name="T20" fmla="*/ 6 w 178"/>
                  <a:gd name="T21" fmla="*/ 1 h 143"/>
                  <a:gd name="T22" fmla="*/ 4 w 178"/>
                  <a:gd name="T23" fmla="*/ 2 h 143"/>
                  <a:gd name="T24" fmla="*/ 3 w 178"/>
                  <a:gd name="T25" fmla="*/ 3 h 143"/>
                  <a:gd name="T26" fmla="*/ 1 w 178"/>
                  <a:gd name="T27" fmla="*/ 4 h 143"/>
                  <a:gd name="T28" fmla="*/ 1 w 178"/>
                  <a:gd name="T29" fmla="*/ 6 h 143"/>
                  <a:gd name="T30" fmla="*/ 0 w 178"/>
                  <a:gd name="T31" fmla="*/ 8 h 143"/>
                  <a:gd name="T32" fmla="*/ 1 w 178"/>
                  <a:gd name="T33" fmla="*/ 10 h 143"/>
                  <a:gd name="T34" fmla="*/ 2 w 178"/>
                  <a:gd name="T35" fmla="*/ 13 h 143"/>
                  <a:gd name="T36" fmla="*/ 6 w 178"/>
                  <a:gd name="T37" fmla="*/ 16 h 143"/>
                  <a:gd name="T38" fmla="*/ 9 w 178"/>
                  <a:gd name="T39" fmla="*/ 17 h 143"/>
                  <a:gd name="T40" fmla="*/ 12 w 178"/>
                  <a:gd name="T41" fmla="*/ 16 h 143"/>
                  <a:gd name="T42" fmla="*/ 16 w 178"/>
                  <a:gd name="T43" fmla="*/ 13 h 143"/>
                  <a:gd name="T44" fmla="*/ 19 w 178"/>
                  <a:gd name="T45" fmla="*/ 10 h 143"/>
                  <a:gd name="T46" fmla="*/ 21 w 178"/>
                  <a:gd name="T47" fmla="*/ 6 h 143"/>
                  <a:gd name="T48" fmla="*/ 22 w 178"/>
                  <a:gd name="T49" fmla="*/ 4 h 143"/>
                  <a:gd name="T50" fmla="*/ 23 w 178"/>
                  <a:gd name="T51" fmla="*/ 3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8" name="Freeform 1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1 w 132"/>
                  <a:gd name="T1" fmla="*/ 0 h 181"/>
                  <a:gd name="T2" fmla="*/ 7 w 132"/>
                  <a:gd name="T3" fmla="*/ 0 h 181"/>
                  <a:gd name="T4" fmla="*/ 6 w 132"/>
                  <a:gd name="T5" fmla="*/ 1 h 181"/>
                  <a:gd name="T6" fmla="*/ 5 w 132"/>
                  <a:gd name="T7" fmla="*/ 3 h 181"/>
                  <a:gd name="T8" fmla="*/ 3 w 132"/>
                  <a:gd name="T9" fmla="*/ 7 h 181"/>
                  <a:gd name="T10" fmla="*/ 1 w 132"/>
                  <a:gd name="T11" fmla="*/ 11 h 181"/>
                  <a:gd name="T12" fmla="*/ 0 w 132"/>
                  <a:gd name="T13" fmla="*/ 15 h 181"/>
                  <a:gd name="T14" fmla="*/ 1 w 132"/>
                  <a:gd name="T15" fmla="*/ 19 h 181"/>
                  <a:gd name="T16" fmla="*/ 3 w 132"/>
                  <a:gd name="T17" fmla="*/ 21 h 181"/>
                  <a:gd name="T18" fmla="*/ 8 w 132"/>
                  <a:gd name="T19" fmla="*/ 22 h 181"/>
                  <a:gd name="T20" fmla="*/ 14 w 132"/>
                  <a:gd name="T21" fmla="*/ 21 h 181"/>
                  <a:gd name="T22" fmla="*/ 16 w 132"/>
                  <a:gd name="T23" fmla="*/ 19 h 181"/>
                  <a:gd name="T24" fmla="*/ 17 w 132"/>
                  <a:gd name="T25" fmla="*/ 15 h 181"/>
                  <a:gd name="T26" fmla="*/ 16 w 132"/>
                  <a:gd name="T27" fmla="*/ 11 h 181"/>
                  <a:gd name="T28" fmla="*/ 15 w 132"/>
                  <a:gd name="T29" fmla="*/ 7 h 181"/>
                  <a:gd name="T30" fmla="*/ 13 w 132"/>
                  <a:gd name="T31" fmla="*/ 3 h 181"/>
                  <a:gd name="T32" fmla="*/ 11 w 132"/>
                  <a:gd name="T33" fmla="*/ 1 h 181"/>
                  <a:gd name="T34" fmla="*/ 1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9" name="Freeform 1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 w 177"/>
                  <a:gd name="T1" fmla="*/ 1 h 144"/>
                  <a:gd name="T2" fmla="*/ 0 w 177"/>
                  <a:gd name="T3" fmla="*/ 4 h 144"/>
                  <a:gd name="T4" fmla="*/ 0 w 177"/>
                  <a:gd name="T5" fmla="*/ 5 h 144"/>
                  <a:gd name="T6" fmla="*/ 2 w 177"/>
                  <a:gd name="T7" fmla="*/ 7 h 144"/>
                  <a:gd name="T8" fmla="*/ 4 w 177"/>
                  <a:gd name="T9" fmla="*/ 11 h 144"/>
                  <a:gd name="T10" fmla="*/ 7 w 177"/>
                  <a:gd name="T11" fmla="*/ 14 h 144"/>
                  <a:gd name="T12" fmla="*/ 10 w 177"/>
                  <a:gd name="T13" fmla="*/ 17 h 144"/>
                  <a:gd name="T14" fmla="*/ 13 w 177"/>
                  <a:gd name="T15" fmla="*/ 18 h 144"/>
                  <a:gd name="T16" fmla="*/ 17 w 177"/>
                  <a:gd name="T17" fmla="*/ 18 h 144"/>
                  <a:gd name="T18" fmla="*/ 20 w 177"/>
                  <a:gd name="T19" fmla="*/ 14 h 144"/>
                  <a:gd name="T20" fmla="*/ 21 w 177"/>
                  <a:gd name="T21" fmla="*/ 11 h 144"/>
                  <a:gd name="T22" fmla="*/ 22 w 177"/>
                  <a:gd name="T23" fmla="*/ 9 h 144"/>
                  <a:gd name="T24" fmla="*/ 22 w 177"/>
                  <a:gd name="T25" fmla="*/ 7 h 144"/>
                  <a:gd name="T26" fmla="*/ 21 w 177"/>
                  <a:gd name="T27" fmla="*/ 5 h 144"/>
                  <a:gd name="T28" fmla="*/ 20 w 177"/>
                  <a:gd name="T29" fmla="*/ 4 h 144"/>
                  <a:gd name="T30" fmla="*/ 18 w 177"/>
                  <a:gd name="T31" fmla="*/ 3 h 144"/>
                  <a:gd name="T32" fmla="*/ 16 w 177"/>
                  <a:gd name="T33" fmla="*/ 2 h 144"/>
                  <a:gd name="T34" fmla="*/ 14 w 177"/>
                  <a:gd name="T35" fmla="*/ 1 h 144"/>
                  <a:gd name="T36" fmla="*/ 12 w 177"/>
                  <a:gd name="T37" fmla="*/ 1 h 144"/>
                  <a:gd name="T38" fmla="*/ 10 w 177"/>
                  <a:gd name="T39" fmla="*/ 1 h 144"/>
                  <a:gd name="T40" fmla="*/ 7 w 177"/>
                  <a:gd name="T41" fmla="*/ 1 h 144"/>
                  <a:gd name="T42" fmla="*/ 6 w 177"/>
                  <a:gd name="T43" fmla="*/ 0 h 144"/>
                  <a:gd name="T44" fmla="*/ 4 w 177"/>
                  <a:gd name="T45" fmla="*/ 0 h 144"/>
                  <a:gd name="T46" fmla="*/ 3 w 177"/>
                  <a:gd name="T47" fmla="*/ 1 h 144"/>
                  <a:gd name="T48" fmla="*/ 2 w 177"/>
                  <a:gd name="T49" fmla="*/ 1 h 144"/>
                  <a:gd name="T50" fmla="*/ 1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0" name="Freeform 1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5 h 143"/>
                  <a:gd name="T2" fmla="*/ 2 w 180"/>
                  <a:gd name="T3" fmla="*/ 18 h 143"/>
                  <a:gd name="T4" fmla="*/ 3 w 180"/>
                  <a:gd name="T5" fmla="*/ 18 h 143"/>
                  <a:gd name="T6" fmla="*/ 3 w 180"/>
                  <a:gd name="T7" fmla="*/ 18 h 143"/>
                  <a:gd name="T8" fmla="*/ 5 w 180"/>
                  <a:gd name="T9" fmla="*/ 18 h 143"/>
                  <a:gd name="T10" fmla="*/ 6 w 180"/>
                  <a:gd name="T11" fmla="*/ 18 h 143"/>
                  <a:gd name="T12" fmla="*/ 8 w 180"/>
                  <a:gd name="T13" fmla="*/ 18 h 143"/>
                  <a:gd name="T14" fmla="*/ 10 w 180"/>
                  <a:gd name="T15" fmla="*/ 18 h 143"/>
                  <a:gd name="T16" fmla="*/ 13 w 180"/>
                  <a:gd name="T17" fmla="*/ 18 h 143"/>
                  <a:gd name="T18" fmla="*/ 15 w 180"/>
                  <a:gd name="T19" fmla="*/ 17 h 143"/>
                  <a:gd name="T20" fmla="*/ 17 w 180"/>
                  <a:gd name="T21" fmla="*/ 17 h 143"/>
                  <a:gd name="T22" fmla="*/ 19 w 180"/>
                  <a:gd name="T23" fmla="*/ 16 h 143"/>
                  <a:gd name="T24" fmla="*/ 21 w 180"/>
                  <a:gd name="T25" fmla="*/ 15 h 143"/>
                  <a:gd name="T26" fmla="*/ 22 w 180"/>
                  <a:gd name="T27" fmla="*/ 14 h 143"/>
                  <a:gd name="T28" fmla="*/ 23 w 180"/>
                  <a:gd name="T29" fmla="*/ 12 h 143"/>
                  <a:gd name="T30" fmla="*/ 23 w 180"/>
                  <a:gd name="T31" fmla="*/ 10 h 143"/>
                  <a:gd name="T32" fmla="*/ 22 w 180"/>
                  <a:gd name="T33" fmla="*/ 8 h 143"/>
                  <a:gd name="T34" fmla="*/ 21 w 180"/>
                  <a:gd name="T35" fmla="*/ 5 h 143"/>
                  <a:gd name="T36" fmla="*/ 18 w 180"/>
                  <a:gd name="T37" fmla="*/ 1 h 143"/>
                  <a:gd name="T38" fmla="*/ 14 w 180"/>
                  <a:gd name="T39" fmla="*/ 0 h 143"/>
                  <a:gd name="T40" fmla="*/ 11 w 180"/>
                  <a:gd name="T41" fmla="*/ 2 h 143"/>
                  <a:gd name="T42" fmla="*/ 7 w 180"/>
                  <a:gd name="T43" fmla="*/ 4 h 143"/>
                  <a:gd name="T44" fmla="*/ 5 w 180"/>
                  <a:gd name="T45" fmla="*/ 8 h 143"/>
                  <a:gd name="T46" fmla="*/ 2 w 180"/>
                  <a:gd name="T47" fmla="*/ 11 h 143"/>
                  <a:gd name="T48" fmla="*/ 1 w 180"/>
                  <a:gd name="T49" fmla="*/ 14 h 143"/>
                  <a:gd name="T50" fmla="*/ 0 w 180"/>
                  <a:gd name="T51" fmla="*/ 15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1" name="Freeform 1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3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3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2" name="Freeform 1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3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4" name="Freeform 1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4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3 h 58"/>
                  <a:gd name="T20" fmla="*/ 0 w 71"/>
                  <a:gd name="T21" fmla="*/ 5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" name="Freeform 2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9 w 71"/>
                  <a:gd name="T1" fmla="*/ 1 h 57"/>
                  <a:gd name="T2" fmla="*/ 9 w 71"/>
                  <a:gd name="T3" fmla="*/ 0 h 57"/>
                  <a:gd name="T4" fmla="*/ 8 w 71"/>
                  <a:gd name="T5" fmla="*/ 0 h 57"/>
                  <a:gd name="T6" fmla="*/ 7 w 71"/>
                  <a:gd name="T7" fmla="*/ 0 h 57"/>
                  <a:gd name="T8" fmla="*/ 5 w 71"/>
                  <a:gd name="T9" fmla="*/ 0 h 57"/>
                  <a:gd name="T10" fmla="*/ 4 w 71"/>
                  <a:gd name="T11" fmla="*/ 0 h 57"/>
                  <a:gd name="T12" fmla="*/ 2 w 71"/>
                  <a:gd name="T13" fmla="*/ 0 h 57"/>
                  <a:gd name="T14" fmla="*/ 1 w 71"/>
                  <a:gd name="T15" fmla="*/ 1 h 57"/>
                  <a:gd name="T16" fmla="*/ 0 w 71"/>
                  <a:gd name="T17" fmla="*/ 3 h 57"/>
                  <a:gd name="T18" fmla="*/ 1 w 71"/>
                  <a:gd name="T19" fmla="*/ 5 h 57"/>
                  <a:gd name="T20" fmla="*/ 2 w 71"/>
                  <a:gd name="T21" fmla="*/ 6 h 57"/>
                  <a:gd name="T22" fmla="*/ 4 w 71"/>
                  <a:gd name="T23" fmla="*/ 7 h 57"/>
                  <a:gd name="T24" fmla="*/ 5 w 71"/>
                  <a:gd name="T25" fmla="*/ 6 h 57"/>
                  <a:gd name="T26" fmla="*/ 7 w 71"/>
                  <a:gd name="T27" fmla="*/ 5 h 57"/>
                  <a:gd name="T28" fmla="*/ 8 w 71"/>
                  <a:gd name="T29" fmla="*/ 4 h 57"/>
                  <a:gd name="T30" fmla="*/ 8 w 71"/>
                  <a:gd name="T31" fmla="*/ 2 h 57"/>
                  <a:gd name="T32" fmla="*/ 9 w 71"/>
                  <a:gd name="T33" fmla="*/ 1 h 57"/>
                  <a:gd name="T34" fmla="*/ 9 w 71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" name="Freeform 2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4 w 52"/>
                  <a:gd name="T1" fmla="*/ 0 h 73"/>
                  <a:gd name="T2" fmla="*/ 3 w 52"/>
                  <a:gd name="T3" fmla="*/ 0 h 73"/>
                  <a:gd name="T4" fmla="*/ 3 w 52"/>
                  <a:gd name="T5" fmla="*/ 0 h 73"/>
                  <a:gd name="T6" fmla="*/ 2 w 52"/>
                  <a:gd name="T7" fmla="*/ 1 h 73"/>
                  <a:gd name="T8" fmla="*/ 1 w 52"/>
                  <a:gd name="T9" fmla="*/ 2 h 73"/>
                  <a:gd name="T10" fmla="*/ 1 w 52"/>
                  <a:gd name="T11" fmla="*/ 4 h 73"/>
                  <a:gd name="T12" fmla="*/ 0 w 52"/>
                  <a:gd name="T13" fmla="*/ 6 h 73"/>
                  <a:gd name="T14" fmla="*/ 1 w 52"/>
                  <a:gd name="T15" fmla="*/ 7 h 73"/>
                  <a:gd name="T16" fmla="*/ 2 w 52"/>
                  <a:gd name="T17" fmla="*/ 8 h 73"/>
                  <a:gd name="T18" fmla="*/ 4 w 52"/>
                  <a:gd name="T19" fmla="*/ 9 h 73"/>
                  <a:gd name="T20" fmla="*/ 6 w 52"/>
                  <a:gd name="T21" fmla="*/ 8 h 73"/>
                  <a:gd name="T22" fmla="*/ 7 w 52"/>
                  <a:gd name="T23" fmla="*/ 7 h 73"/>
                  <a:gd name="T24" fmla="*/ 7 w 52"/>
                  <a:gd name="T25" fmla="*/ 6 h 73"/>
                  <a:gd name="T26" fmla="*/ 7 w 52"/>
                  <a:gd name="T27" fmla="*/ 4 h 73"/>
                  <a:gd name="T28" fmla="*/ 6 w 52"/>
                  <a:gd name="T29" fmla="*/ 2 h 73"/>
                  <a:gd name="T30" fmla="*/ 5 w 52"/>
                  <a:gd name="T31" fmla="*/ 1 h 73"/>
                  <a:gd name="T32" fmla="*/ 5 w 52"/>
                  <a:gd name="T33" fmla="*/ 0 h 73"/>
                  <a:gd name="T34" fmla="*/ 4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" name="Freeform 2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1 h 57"/>
                  <a:gd name="T4" fmla="*/ 1 w 71"/>
                  <a:gd name="T5" fmla="*/ 1 h 57"/>
                  <a:gd name="T6" fmla="*/ 1 w 71"/>
                  <a:gd name="T7" fmla="*/ 2 h 57"/>
                  <a:gd name="T8" fmla="*/ 2 w 71"/>
                  <a:gd name="T9" fmla="*/ 4 h 57"/>
                  <a:gd name="T10" fmla="*/ 3 w 71"/>
                  <a:gd name="T11" fmla="*/ 5 h 57"/>
                  <a:gd name="T12" fmla="*/ 4 w 71"/>
                  <a:gd name="T13" fmla="*/ 6 h 57"/>
                  <a:gd name="T14" fmla="*/ 6 w 71"/>
                  <a:gd name="T15" fmla="*/ 7 h 57"/>
                  <a:gd name="T16" fmla="*/ 7 w 71"/>
                  <a:gd name="T17" fmla="*/ 6 h 57"/>
                  <a:gd name="T18" fmla="*/ 9 w 71"/>
                  <a:gd name="T19" fmla="*/ 5 h 57"/>
                  <a:gd name="T20" fmla="*/ 9 w 71"/>
                  <a:gd name="T21" fmla="*/ 3 h 57"/>
                  <a:gd name="T22" fmla="*/ 9 w 71"/>
                  <a:gd name="T23" fmla="*/ 1 h 57"/>
                  <a:gd name="T24" fmla="*/ 8 w 71"/>
                  <a:gd name="T25" fmla="*/ 0 h 57"/>
                  <a:gd name="T26" fmla="*/ 6 w 71"/>
                  <a:gd name="T27" fmla="*/ 0 h 57"/>
                  <a:gd name="T28" fmla="*/ 4 w 71"/>
                  <a:gd name="T29" fmla="*/ 0 h 57"/>
                  <a:gd name="T30" fmla="*/ 3 w 71"/>
                  <a:gd name="T31" fmla="*/ 0 h 57"/>
                  <a:gd name="T32" fmla="*/ 2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" name="Freeform 2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5 h 57"/>
                  <a:gd name="T2" fmla="*/ 1 w 71"/>
                  <a:gd name="T3" fmla="*/ 7 h 57"/>
                  <a:gd name="T4" fmla="*/ 2 w 71"/>
                  <a:gd name="T5" fmla="*/ 7 h 57"/>
                  <a:gd name="T6" fmla="*/ 3 w 71"/>
                  <a:gd name="T7" fmla="*/ 7 h 57"/>
                  <a:gd name="T8" fmla="*/ 4 w 71"/>
                  <a:gd name="T9" fmla="*/ 7 h 57"/>
                  <a:gd name="T10" fmla="*/ 6 w 71"/>
                  <a:gd name="T11" fmla="*/ 6 h 57"/>
                  <a:gd name="T12" fmla="*/ 8 w 71"/>
                  <a:gd name="T13" fmla="*/ 6 h 57"/>
                  <a:gd name="T14" fmla="*/ 9 w 71"/>
                  <a:gd name="T15" fmla="*/ 5 h 57"/>
                  <a:gd name="T16" fmla="*/ 9 w 71"/>
                  <a:gd name="T17" fmla="*/ 4 h 57"/>
                  <a:gd name="T18" fmla="*/ 9 w 71"/>
                  <a:gd name="T19" fmla="*/ 2 h 57"/>
                  <a:gd name="T20" fmla="*/ 7 w 71"/>
                  <a:gd name="T21" fmla="*/ 0 h 57"/>
                  <a:gd name="T22" fmla="*/ 6 w 71"/>
                  <a:gd name="T23" fmla="*/ 0 h 57"/>
                  <a:gd name="T24" fmla="*/ 4 w 71"/>
                  <a:gd name="T25" fmla="*/ 0 h 57"/>
                  <a:gd name="T26" fmla="*/ 3 w 71"/>
                  <a:gd name="T27" fmla="*/ 1 h 57"/>
                  <a:gd name="T28" fmla="*/ 2 w 71"/>
                  <a:gd name="T29" fmla="*/ 2 h 57"/>
                  <a:gd name="T30" fmla="*/ 1 w 71"/>
                  <a:gd name="T31" fmla="*/ 4 h 57"/>
                  <a:gd name="T32" fmla="*/ 1 w 71"/>
                  <a:gd name="T33" fmla="*/ 5 h 57"/>
                  <a:gd name="T34" fmla="*/ 0 w 71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" name="Freeform 2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2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2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" name="Freeform 2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" name="Freeform 2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3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2 h 58"/>
                  <a:gd name="T20" fmla="*/ 0 w 71"/>
                  <a:gd name="T21" fmla="*/ 4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" name="Freeform 2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0 w 72"/>
                  <a:gd name="T1" fmla="*/ 2 h 56"/>
                  <a:gd name="T2" fmla="*/ 9 w 72"/>
                  <a:gd name="T3" fmla="*/ 0 h 56"/>
                  <a:gd name="T4" fmla="*/ 8 w 72"/>
                  <a:gd name="T5" fmla="*/ 0 h 56"/>
                  <a:gd name="T6" fmla="*/ 7 w 72"/>
                  <a:gd name="T7" fmla="*/ 0 h 56"/>
                  <a:gd name="T8" fmla="*/ 6 w 72"/>
                  <a:gd name="T9" fmla="*/ 0 h 56"/>
                  <a:gd name="T10" fmla="*/ 4 w 72"/>
                  <a:gd name="T11" fmla="*/ 1 h 56"/>
                  <a:gd name="T12" fmla="*/ 2 w 72"/>
                  <a:gd name="T13" fmla="*/ 1 h 56"/>
                  <a:gd name="T14" fmla="*/ 1 w 72"/>
                  <a:gd name="T15" fmla="*/ 2 h 56"/>
                  <a:gd name="T16" fmla="*/ 0 w 72"/>
                  <a:gd name="T17" fmla="*/ 4 h 56"/>
                  <a:gd name="T18" fmla="*/ 1 w 72"/>
                  <a:gd name="T19" fmla="*/ 6 h 56"/>
                  <a:gd name="T20" fmla="*/ 3 w 72"/>
                  <a:gd name="T21" fmla="*/ 7 h 56"/>
                  <a:gd name="T22" fmla="*/ 4 w 72"/>
                  <a:gd name="T23" fmla="*/ 7 h 56"/>
                  <a:gd name="T24" fmla="*/ 5 w 72"/>
                  <a:gd name="T25" fmla="*/ 7 h 56"/>
                  <a:gd name="T26" fmla="*/ 7 w 72"/>
                  <a:gd name="T27" fmla="*/ 6 h 56"/>
                  <a:gd name="T28" fmla="*/ 8 w 72"/>
                  <a:gd name="T29" fmla="*/ 5 h 56"/>
                  <a:gd name="T30" fmla="*/ 9 w 72"/>
                  <a:gd name="T31" fmla="*/ 3 h 56"/>
                  <a:gd name="T32" fmla="*/ 10 w 72"/>
                  <a:gd name="T33" fmla="*/ 2 h 56"/>
                  <a:gd name="T34" fmla="*/ 10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" name="Freeform 2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4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2 h 72"/>
                  <a:gd name="T8" fmla="*/ 1 w 53"/>
                  <a:gd name="T9" fmla="*/ 3 h 72"/>
                  <a:gd name="T10" fmla="*/ 0 w 53"/>
                  <a:gd name="T11" fmla="*/ 5 h 72"/>
                  <a:gd name="T12" fmla="*/ 0 w 53"/>
                  <a:gd name="T13" fmla="*/ 7 h 72"/>
                  <a:gd name="T14" fmla="*/ 0 w 53"/>
                  <a:gd name="T15" fmla="*/ 8 h 72"/>
                  <a:gd name="T16" fmla="*/ 1 w 53"/>
                  <a:gd name="T17" fmla="*/ 9 h 72"/>
                  <a:gd name="T18" fmla="*/ 3 w 53"/>
                  <a:gd name="T19" fmla="*/ 10 h 72"/>
                  <a:gd name="T20" fmla="*/ 5 w 53"/>
                  <a:gd name="T21" fmla="*/ 9 h 72"/>
                  <a:gd name="T22" fmla="*/ 6 w 53"/>
                  <a:gd name="T23" fmla="*/ 8 h 72"/>
                  <a:gd name="T24" fmla="*/ 6 w 53"/>
                  <a:gd name="T25" fmla="*/ 7 h 72"/>
                  <a:gd name="T26" fmla="*/ 6 w 53"/>
                  <a:gd name="T27" fmla="*/ 5 h 72"/>
                  <a:gd name="T28" fmla="*/ 5 w 53"/>
                  <a:gd name="T29" fmla="*/ 3 h 72"/>
                  <a:gd name="T30" fmla="*/ 5 w 53"/>
                  <a:gd name="T31" fmla="*/ 2 h 72"/>
                  <a:gd name="T32" fmla="*/ 4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" name="Freeform 3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2 h 56"/>
                  <a:gd name="T4" fmla="*/ 1 w 71"/>
                  <a:gd name="T5" fmla="*/ 2 h 56"/>
                  <a:gd name="T6" fmla="*/ 1 w 71"/>
                  <a:gd name="T7" fmla="*/ 3 h 56"/>
                  <a:gd name="T8" fmla="*/ 2 w 71"/>
                  <a:gd name="T9" fmla="*/ 5 h 56"/>
                  <a:gd name="T10" fmla="*/ 3 w 71"/>
                  <a:gd name="T11" fmla="*/ 6 h 56"/>
                  <a:gd name="T12" fmla="*/ 4 w 71"/>
                  <a:gd name="T13" fmla="*/ 7 h 56"/>
                  <a:gd name="T14" fmla="*/ 6 w 71"/>
                  <a:gd name="T15" fmla="*/ 7 h 56"/>
                  <a:gd name="T16" fmla="*/ 7 w 71"/>
                  <a:gd name="T17" fmla="*/ 7 h 56"/>
                  <a:gd name="T18" fmla="*/ 9 w 71"/>
                  <a:gd name="T19" fmla="*/ 6 h 56"/>
                  <a:gd name="T20" fmla="*/ 9 w 71"/>
                  <a:gd name="T21" fmla="*/ 4 h 56"/>
                  <a:gd name="T22" fmla="*/ 9 w 71"/>
                  <a:gd name="T23" fmla="*/ 2 h 56"/>
                  <a:gd name="T24" fmla="*/ 8 w 71"/>
                  <a:gd name="T25" fmla="*/ 1 h 56"/>
                  <a:gd name="T26" fmla="*/ 6 w 71"/>
                  <a:gd name="T27" fmla="*/ 1 h 56"/>
                  <a:gd name="T28" fmla="*/ 4 w 71"/>
                  <a:gd name="T29" fmla="*/ 0 h 56"/>
                  <a:gd name="T30" fmla="*/ 3 w 71"/>
                  <a:gd name="T31" fmla="*/ 0 h 56"/>
                  <a:gd name="T32" fmla="*/ 2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" name="Freeform 3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5 h 57"/>
                  <a:gd name="T2" fmla="*/ 1 w 72"/>
                  <a:gd name="T3" fmla="*/ 7 h 57"/>
                  <a:gd name="T4" fmla="*/ 2 w 72"/>
                  <a:gd name="T5" fmla="*/ 7 h 57"/>
                  <a:gd name="T6" fmla="*/ 3 w 72"/>
                  <a:gd name="T7" fmla="*/ 7 h 57"/>
                  <a:gd name="T8" fmla="*/ 4 w 72"/>
                  <a:gd name="T9" fmla="*/ 7 h 57"/>
                  <a:gd name="T10" fmla="*/ 6 w 72"/>
                  <a:gd name="T11" fmla="*/ 6 h 57"/>
                  <a:gd name="T12" fmla="*/ 8 w 72"/>
                  <a:gd name="T13" fmla="*/ 6 h 57"/>
                  <a:gd name="T14" fmla="*/ 9 w 72"/>
                  <a:gd name="T15" fmla="*/ 5 h 57"/>
                  <a:gd name="T16" fmla="*/ 10 w 72"/>
                  <a:gd name="T17" fmla="*/ 3 h 57"/>
                  <a:gd name="T18" fmla="*/ 9 w 72"/>
                  <a:gd name="T19" fmla="*/ 2 h 57"/>
                  <a:gd name="T20" fmla="*/ 7 w 72"/>
                  <a:gd name="T21" fmla="*/ 0 h 57"/>
                  <a:gd name="T22" fmla="*/ 6 w 72"/>
                  <a:gd name="T23" fmla="*/ 0 h 57"/>
                  <a:gd name="T24" fmla="*/ 5 w 72"/>
                  <a:gd name="T25" fmla="*/ 0 h 57"/>
                  <a:gd name="T26" fmla="*/ 3 w 72"/>
                  <a:gd name="T27" fmla="*/ 1 h 57"/>
                  <a:gd name="T28" fmla="*/ 2 w 72"/>
                  <a:gd name="T29" fmla="*/ 2 h 57"/>
                  <a:gd name="T30" fmla="*/ 1 w 72"/>
                  <a:gd name="T31" fmla="*/ 4 h 57"/>
                  <a:gd name="T32" fmla="*/ 1 w 72"/>
                  <a:gd name="T33" fmla="*/ 5 h 57"/>
                  <a:gd name="T34" fmla="*/ 0 w 72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" name="Freeform 3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 w 23"/>
                  <a:gd name="T1" fmla="*/ 3 h 24"/>
                  <a:gd name="T2" fmla="*/ 0 w 23"/>
                  <a:gd name="T3" fmla="*/ 3 h 24"/>
                  <a:gd name="T4" fmla="*/ 0 w 23"/>
                  <a:gd name="T5" fmla="*/ 3 h 24"/>
                  <a:gd name="T6" fmla="*/ 0 w 23"/>
                  <a:gd name="T7" fmla="*/ 3 h 24"/>
                  <a:gd name="T8" fmla="*/ 0 w 23"/>
                  <a:gd name="T9" fmla="*/ 2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1 w 23"/>
                  <a:gd name="T17" fmla="*/ 0 h 24"/>
                  <a:gd name="T18" fmla="*/ 2 w 23"/>
                  <a:gd name="T19" fmla="*/ 1 h 24"/>
                  <a:gd name="T20" fmla="*/ 2 w 23"/>
                  <a:gd name="T21" fmla="*/ 1 h 24"/>
                  <a:gd name="T22" fmla="*/ 2 w 23"/>
                  <a:gd name="T23" fmla="*/ 1 h 24"/>
                  <a:gd name="T24" fmla="*/ 2 w 23"/>
                  <a:gd name="T25" fmla="*/ 2 h 24"/>
                  <a:gd name="T26" fmla="*/ 2 w 23"/>
                  <a:gd name="T27" fmla="*/ 3 h 24"/>
                  <a:gd name="T28" fmla="*/ 2 w 23"/>
                  <a:gd name="T29" fmla="*/ 3 h 24"/>
                  <a:gd name="T30" fmla="*/ 2 w 23"/>
                  <a:gd name="T31" fmla="*/ 3 h 24"/>
                  <a:gd name="T32" fmla="*/ 1 w 23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" name="Freeform 3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" name="Freeform 3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8 w 72"/>
                  <a:gd name="T1" fmla="*/ 7 h 58"/>
                  <a:gd name="T2" fmla="*/ 8 w 72"/>
                  <a:gd name="T3" fmla="*/ 5 h 58"/>
                  <a:gd name="T4" fmla="*/ 8 w 72"/>
                  <a:gd name="T5" fmla="*/ 5 h 58"/>
                  <a:gd name="T6" fmla="*/ 8 w 72"/>
                  <a:gd name="T7" fmla="*/ 4 h 58"/>
                  <a:gd name="T8" fmla="*/ 7 w 72"/>
                  <a:gd name="T9" fmla="*/ 3 h 58"/>
                  <a:gd name="T10" fmla="*/ 6 w 72"/>
                  <a:gd name="T11" fmla="*/ 1 h 58"/>
                  <a:gd name="T12" fmla="*/ 4 w 72"/>
                  <a:gd name="T13" fmla="*/ 0 h 58"/>
                  <a:gd name="T14" fmla="*/ 3 w 72"/>
                  <a:gd name="T15" fmla="*/ 0 h 58"/>
                  <a:gd name="T16" fmla="*/ 2 w 72"/>
                  <a:gd name="T17" fmla="*/ 0 h 58"/>
                  <a:gd name="T18" fmla="*/ 0 w 72"/>
                  <a:gd name="T19" fmla="*/ 1 h 58"/>
                  <a:gd name="T20" fmla="*/ 0 w 72"/>
                  <a:gd name="T21" fmla="*/ 3 h 58"/>
                  <a:gd name="T22" fmla="*/ 0 w 72"/>
                  <a:gd name="T23" fmla="*/ 5 h 58"/>
                  <a:gd name="T24" fmla="*/ 1 w 72"/>
                  <a:gd name="T25" fmla="*/ 6 h 58"/>
                  <a:gd name="T26" fmla="*/ 3 w 72"/>
                  <a:gd name="T27" fmla="*/ 6 h 58"/>
                  <a:gd name="T28" fmla="*/ 4 w 72"/>
                  <a:gd name="T29" fmla="*/ 7 h 58"/>
                  <a:gd name="T30" fmla="*/ 6 w 72"/>
                  <a:gd name="T31" fmla="*/ 7 h 58"/>
                  <a:gd name="T32" fmla="*/ 7 w 72"/>
                  <a:gd name="T33" fmla="*/ 7 h 58"/>
                  <a:gd name="T34" fmla="*/ 8 w 72"/>
                  <a:gd name="T35" fmla="*/ 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" name="Freeform 3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8 w 72"/>
                  <a:gd name="T1" fmla="*/ 2 h 56"/>
                  <a:gd name="T2" fmla="*/ 8 w 72"/>
                  <a:gd name="T3" fmla="*/ 0 h 56"/>
                  <a:gd name="T4" fmla="*/ 7 w 72"/>
                  <a:gd name="T5" fmla="*/ 0 h 56"/>
                  <a:gd name="T6" fmla="*/ 6 w 72"/>
                  <a:gd name="T7" fmla="*/ 0 h 56"/>
                  <a:gd name="T8" fmla="*/ 4 w 72"/>
                  <a:gd name="T9" fmla="*/ 0 h 56"/>
                  <a:gd name="T10" fmla="*/ 3 w 72"/>
                  <a:gd name="T11" fmla="*/ 1 h 56"/>
                  <a:gd name="T12" fmla="*/ 1 w 72"/>
                  <a:gd name="T13" fmla="*/ 1 h 56"/>
                  <a:gd name="T14" fmla="*/ 0 w 72"/>
                  <a:gd name="T15" fmla="*/ 2 h 56"/>
                  <a:gd name="T16" fmla="*/ 0 w 72"/>
                  <a:gd name="T17" fmla="*/ 4 h 56"/>
                  <a:gd name="T18" fmla="*/ 0 w 72"/>
                  <a:gd name="T19" fmla="*/ 6 h 56"/>
                  <a:gd name="T20" fmla="*/ 2 w 72"/>
                  <a:gd name="T21" fmla="*/ 7 h 56"/>
                  <a:gd name="T22" fmla="*/ 3 w 72"/>
                  <a:gd name="T23" fmla="*/ 8 h 56"/>
                  <a:gd name="T24" fmla="*/ 4 w 72"/>
                  <a:gd name="T25" fmla="*/ 7 h 56"/>
                  <a:gd name="T26" fmla="*/ 6 w 72"/>
                  <a:gd name="T27" fmla="*/ 6 h 56"/>
                  <a:gd name="T28" fmla="*/ 7 w 72"/>
                  <a:gd name="T29" fmla="*/ 5 h 56"/>
                  <a:gd name="T30" fmla="*/ 8 w 72"/>
                  <a:gd name="T31" fmla="*/ 3 h 56"/>
                  <a:gd name="T32" fmla="*/ 8 w 72"/>
                  <a:gd name="T33" fmla="*/ 2 h 56"/>
                  <a:gd name="T34" fmla="*/ 8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" name="Freeform 3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4 w 53"/>
                  <a:gd name="T1" fmla="*/ 0 h 72"/>
                  <a:gd name="T2" fmla="*/ 3 w 53"/>
                  <a:gd name="T3" fmla="*/ 0 h 72"/>
                  <a:gd name="T4" fmla="*/ 3 w 53"/>
                  <a:gd name="T5" fmla="*/ 1 h 72"/>
                  <a:gd name="T6" fmla="*/ 2 w 53"/>
                  <a:gd name="T7" fmla="*/ 2 h 72"/>
                  <a:gd name="T8" fmla="*/ 1 w 53"/>
                  <a:gd name="T9" fmla="*/ 3 h 72"/>
                  <a:gd name="T10" fmla="*/ 1 w 53"/>
                  <a:gd name="T11" fmla="*/ 5 h 72"/>
                  <a:gd name="T12" fmla="*/ 0 w 53"/>
                  <a:gd name="T13" fmla="*/ 7 h 72"/>
                  <a:gd name="T14" fmla="*/ 1 w 53"/>
                  <a:gd name="T15" fmla="*/ 8 h 72"/>
                  <a:gd name="T16" fmla="*/ 2 w 53"/>
                  <a:gd name="T17" fmla="*/ 9 h 72"/>
                  <a:gd name="T18" fmla="*/ 4 w 53"/>
                  <a:gd name="T19" fmla="*/ 10 h 72"/>
                  <a:gd name="T20" fmla="*/ 6 w 53"/>
                  <a:gd name="T21" fmla="*/ 9 h 72"/>
                  <a:gd name="T22" fmla="*/ 7 w 53"/>
                  <a:gd name="T23" fmla="*/ 8 h 72"/>
                  <a:gd name="T24" fmla="*/ 7 w 53"/>
                  <a:gd name="T25" fmla="*/ 7 h 72"/>
                  <a:gd name="T26" fmla="*/ 7 w 53"/>
                  <a:gd name="T27" fmla="*/ 5 h 72"/>
                  <a:gd name="T28" fmla="*/ 6 w 53"/>
                  <a:gd name="T29" fmla="*/ 3 h 72"/>
                  <a:gd name="T30" fmla="*/ 5 w 53"/>
                  <a:gd name="T31" fmla="*/ 2 h 72"/>
                  <a:gd name="T32" fmla="*/ 5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" name="Freeform 3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2 h 57"/>
                  <a:gd name="T4" fmla="*/ 0 w 72"/>
                  <a:gd name="T5" fmla="*/ 2 h 57"/>
                  <a:gd name="T6" fmla="*/ 0 w 72"/>
                  <a:gd name="T7" fmla="*/ 3 h 57"/>
                  <a:gd name="T8" fmla="*/ 1 w 72"/>
                  <a:gd name="T9" fmla="*/ 5 h 57"/>
                  <a:gd name="T10" fmla="*/ 2 w 72"/>
                  <a:gd name="T11" fmla="*/ 6 h 57"/>
                  <a:gd name="T12" fmla="*/ 4 w 72"/>
                  <a:gd name="T13" fmla="*/ 7 h 57"/>
                  <a:gd name="T14" fmla="*/ 5 w 72"/>
                  <a:gd name="T15" fmla="*/ 8 h 57"/>
                  <a:gd name="T16" fmla="*/ 6 w 72"/>
                  <a:gd name="T17" fmla="*/ 7 h 57"/>
                  <a:gd name="T18" fmla="*/ 8 w 72"/>
                  <a:gd name="T19" fmla="*/ 6 h 57"/>
                  <a:gd name="T20" fmla="*/ 8 w 72"/>
                  <a:gd name="T21" fmla="*/ 4 h 57"/>
                  <a:gd name="T22" fmla="*/ 8 w 72"/>
                  <a:gd name="T23" fmla="*/ 2 h 57"/>
                  <a:gd name="T24" fmla="*/ 7 w 72"/>
                  <a:gd name="T25" fmla="*/ 1 h 57"/>
                  <a:gd name="T26" fmla="*/ 5 w 72"/>
                  <a:gd name="T27" fmla="*/ 1 h 57"/>
                  <a:gd name="T28" fmla="*/ 4 w 72"/>
                  <a:gd name="T29" fmla="*/ 0 h 57"/>
                  <a:gd name="T30" fmla="*/ 2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" name="Freeform 3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6 h 58"/>
                  <a:gd name="T2" fmla="*/ 0 w 72"/>
                  <a:gd name="T3" fmla="*/ 8 h 58"/>
                  <a:gd name="T4" fmla="*/ 1 w 72"/>
                  <a:gd name="T5" fmla="*/ 8 h 58"/>
                  <a:gd name="T6" fmla="*/ 2 w 72"/>
                  <a:gd name="T7" fmla="*/ 8 h 58"/>
                  <a:gd name="T8" fmla="*/ 4 w 72"/>
                  <a:gd name="T9" fmla="*/ 8 h 58"/>
                  <a:gd name="T10" fmla="*/ 5 w 72"/>
                  <a:gd name="T11" fmla="*/ 7 h 58"/>
                  <a:gd name="T12" fmla="*/ 7 w 72"/>
                  <a:gd name="T13" fmla="*/ 7 h 58"/>
                  <a:gd name="T14" fmla="*/ 8 w 72"/>
                  <a:gd name="T15" fmla="*/ 6 h 58"/>
                  <a:gd name="T16" fmla="*/ 8 w 72"/>
                  <a:gd name="T17" fmla="*/ 4 h 58"/>
                  <a:gd name="T18" fmla="*/ 8 w 72"/>
                  <a:gd name="T19" fmla="*/ 2 h 58"/>
                  <a:gd name="T20" fmla="*/ 6 w 72"/>
                  <a:gd name="T21" fmla="*/ 1 h 58"/>
                  <a:gd name="T22" fmla="*/ 5 w 72"/>
                  <a:gd name="T23" fmla="*/ 0 h 58"/>
                  <a:gd name="T24" fmla="*/ 4 w 72"/>
                  <a:gd name="T25" fmla="*/ 1 h 58"/>
                  <a:gd name="T26" fmla="*/ 2 w 72"/>
                  <a:gd name="T27" fmla="*/ 2 h 58"/>
                  <a:gd name="T28" fmla="*/ 1 w 72"/>
                  <a:gd name="T29" fmla="*/ 3 h 58"/>
                  <a:gd name="T30" fmla="*/ 0 w 72"/>
                  <a:gd name="T31" fmla="*/ 5 h 58"/>
                  <a:gd name="T32" fmla="*/ 0 w 72"/>
                  <a:gd name="T33" fmla="*/ 6 h 58"/>
                  <a:gd name="T34" fmla="*/ 0 w 72"/>
                  <a:gd name="T35" fmla="*/ 6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" name="Freeform 4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8 w 144"/>
                  <a:gd name="T1" fmla="*/ 0 h 167"/>
                  <a:gd name="T2" fmla="*/ 18 w 144"/>
                  <a:gd name="T3" fmla="*/ 4 h 167"/>
                  <a:gd name="T4" fmla="*/ 18 w 144"/>
                  <a:gd name="T5" fmla="*/ 8 h 167"/>
                  <a:gd name="T6" fmla="*/ 17 w 144"/>
                  <a:gd name="T7" fmla="*/ 11 h 167"/>
                  <a:gd name="T8" fmla="*/ 15 w 144"/>
                  <a:gd name="T9" fmla="*/ 14 h 167"/>
                  <a:gd name="T10" fmla="*/ 13 w 144"/>
                  <a:gd name="T11" fmla="*/ 17 h 167"/>
                  <a:gd name="T12" fmla="*/ 11 w 144"/>
                  <a:gd name="T13" fmla="*/ 19 h 167"/>
                  <a:gd name="T14" fmla="*/ 8 w 144"/>
                  <a:gd name="T15" fmla="*/ 21 h 167"/>
                  <a:gd name="T16" fmla="*/ 5 w 144"/>
                  <a:gd name="T17" fmla="*/ 21 h 167"/>
                  <a:gd name="T18" fmla="*/ 2 w 144"/>
                  <a:gd name="T19" fmla="*/ 21 h 167"/>
                  <a:gd name="T20" fmla="*/ 1 w 144"/>
                  <a:gd name="T21" fmla="*/ 19 h 167"/>
                  <a:gd name="T22" fmla="*/ 0 w 144"/>
                  <a:gd name="T23" fmla="*/ 18 h 167"/>
                  <a:gd name="T24" fmla="*/ 1 w 144"/>
                  <a:gd name="T25" fmla="*/ 16 h 167"/>
                  <a:gd name="T26" fmla="*/ 2 w 144"/>
                  <a:gd name="T27" fmla="*/ 14 h 167"/>
                  <a:gd name="T28" fmla="*/ 3 w 144"/>
                  <a:gd name="T29" fmla="*/ 12 h 167"/>
                  <a:gd name="T30" fmla="*/ 6 w 144"/>
                  <a:gd name="T31" fmla="*/ 11 h 167"/>
                  <a:gd name="T32" fmla="*/ 8 w 144"/>
                  <a:gd name="T33" fmla="*/ 11 h 167"/>
                  <a:gd name="T34" fmla="*/ 10 w 144"/>
                  <a:gd name="T35" fmla="*/ 10 h 167"/>
                  <a:gd name="T36" fmla="*/ 12 w 144"/>
                  <a:gd name="T37" fmla="*/ 9 h 167"/>
                  <a:gd name="T38" fmla="*/ 14 w 144"/>
                  <a:gd name="T39" fmla="*/ 8 h 167"/>
                  <a:gd name="T40" fmla="*/ 16 w 144"/>
                  <a:gd name="T41" fmla="*/ 6 h 167"/>
                  <a:gd name="T42" fmla="*/ 17 w 144"/>
                  <a:gd name="T43" fmla="*/ 4 h 167"/>
                  <a:gd name="T44" fmla="*/ 18 w 144"/>
                  <a:gd name="T45" fmla="*/ 2 h 167"/>
                  <a:gd name="T46" fmla="*/ 18 w 144"/>
                  <a:gd name="T47" fmla="*/ 1 h 167"/>
                  <a:gd name="T48" fmla="*/ 18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" name="Freeform 4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6 w 204"/>
                  <a:gd name="T1" fmla="*/ 0 h 82"/>
                  <a:gd name="T2" fmla="*/ 25 w 204"/>
                  <a:gd name="T3" fmla="*/ 1 h 82"/>
                  <a:gd name="T4" fmla="*/ 24 w 204"/>
                  <a:gd name="T5" fmla="*/ 2 h 82"/>
                  <a:gd name="T6" fmla="*/ 22 w 204"/>
                  <a:gd name="T7" fmla="*/ 3 h 82"/>
                  <a:gd name="T8" fmla="*/ 21 w 204"/>
                  <a:gd name="T9" fmla="*/ 5 h 82"/>
                  <a:gd name="T10" fmla="*/ 19 w 204"/>
                  <a:gd name="T11" fmla="*/ 6 h 82"/>
                  <a:gd name="T12" fmla="*/ 18 w 204"/>
                  <a:gd name="T13" fmla="*/ 7 h 82"/>
                  <a:gd name="T14" fmla="*/ 16 w 204"/>
                  <a:gd name="T15" fmla="*/ 8 h 82"/>
                  <a:gd name="T16" fmla="*/ 15 w 204"/>
                  <a:gd name="T17" fmla="*/ 8 h 82"/>
                  <a:gd name="T18" fmla="*/ 13 w 204"/>
                  <a:gd name="T19" fmla="*/ 9 h 82"/>
                  <a:gd name="T20" fmla="*/ 11 w 204"/>
                  <a:gd name="T21" fmla="*/ 9 h 82"/>
                  <a:gd name="T22" fmla="*/ 10 w 204"/>
                  <a:gd name="T23" fmla="*/ 10 h 82"/>
                  <a:gd name="T24" fmla="*/ 8 w 204"/>
                  <a:gd name="T25" fmla="*/ 10 h 82"/>
                  <a:gd name="T26" fmla="*/ 6 w 204"/>
                  <a:gd name="T27" fmla="*/ 10 h 82"/>
                  <a:gd name="T28" fmla="*/ 5 w 204"/>
                  <a:gd name="T29" fmla="*/ 9 h 82"/>
                  <a:gd name="T30" fmla="*/ 4 w 204"/>
                  <a:gd name="T31" fmla="*/ 8 h 82"/>
                  <a:gd name="T32" fmla="*/ 2 w 204"/>
                  <a:gd name="T33" fmla="*/ 8 h 82"/>
                  <a:gd name="T34" fmla="*/ 1 w 204"/>
                  <a:gd name="T35" fmla="*/ 5 h 82"/>
                  <a:gd name="T36" fmla="*/ 0 w 204"/>
                  <a:gd name="T37" fmla="*/ 4 h 82"/>
                  <a:gd name="T38" fmla="*/ 1 w 204"/>
                  <a:gd name="T39" fmla="*/ 2 h 82"/>
                  <a:gd name="T40" fmla="*/ 3 w 204"/>
                  <a:gd name="T41" fmla="*/ 1 h 82"/>
                  <a:gd name="T42" fmla="*/ 5 w 204"/>
                  <a:gd name="T43" fmla="*/ 0 h 82"/>
                  <a:gd name="T44" fmla="*/ 7 w 204"/>
                  <a:gd name="T45" fmla="*/ 0 h 82"/>
                  <a:gd name="T46" fmla="*/ 9 w 204"/>
                  <a:gd name="T47" fmla="*/ 0 h 82"/>
                  <a:gd name="T48" fmla="*/ 12 w 204"/>
                  <a:gd name="T49" fmla="*/ 1 h 82"/>
                  <a:gd name="T50" fmla="*/ 14 w 204"/>
                  <a:gd name="T51" fmla="*/ 2 h 82"/>
                  <a:gd name="T52" fmla="*/ 16 w 204"/>
                  <a:gd name="T53" fmla="*/ 3 h 82"/>
                  <a:gd name="T54" fmla="*/ 18 w 204"/>
                  <a:gd name="T55" fmla="*/ 2 h 82"/>
                  <a:gd name="T56" fmla="*/ 20 w 204"/>
                  <a:gd name="T57" fmla="*/ 2 h 82"/>
                  <a:gd name="T58" fmla="*/ 23 w 204"/>
                  <a:gd name="T59" fmla="*/ 1 h 82"/>
                  <a:gd name="T60" fmla="*/ 24 w 204"/>
                  <a:gd name="T61" fmla="*/ 0 h 82"/>
                  <a:gd name="T62" fmla="*/ 25 w 204"/>
                  <a:gd name="T63" fmla="*/ 0 h 82"/>
                  <a:gd name="T64" fmla="*/ 26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7" name="Freeform 4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3 w 84"/>
                  <a:gd name="T1" fmla="*/ 0 h 208"/>
                  <a:gd name="T2" fmla="*/ 6 w 84"/>
                  <a:gd name="T3" fmla="*/ 3 h 208"/>
                  <a:gd name="T4" fmla="*/ 8 w 84"/>
                  <a:gd name="T5" fmla="*/ 6 h 208"/>
                  <a:gd name="T6" fmla="*/ 9 w 84"/>
                  <a:gd name="T7" fmla="*/ 10 h 208"/>
                  <a:gd name="T8" fmla="*/ 10 w 84"/>
                  <a:gd name="T9" fmla="*/ 13 h 208"/>
                  <a:gd name="T10" fmla="*/ 11 w 84"/>
                  <a:gd name="T11" fmla="*/ 16 h 208"/>
                  <a:gd name="T12" fmla="*/ 11 w 84"/>
                  <a:gd name="T13" fmla="*/ 20 h 208"/>
                  <a:gd name="T14" fmla="*/ 10 w 84"/>
                  <a:gd name="T15" fmla="*/ 23 h 208"/>
                  <a:gd name="T16" fmla="*/ 8 w 84"/>
                  <a:gd name="T17" fmla="*/ 25 h 208"/>
                  <a:gd name="T18" fmla="*/ 5 w 84"/>
                  <a:gd name="T19" fmla="*/ 26 h 208"/>
                  <a:gd name="T20" fmla="*/ 4 w 84"/>
                  <a:gd name="T21" fmla="*/ 26 h 208"/>
                  <a:gd name="T22" fmla="*/ 2 w 84"/>
                  <a:gd name="T23" fmla="*/ 26 h 208"/>
                  <a:gd name="T24" fmla="*/ 1 w 84"/>
                  <a:gd name="T25" fmla="*/ 24 h 208"/>
                  <a:gd name="T26" fmla="*/ 0 w 84"/>
                  <a:gd name="T27" fmla="*/ 22 h 208"/>
                  <a:gd name="T28" fmla="*/ 1 w 84"/>
                  <a:gd name="T29" fmla="*/ 19 h 208"/>
                  <a:gd name="T30" fmla="*/ 1 w 84"/>
                  <a:gd name="T31" fmla="*/ 17 h 208"/>
                  <a:gd name="T32" fmla="*/ 3 w 84"/>
                  <a:gd name="T33" fmla="*/ 15 h 208"/>
                  <a:gd name="T34" fmla="*/ 5 w 84"/>
                  <a:gd name="T35" fmla="*/ 11 h 208"/>
                  <a:gd name="T36" fmla="*/ 5 w 84"/>
                  <a:gd name="T37" fmla="*/ 6 h 208"/>
                  <a:gd name="T38" fmla="*/ 4 w 84"/>
                  <a:gd name="T39" fmla="*/ 2 h 208"/>
                  <a:gd name="T40" fmla="*/ 3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" name="Freeform 4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4 w 144"/>
                  <a:gd name="T3" fmla="*/ 0 h 170"/>
                  <a:gd name="T4" fmla="*/ 7 w 144"/>
                  <a:gd name="T5" fmla="*/ 2 h 170"/>
                  <a:gd name="T6" fmla="*/ 11 w 144"/>
                  <a:gd name="T7" fmla="*/ 4 h 170"/>
                  <a:gd name="T8" fmla="*/ 13 w 144"/>
                  <a:gd name="T9" fmla="*/ 6 h 170"/>
                  <a:gd name="T10" fmla="*/ 16 w 144"/>
                  <a:gd name="T11" fmla="*/ 8 h 170"/>
                  <a:gd name="T12" fmla="*/ 18 w 144"/>
                  <a:gd name="T13" fmla="*/ 11 h 170"/>
                  <a:gd name="T14" fmla="*/ 18 w 144"/>
                  <a:gd name="T15" fmla="*/ 14 h 170"/>
                  <a:gd name="T16" fmla="*/ 18 w 144"/>
                  <a:gd name="T17" fmla="*/ 17 h 170"/>
                  <a:gd name="T18" fmla="*/ 17 w 144"/>
                  <a:gd name="T19" fmla="*/ 19 h 170"/>
                  <a:gd name="T20" fmla="*/ 16 w 144"/>
                  <a:gd name="T21" fmla="*/ 20 h 170"/>
                  <a:gd name="T22" fmla="*/ 14 w 144"/>
                  <a:gd name="T23" fmla="*/ 21 h 170"/>
                  <a:gd name="T24" fmla="*/ 12 w 144"/>
                  <a:gd name="T25" fmla="*/ 20 h 170"/>
                  <a:gd name="T26" fmla="*/ 10 w 144"/>
                  <a:gd name="T27" fmla="*/ 18 h 170"/>
                  <a:gd name="T28" fmla="*/ 9 w 144"/>
                  <a:gd name="T29" fmla="*/ 16 h 170"/>
                  <a:gd name="T30" fmla="*/ 8 w 144"/>
                  <a:gd name="T31" fmla="*/ 14 h 170"/>
                  <a:gd name="T32" fmla="*/ 9 w 144"/>
                  <a:gd name="T33" fmla="*/ 12 h 170"/>
                  <a:gd name="T34" fmla="*/ 9 w 144"/>
                  <a:gd name="T35" fmla="*/ 10 h 170"/>
                  <a:gd name="T36" fmla="*/ 8 w 144"/>
                  <a:gd name="T37" fmla="*/ 7 h 170"/>
                  <a:gd name="T38" fmla="*/ 7 w 144"/>
                  <a:gd name="T39" fmla="*/ 5 h 170"/>
                  <a:gd name="T40" fmla="*/ 5 w 144"/>
                  <a:gd name="T41" fmla="*/ 3 h 170"/>
                  <a:gd name="T42" fmla="*/ 3 w 144"/>
                  <a:gd name="T43" fmla="*/ 2 h 170"/>
                  <a:gd name="T44" fmla="*/ 2 w 144"/>
                  <a:gd name="T45" fmla="*/ 1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9" name="Freeform 4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2 h 103"/>
                  <a:gd name="T2" fmla="*/ 1 w 199"/>
                  <a:gd name="T3" fmla="*/ 1 h 103"/>
                  <a:gd name="T4" fmla="*/ 3 w 199"/>
                  <a:gd name="T5" fmla="*/ 1 h 103"/>
                  <a:gd name="T6" fmla="*/ 5 w 199"/>
                  <a:gd name="T7" fmla="*/ 0 h 103"/>
                  <a:gd name="T8" fmla="*/ 6 w 199"/>
                  <a:gd name="T9" fmla="*/ 0 h 103"/>
                  <a:gd name="T10" fmla="*/ 8 w 199"/>
                  <a:gd name="T11" fmla="*/ 0 h 103"/>
                  <a:gd name="T12" fmla="*/ 10 w 199"/>
                  <a:gd name="T13" fmla="*/ 0 h 103"/>
                  <a:gd name="T14" fmla="*/ 12 w 199"/>
                  <a:gd name="T15" fmla="*/ 0 h 103"/>
                  <a:gd name="T16" fmla="*/ 14 w 199"/>
                  <a:gd name="T17" fmla="*/ 0 h 103"/>
                  <a:gd name="T18" fmla="*/ 16 w 199"/>
                  <a:gd name="T19" fmla="*/ 0 h 103"/>
                  <a:gd name="T20" fmla="*/ 17 w 199"/>
                  <a:gd name="T21" fmla="*/ 1 h 103"/>
                  <a:gd name="T22" fmla="*/ 19 w 199"/>
                  <a:gd name="T23" fmla="*/ 1 h 103"/>
                  <a:gd name="T24" fmla="*/ 20 w 199"/>
                  <a:gd name="T25" fmla="*/ 2 h 103"/>
                  <a:gd name="T26" fmla="*/ 21 w 199"/>
                  <a:gd name="T27" fmla="*/ 3 h 103"/>
                  <a:gd name="T28" fmla="*/ 22 w 199"/>
                  <a:gd name="T29" fmla="*/ 4 h 103"/>
                  <a:gd name="T30" fmla="*/ 23 w 199"/>
                  <a:gd name="T31" fmla="*/ 5 h 103"/>
                  <a:gd name="T32" fmla="*/ 24 w 199"/>
                  <a:gd name="T33" fmla="*/ 7 h 103"/>
                  <a:gd name="T34" fmla="*/ 24 w 199"/>
                  <a:gd name="T35" fmla="*/ 9 h 103"/>
                  <a:gd name="T36" fmla="*/ 24 w 199"/>
                  <a:gd name="T37" fmla="*/ 11 h 103"/>
                  <a:gd name="T38" fmla="*/ 22 w 199"/>
                  <a:gd name="T39" fmla="*/ 12 h 103"/>
                  <a:gd name="T40" fmla="*/ 20 w 199"/>
                  <a:gd name="T41" fmla="*/ 12 h 103"/>
                  <a:gd name="T42" fmla="*/ 18 w 199"/>
                  <a:gd name="T43" fmla="*/ 12 h 103"/>
                  <a:gd name="T44" fmla="*/ 16 w 199"/>
                  <a:gd name="T45" fmla="*/ 11 h 103"/>
                  <a:gd name="T46" fmla="*/ 14 w 199"/>
                  <a:gd name="T47" fmla="*/ 10 h 103"/>
                  <a:gd name="T48" fmla="*/ 13 w 199"/>
                  <a:gd name="T49" fmla="*/ 7 h 103"/>
                  <a:gd name="T50" fmla="*/ 12 w 199"/>
                  <a:gd name="T51" fmla="*/ 6 h 103"/>
                  <a:gd name="T52" fmla="*/ 10 w 199"/>
                  <a:gd name="T53" fmla="*/ 4 h 103"/>
                  <a:gd name="T54" fmla="*/ 8 w 199"/>
                  <a:gd name="T55" fmla="*/ 3 h 103"/>
                  <a:gd name="T56" fmla="*/ 5 w 199"/>
                  <a:gd name="T57" fmla="*/ 3 h 103"/>
                  <a:gd name="T58" fmla="*/ 3 w 199"/>
                  <a:gd name="T59" fmla="*/ 2 h 103"/>
                  <a:gd name="T60" fmla="*/ 1 w 199"/>
                  <a:gd name="T61" fmla="*/ 2 h 103"/>
                  <a:gd name="T62" fmla="*/ 0 w 199"/>
                  <a:gd name="T63" fmla="*/ 2 h 103"/>
                  <a:gd name="T64" fmla="*/ 0 w 199"/>
                  <a:gd name="T65" fmla="*/ 2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0" name="Freeform 4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1 w 107"/>
                  <a:gd name="T1" fmla="*/ 0 h 195"/>
                  <a:gd name="T2" fmla="*/ 12 w 107"/>
                  <a:gd name="T3" fmla="*/ 4 h 195"/>
                  <a:gd name="T4" fmla="*/ 13 w 107"/>
                  <a:gd name="T5" fmla="*/ 7 h 195"/>
                  <a:gd name="T6" fmla="*/ 13 w 107"/>
                  <a:gd name="T7" fmla="*/ 11 h 195"/>
                  <a:gd name="T8" fmla="*/ 13 w 107"/>
                  <a:gd name="T9" fmla="*/ 15 h 195"/>
                  <a:gd name="T10" fmla="*/ 12 w 107"/>
                  <a:gd name="T11" fmla="*/ 18 h 195"/>
                  <a:gd name="T12" fmla="*/ 10 w 107"/>
                  <a:gd name="T13" fmla="*/ 21 h 195"/>
                  <a:gd name="T14" fmla="*/ 8 w 107"/>
                  <a:gd name="T15" fmla="*/ 23 h 195"/>
                  <a:gd name="T16" fmla="*/ 5 w 107"/>
                  <a:gd name="T17" fmla="*/ 25 h 195"/>
                  <a:gd name="T18" fmla="*/ 3 w 107"/>
                  <a:gd name="T19" fmla="*/ 25 h 195"/>
                  <a:gd name="T20" fmla="*/ 1 w 107"/>
                  <a:gd name="T21" fmla="*/ 24 h 195"/>
                  <a:gd name="T22" fmla="*/ 0 w 107"/>
                  <a:gd name="T23" fmla="*/ 23 h 195"/>
                  <a:gd name="T24" fmla="*/ 0 w 107"/>
                  <a:gd name="T25" fmla="*/ 21 h 195"/>
                  <a:gd name="T26" fmla="*/ 0 w 107"/>
                  <a:gd name="T27" fmla="*/ 19 h 195"/>
                  <a:gd name="T28" fmla="*/ 1 w 107"/>
                  <a:gd name="T29" fmla="*/ 16 h 195"/>
                  <a:gd name="T30" fmla="*/ 3 w 107"/>
                  <a:gd name="T31" fmla="*/ 15 h 195"/>
                  <a:gd name="T32" fmla="*/ 5 w 107"/>
                  <a:gd name="T33" fmla="*/ 13 h 195"/>
                  <a:gd name="T34" fmla="*/ 7 w 107"/>
                  <a:gd name="T35" fmla="*/ 12 h 195"/>
                  <a:gd name="T36" fmla="*/ 8 w 107"/>
                  <a:gd name="T37" fmla="*/ 10 h 195"/>
                  <a:gd name="T38" fmla="*/ 9 w 107"/>
                  <a:gd name="T39" fmla="*/ 8 h 195"/>
                  <a:gd name="T40" fmla="*/ 10 w 107"/>
                  <a:gd name="T41" fmla="*/ 6 h 195"/>
                  <a:gd name="T42" fmla="*/ 11 w 107"/>
                  <a:gd name="T43" fmla="*/ 4 h 195"/>
                  <a:gd name="T44" fmla="*/ 11 w 107"/>
                  <a:gd name="T45" fmla="*/ 2 h 195"/>
                  <a:gd name="T46" fmla="*/ 11 w 107"/>
                  <a:gd name="T47" fmla="*/ 1 h 195"/>
                  <a:gd name="T48" fmla="*/ 1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1" name="Freeform 4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2 w 183"/>
                  <a:gd name="T1" fmla="*/ 0 h 126"/>
                  <a:gd name="T2" fmla="*/ 21 w 183"/>
                  <a:gd name="T3" fmla="*/ 4 h 126"/>
                  <a:gd name="T4" fmla="*/ 19 w 183"/>
                  <a:gd name="T5" fmla="*/ 7 h 126"/>
                  <a:gd name="T6" fmla="*/ 17 w 183"/>
                  <a:gd name="T7" fmla="*/ 10 h 126"/>
                  <a:gd name="T8" fmla="*/ 15 w 183"/>
                  <a:gd name="T9" fmla="*/ 12 h 126"/>
                  <a:gd name="T10" fmla="*/ 12 w 183"/>
                  <a:gd name="T11" fmla="*/ 14 h 126"/>
                  <a:gd name="T12" fmla="*/ 9 w 183"/>
                  <a:gd name="T13" fmla="*/ 16 h 126"/>
                  <a:gd name="T14" fmla="*/ 6 w 183"/>
                  <a:gd name="T15" fmla="*/ 16 h 126"/>
                  <a:gd name="T16" fmla="*/ 3 w 183"/>
                  <a:gd name="T17" fmla="*/ 15 h 126"/>
                  <a:gd name="T18" fmla="*/ 0 w 183"/>
                  <a:gd name="T19" fmla="*/ 14 h 126"/>
                  <a:gd name="T20" fmla="*/ 0 w 183"/>
                  <a:gd name="T21" fmla="*/ 12 h 126"/>
                  <a:gd name="T22" fmla="*/ 0 w 183"/>
                  <a:gd name="T23" fmla="*/ 11 h 126"/>
                  <a:gd name="T24" fmla="*/ 1 w 183"/>
                  <a:gd name="T25" fmla="*/ 9 h 126"/>
                  <a:gd name="T26" fmla="*/ 2 w 183"/>
                  <a:gd name="T27" fmla="*/ 8 h 126"/>
                  <a:gd name="T28" fmla="*/ 4 w 183"/>
                  <a:gd name="T29" fmla="*/ 7 h 126"/>
                  <a:gd name="T30" fmla="*/ 7 w 183"/>
                  <a:gd name="T31" fmla="*/ 6 h 126"/>
                  <a:gd name="T32" fmla="*/ 9 w 183"/>
                  <a:gd name="T33" fmla="*/ 7 h 126"/>
                  <a:gd name="T34" fmla="*/ 12 w 183"/>
                  <a:gd name="T35" fmla="*/ 7 h 126"/>
                  <a:gd name="T36" fmla="*/ 14 w 183"/>
                  <a:gd name="T37" fmla="*/ 6 h 126"/>
                  <a:gd name="T38" fmla="*/ 16 w 183"/>
                  <a:gd name="T39" fmla="*/ 5 h 126"/>
                  <a:gd name="T40" fmla="*/ 18 w 183"/>
                  <a:gd name="T41" fmla="*/ 4 h 126"/>
                  <a:gd name="T42" fmla="*/ 20 w 183"/>
                  <a:gd name="T43" fmla="*/ 3 h 126"/>
                  <a:gd name="T44" fmla="*/ 21 w 183"/>
                  <a:gd name="T45" fmla="*/ 2 h 126"/>
                  <a:gd name="T46" fmla="*/ 22 w 183"/>
                  <a:gd name="T47" fmla="*/ 1 h 126"/>
                  <a:gd name="T48" fmla="*/ 2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2" name="Freeform 4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3 w 102"/>
                  <a:gd name="T3" fmla="*/ 1 h 197"/>
                  <a:gd name="T4" fmla="*/ 6 w 102"/>
                  <a:gd name="T5" fmla="*/ 4 h 197"/>
                  <a:gd name="T6" fmla="*/ 9 w 102"/>
                  <a:gd name="T7" fmla="*/ 6 h 197"/>
                  <a:gd name="T8" fmla="*/ 11 w 102"/>
                  <a:gd name="T9" fmla="*/ 9 h 197"/>
                  <a:gd name="T10" fmla="*/ 12 w 102"/>
                  <a:gd name="T11" fmla="*/ 12 h 197"/>
                  <a:gd name="T12" fmla="*/ 14 w 102"/>
                  <a:gd name="T13" fmla="*/ 16 h 197"/>
                  <a:gd name="T14" fmla="*/ 14 w 102"/>
                  <a:gd name="T15" fmla="*/ 19 h 197"/>
                  <a:gd name="T16" fmla="*/ 12 w 102"/>
                  <a:gd name="T17" fmla="*/ 22 h 197"/>
                  <a:gd name="T18" fmla="*/ 10 w 102"/>
                  <a:gd name="T19" fmla="*/ 23 h 197"/>
                  <a:gd name="T20" fmla="*/ 9 w 102"/>
                  <a:gd name="T21" fmla="*/ 24 h 197"/>
                  <a:gd name="T22" fmla="*/ 7 w 102"/>
                  <a:gd name="T23" fmla="*/ 24 h 197"/>
                  <a:gd name="T24" fmla="*/ 5 w 102"/>
                  <a:gd name="T25" fmla="*/ 22 h 197"/>
                  <a:gd name="T26" fmla="*/ 4 w 102"/>
                  <a:gd name="T27" fmla="*/ 21 h 197"/>
                  <a:gd name="T28" fmla="*/ 4 w 102"/>
                  <a:gd name="T29" fmla="*/ 18 h 197"/>
                  <a:gd name="T30" fmla="*/ 4 w 102"/>
                  <a:gd name="T31" fmla="*/ 16 h 197"/>
                  <a:gd name="T32" fmla="*/ 4 w 102"/>
                  <a:gd name="T33" fmla="*/ 14 h 197"/>
                  <a:gd name="T34" fmla="*/ 5 w 102"/>
                  <a:gd name="T35" fmla="*/ 12 h 197"/>
                  <a:gd name="T36" fmla="*/ 5 w 102"/>
                  <a:gd name="T37" fmla="*/ 9 h 197"/>
                  <a:gd name="T38" fmla="*/ 4 w 102"/>
                  <a:gd name="T39" fmla="*/ 7 h 197"/>
                  <a:gd name="T40" fmla="*/ 3 w 102"/>
                  <a:gd name="T41" fmla="*/ 5 h 197"/>
                  <a:gd name="T42" fmla="*/ 2 w 102"/>
                  <a:gd name="T43" fmla="*/ 3 h 197"/>
                  <a:gd name="T44" fmla="*/ 1 w 102"/>
                  <a:gd name="T45" fmla="*/ 1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3" name="Freeform 4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4 w 180"/>
                  <a:gd name="T3" fmla="*/ 0 h 129"/>
                  <a:gd name="T4" fmla="*/ 8 w 180"/>
                  <a:gd name="T5" fmla="*/ 0 h 129"/>
                  <a:gd name="T6" fmla="*/ 11 w 180"/>
                  <a:gd name="T7" fmla="*/ 0 h 129"/>
                  <a:gd name="T8" fmla="*/ 15 w 180"/>
                  <a:gd name="T9" fmla="*/ 2 h 129"/>
                  <a:gd name="T10" fmla="*/ 18 w 180"/>
                  <a:gd name="T11" fmla="*/ 3 h 129"/>
                  <a:gd name="T12" fmla="*/ 20 w 180"/>
                  <a:gd name="T13" fmla="*/ 5 h 129"/>
                  <a:gd name="T14" fmla="*/ 22 w 180"/>
                  <a:gd name="T15" fmla="*/ 8 h 129"/>
                  <a:gd name="T16" fmla="*/ 23 w 180"/>
                  <a:gd name="T17" fmla="*/ 11 h 129"/>
                  <a:gd name="T18" fmla="*/ 23 w 180"/>
                  <a:gd name="T19" fmla="*/ 13 h 129"/>
                  <a:gd name="T20" fmla="*/ 22 w 180"/>
                  <a:gd name="T21" fmla="*/ 15 h 129"/>
                  <a:gd name="T22" fmla="*/ 20 w 180"/>
                  <a:gd name="T23" fmla="*/ 16 h 129"/>
                  <a:gd name="T24" fmla="*/ 18 w 180"/>
                  <a:gd name="T25" fmla="*/ 16 h 129"/>
                  <a:gd name="T26" fmla="*/ 16 w 180"/>
                  <a:gd name="T27" fmla="*/ 15 h 129"/>
                  <a:gd name="T28" fmla="*/ 14 w 180"/>
                  <a:gd name="T29" fmla="*/ 13 h 129"/>
                  <a:gd name="T30" fmla="*/ 13 w 180"/>
                  <a:gd name="T31" fmla="*/ 11 h 129"/>
                  <a:gd name="T32" fmla="*/ 12 w 180"/>
                  <a:gd name="T33" fmla="*/ 9 h 129"/>
                  <a:gd name="T34" fmla="*/ 11 w 180"/>
                  <a:gd name="T35" fmla="*/ 7 h 129"/>
                  <a:gd name="T36" fmla="*/ 10 w 180"/>
                  <a:gd name="T37" fmla="*/ 5 h 129"/>
                  <a:gd name="T38" fmla="*/ 8 w 180"/>
                  <a:gd name="T39" fmla="*/ 3 h 129"/>
                  <a:gd name="T40" fmla="*/ 6 w 180"/>
                  <a:gd name="T41" fmla="*/ 2 h 129"/>
                  <a:gd name="T42" fmla="*/ 4 w 180"/>
                  <a:gd name="T43" fmla="*/ 1 h 129"/>
                  <a:gd name="T44" fmla="*/ 2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4" name="Freeform 4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6 h 85"/>
                  <a:gd name="T2" fmla="*/ 2 w 206"/>
                  <a:gd name="T3" fmla="*/ 5 h 85"/>
                  <a:gd name="T4" fmla="*/ 3 w 206"/>
                  <a:gd name="T5" fmla="*/ 4 h 85"/>
                  <a:gd name="T6" fmla="*/ 5 w 206"/>
                  <a:gd name="T7" fmla="*/ 3 h 85"/>
                  <a:gd name="T8" fmla="*/ 6 w 206"/>
                  <a:gd name="T9" fmla="*/ 2 h 85"/>
                  <a:gd name="T10" fmla="*/ 8 w 206"/>
                  <a:gd name="T11" fmla="*/ 2 h 85"/>
                  <a:gd name="T12" fmla="*/ 10 w 206"/>
                  <a:gd name="T13" fmla="*/ 1 h 85"/>
                  <a:gd name="T14" fmla="*/ 11 w 206"/>
                  <a:gd name="T15" fmla="*/ 0 h 85"/>
                  <a:gd name="T16" fmla="*/ 13 w 206"/>
                  <a:gd name="T17" fmla="*/ 0 h 85"/>
                  <a:gd name="T18" fmla="*/ 15 w 206"/>
                  <a:gd name="T19" fmla="*/ 0 h 85"/>
                  <a:gd name="T20" fmla="*/ 17 w 206"/>
                  <a:gd name="T21" fmla="*/ 0 h 85"/>
                  <a:gd name="T22" fmla="*/ 18 w 206"/>
                  <a:gd name="T23" fmla="*/ 0 h 85"/>
                  <a:gd name="T24" fmla="*/ 20 w 206"/>
                  <a:gd name="T25" fmla="*/ 0 h 85"/>
                  <a:gd name="T26" fmla="*/ 21 w 206"/>
                  <a:gd name="T27" fmla="*/ 0 h 85"/>
                  <a:gd name="T28" fmla="*/ 23 w 206"/>
                  <a:gd name="T29" fmla="*/ 1 h 85"/>
                  <a:gd name="T30" fmla="*/ 24 w 206"/>
                  <a:gd name="T31" fmla="*/ 2 h 85"/>
                  <a:gd name="T32" fmla="*/ 25 w 206"/>
                  <a:gd name="T33" fmla="*/ 3 h 85"/>
                  <a:gd name="T34" fmla="*/ 26 w 206"/>
                  <a:gd name="T35" fmla="*/ 5 h 85"/>
                  <a:gd name="T36" fmla="*/ 26 w 206"/>
                  <a:gd name="T37" fmla="*/ 7 h 85"/>
                  <a:gd name="T38" fmla="*/ 25 w 206"/>
                  <a:gd name="T39" fmla="*/ 9 h 85"/>
                  <a:gd name="T40" fmla="*/ 24 w 206"/>
                  <a:gd name="T41" fmla="*/ 10 h 85"/>
                  <a:gd name="T42" fmla="*/ 21 w 206"/>
                  <a:gd name="T43" fmla="*/ 10 h 85"/>
                  <a:gd name="T44" fmla="*/ 19 w 206"/>
                  <a:gd name="T45" fmla="*/ 10 h 85"/>
                  <a:gd name="T46" fmla="*/ 17 w 206"/>
                  <a:gd name="T47" fmla="*/ 9 h 85"/>
                  <a:gd name="T48" fmla="*/ 15 w 206"/>
                  <a:gd name="T49" fmla="*/ 7 h 85"/>
                  <a:gd name="T50" fmla="*/ 13 w 206"/>
                  <a:gd name="T51" fmla="*/ 6 h 85"/>
                  <a:gd name="T52" fmla="*/ 11 w 206"/>
                  <a:gd name="T53" fmla="*/ 5 h 85"/>
                  <a:gd name="T54" fmla="*/ 9 w 206"/>
                  <a:gd name="T55" fmla="*/ 5 h 85"/>
                  <a:gd name="T56" fmla="*/ 6 w 206"/>
                  <a:gd name="T57" fmla="*/ 5 h 85"/>
                  <a:gd name="T58" fmla="*/ 4 w 206"/>
                  <a:gd name="T59" fmla="*/ 6 h 85"/>
                  <a:gd name="T60" fmla="*/ 2 w 206"/>
                  <a:gd name="T61" fmla="*/ 6 h 85"/>
                  <a:gd name="T62" fmla="*/ 1 w 206"/>
                  <a:gd name="T63" fmla="*/ 6 h 85"/>
                  <a:gd name="T64" fmla="*/ 0 w 206"/>
                  <a:gd name="T65" fmla="*/ 6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5" name="Freeform 5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3 w 147"/>
                  <a:gd name="T3" fmla="*/ 0 h 95"/>
                  <a:gd name="T4" fmla="*/ 6 w 147"/>
                  <a:gd name="T5" fmla="*/ 0 h 95"/>
                  <a:gd name="T6" fmla="*/ 9 w 147"/>
                  <a:gd name="T7" fmla="*/ 0 h 95"/>
                  <a:gd name="T8" fmla="*/ 12 w 147"/>
                  <a:gd name="T9" fmla="*/ 1 h 95"/>
                  <a:gd name="T10" fmla="*/ 14 w 147"/>
                  <a:gd name="T11" fmla="*/ 2 h 95"/>
                  <a:gd name="T12" fmla="*/ 16 w 147"/>
                  <a:gd name="T13" fmla="*/ 3 h 95"/>
                  <a:gd name="T14" fmla="*/ 18 w 147"/>
                  <a:gd name="T15" fmla="*/ 5 h 95"/>
                  <a:gd name="T16" fmla="*/ 19 w 147"/>
                  <a:gd name="T17" fmla="*/ 7 h 95"/>
                  <a:gd name="T18" fmla="*/ 19 w 147"/>
                  <a:gd name="T19" fmla="*/ 9 h 95"/>
                  <a:gd name="T20" fmla="*/ 18 w 147"/>
                  <a:gd name="T21" fmla="*/ 11 h 95"/>
                  <a:gd name="T22" fmla="*/ 17 w 147"/>
                  <a:gd name="T23" fmla="*/ 11 h 95"/>
                  <a:gd name="T24" fmla="*/ 15 w 147"/>
                  <a:gd name="T25" fmla="*/ 11 h 95"/>
                  <a:gd name="T26" fmla="*/ 14 w 147"/>
                  <a:gd name="T27" fmla="*/ 11 h 95"/>
                  <a:gd name="T28" fmla="*/ 12 w 147"/>
                  <a:gd name="T29" fmla="*/ 10 h 95"/>
                  <a:gd name="T30" fmla="*/ 11 w 147"/>
                  <a:gd name="T31" fmla="*/ 8 h 95"/>
                  <a:gd name="T32" fmla="*/ 10 w 147"/>
                  <a:gd name="T33" fmla="*/ 6 h 95"/>
                  <a:gd name="T34" fmla="*/ 9 w 147"/>
                  <a:gd name="T35" fmla="*/ 5 h 95"/>
                  <a:gd name="T36" fmla="*/ 8 w 147"/>
                  <a:gd name="T37" fmla="*/ 4 h 95"/>
                  <a:gd name="T38" fmla="*/ 7 w 147"/>
                  <a:gd name="T39" fmla="*/ 2 h 95"/>
                  <a:gd name="T40" fmla="*/ 5 w 147"/>
                  <a:gd name="T41" fmla="*/ 2 h 95"/>
                  <a:gd name="T42" fmla="*/ 3 w 147"/>
                  <a:gd name="T43" fmla="*/ 1 h 95"/>
                  <a:gd name="T44" fmla="*/ 2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6" name="Freeform 5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 w 87"/>
                  <a:gd name="T3" fmla="*/ 2 h 154"/>
                  <a:gd name="T4" fmla="*/ 4 w 87"/>
                  <a:gd name="T5" fmla="*/ 3 h 154"/>
                  <a:gd name="T6" fmla="*/ 7 w 87"/>
                  <a:gd name="T7" fmla="*/ 5 h 154"/>
                  <a:gd name="T8" fmla="*/ 8 w 87"/>
                  <a:gd name="T9" fmla="*/ 8 h 154"/>
                  <a:gd name="T10" fmla="*/ 10 w 87"/>
                  <a:gd name="T11" fmla="*/ 10 h 154"/>
                  <a:gd name="T12" fmla="*/ 10 w 87"/>
                  <a:gd name="T13" fmla="*/ 13 h 154"/>
                  <a:gd name="T14" fmla="*/ 10 w 87"/>
                  <a:gd name="T15" fmla="*/ 15 h 154"/>
                  <a:gd name="T16" fmla="*/ 10 w 87"/>
                  <a:gd name="T17" fmla="*/ 18 h 154"/>
                  <a:gd name="T18" fmla="*/ 8 w 87"/>
                  <a:gd name="T19" fmla="*/ 19 h 154"/>
                  <a:gd name="T20" fmla="*/ 7 w 87"/>
                  <a:gd name="T21" fmla="*/ 20 h 154"/>
                  <a:gd name="T22" fmla="*/ 6 w 87"/>
                  <a:gd name="T23" fmla="*/ 19 h 154"/>
                  <a:gd name="T24" fmla="*/ 4 w 87"/>
                  <a:gd name="T25" fmla="*/ 18 h 154"/>
                  <a:gd name="T26" fmla="*/ 3 w 87"/>
                  <a:gd name="T27" fmla="*/ 17 h 154"/>
                  <a:gd name="T28" fmla="*/ 3 w 87"/>
                  <a:gd name="T29" fmla="*/ 15 h 154"/>
                  <a:gd name="T30" fmla="*/ 3 w 87"/>
                  <a:gd name="T31" fmla="*/ 13 h 154"/>
                  <a:gd name="T32" fmla="*/ 3 w 87"/>
                  <a:gd name="T33" fmla="*/ 11 h 154"/>
                  <a:gd name="T34" fmla="*/ 4 w 87"/>
                  <a:gd name="T35" fmla="*/ 10 h 154"/>
                  <a:gd name="T36" fmla="*/ 3 w 87"/>
                  <a:gd name="T37" fmla="*/ 8 h 154"/>
                  <a:gd name="T38" fmla="*/ 3 w 87"/>
                  <a:gd name="T39" fmla="*/ 6 h 154"/>
                  <a:gd name="T40" fmla="*/ 2 w 87"/>
                  <a:gd name="T41" fmla="*/ 4 h 154"/>
                  <a:gd name="T42" fmla="*/ 1 w 87"/>
                  <a:gd name="T43" fmla="*/ 3 h 154"/>
                  <a:gd name="T44" fmla="*/ 0 w 87"/>
                  <a:gd name="T45" fmla="*/ 2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7" name="Freeform 5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8 h 69"/>
                  <a:gd name="T2" fmla="*/ 2 w 161"/>
                  <a:gd name="T3" fmla="*/ 6 h 69"/>
                  <a:gd name="T4" fmla="*/ 4 w 161"/>
                  <a:gd name="T5" fmla="*/ 4 h 69"/>
                  <a:gd name="T6" fmla="*/ 7 w 161"/>
                  <a:gd name="T7" fmla="*/ 2 h 69"/>
                  <a:gd name="T8" fmla="*/ 9 w 161"/>
                  <a:gd name="T9" fmla="*/ 1 h 69"/>
                  <a:gd name="T10" fmla="*/ 12 w 161"/>
                  <a:gd name="T11" fmla="*/ 0 h 69"/>
                  <a:gd name="T12" fmla="*/ 14 w 161"/>
                  <a:gd name="T13" fmla="*/ 0 h 69"/>
                  <a:gd name="T14" fmla="*/ 17 w 161"/>
                  <a:gd name="T15" fmla="*/ 0 h 69"/>
                  <a:gd name="T16" fmla="*/ 19 w 161"/>
                  <a:gd name="T17" fmla="*/ 1 h 69"/>
                  <a:gd name="T18" fmla="*/ 20 w 161"/>
                  <a:gd name="T19" fmla="*/ 3 h 69"/>
                  <a:gd name="T20" fmla="*/ 21 w 161"/>
                  <a:gd name="T21" fmla="*/ 4 h 69"/>
                  <a:gd name="T22" fmla="*/ 20 w 161"/>
                  <a:gd name="T23" fmla="*/ 5 h 69"/>
                  <a:gd name="T24" fmla="*/ 19 w 161"/>
                  <a:gd name="T25" fmla="*/ 6 h 69"/>
                  <a:gd name="T26" fmla="*/ 17 w 161"/>
                  <a:gd name="T27" fmla="*/ 7 h 69"/>
                  <a:gd name="T28" fmla="*/ 16 w 161"/>
                  <a:gd name="T29" fmla="*/ 8 h 69"/>
                  <a:gd name="T30" fmla="*/ 14 w 161"/>
                  <a:gd name="T31" fmla="*/ 7 h 69"/>
                  <a:gd name="T32" fmla="*/ 12 w 161"/>
                  <a:gd name="T33" fmla="*/ 6 h 69"/>
                  <a:gd name="T34" fmla="*/ 10 w 161"/>
                  <a:gd name="T35" fmla="*/ 6 h 69"/>
                  <a:gd name="T36" fmla="*/ 8 w 161"/>
                  <a:gd name="T37" fmla="*/ 5 h 69"/>
                  <a:gd name="T38" fmla="*/ 6 w 161"/>
                  <a:gd name="T39" fmla="*/ 6 h 69"/>
                  <a:gd name="T40" fmla="*/ 5 w 161"/>
                  <a:gd name="T41" fmla="*/ 6 h 69"/>
                  <a:gd name="T42" fmla="*/ 3 w 161"/>
                  <a:gd name="T43" fmla="*/ 7 h 69"/>
                  <a:gd name="T44" fmla="*/ 2 w 161"/>
                  <a:gd name="T45" fmla="*/ 8 h 69"/>
                  <a:gd name="T46" fmla="*/ 1 w 161"/>
                  <a:gd name="T47" fmla="*/ 8 h 69"/>
                  <a:gd name="T48" fmla="*/ 0 w 161"/>
                  <a:gd name="T49" fmla="*/ 8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8" name="Freeform 5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6 h 133"/>
                  <a:gd name="T2" fmla="*/ 1 w 114"/>
                  <a:gd name="T3" fmla="*/ 13 h 133"/>
                  <a:gd name="T4" fmla="*/ 1 w 114"/>
                  <a:gd name="T5" fmla="*/ 11 h 133"/>
                  <a:gd name="T6" fmla="*/ 2 w 114"/>
                  <a:gd name="T7" fmla="*/ 8 h 133"/>
                  <a:gd name="T8" fmla="*/ 3 w 114"/>
                  <a:gd name="T9" fmla="*/ 5 h 133"/>
                  <a:gd name="T10" fmla="*/ 5 w 114"/>
                  <a:gd name="T11" fmla="*/ 3 h 133"/>
                  <a:gd name="T12" fmla="*/ 7 w 114"/>
                  <a:gd name="T13" fmla="*/ 1 h 133"/>
                  <a:gd name="T14" fmla="*/ 9 w 114"/>
                  <a:gd name="T15" fmla="*/ 0 h 133"/>
                  <a:gd name="T16" fmla="*/ 11 w 114"/>
                  <a:gd name="T17" fmla="*/ 0 h 133"/>
                  <a:gd name="T18" fmla="*/ 13 w 114"/>
                  <a:gd name="T19" fmla="*/ 0 h 133"/>
                  <a:gd name="T20" fmla="*/ 14 w 114"/>
                  <a:gd name="T21" fmla="*/ 1 h 133"/>
                  <a:gd name="T22" fmla="*/ 15 w 114"/>
                  <a:gd name="T23" fmla="*/ 2 h 133"/>
                  <a:gd name="T24" fmla="*/ 14 w 114"/>
                  <a:gd name="T25" fmla="*/ 4 h 133"/>
                  <a:gd name="T26" fmla="*/ 14 w 114"/>
                  <a:gd name="T27" fmla="*/ 5 h 133"/>
                  <a:gd name="T28" fmla="*/ 12 w 114"/>
                  <a:gd name="T29" fmla="*/ 7 h 133"/>
                  <a:gd name="T30" fmla="*/ 11 w 114"/>
                  <a:gd name="T31" fmla="*/ 8 h 133"/>
                  <a:gd name="T32" fmla="*/ 8 w 114"/>
                  <a:gd name="T33" fmla="*/ 8 h 133"/>
                  <a:gd name="T34" fmla="*/ 7 w 114"/>
                  <a:gd name="T35" fmla="*/ 8 h 133"/>
                  <a:gd name="T36" fmla="*/ 5 w 114"/>
                  <a:gd name="T37" fmla="*/ 9 h 133"/>
                  <a:gd name="T38" fmla="*/ 4 w 114"/>
                  <a:gd name="T39" fmla="*/ 11 h 133"/>
                  <a:gd name="T40" fmla="*/ 3 w 114"/>
                  <a:gd name="T41" fmla="*/ 12 h 133"/>
                  <a:gd name="T42" fmla="*/ 2 w 114"/>
                  <a:gd name="T43" fmla="*/ 14 h 133"/>
                  <a:gd name="T44" fmla="*/ 1 w 114"/>
                  <a:gd name="T45" fmla="*/ 15 h 133"/>
                  <a:gd name="T46" fmla="*/ 1 w 114"/>
                  <a:gd name="T47" fmla="*/ 16 h 133"/>
                  <a:gd name="T48" fmla="*/ 0 w 114"/>
                  <a:gd name="T49" fmla="*/ 16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9" name="Freeform 5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4 w 70"/>
                  <a:gd name="T1" fmla="*/ 21 h 163"/>
                  <a:gd name="T2" fmla="*/ 3 w 70"/>
                  <a:gd name="T3" fmla="*/ 19 h 163"/>
                  <a:gd name="T4" fmla="*/ 2 w 70"/>
                  <a:gd name="T5" fmla="*/ 16 h 163"/>
                  <a:gd name="T6" fmla="*/ 1 w 70"/>
                  <a:gd name="T7" fmla="*/ 13 h 163"/>
                  <a:gd name="T8" fmla="*/ 0 w 70"/>
                  <a:gd name="T9" fmla="*/ 10 h 163"/>
                  <a:gd name="T10" fmla="*/ 0 w 70"/>
                  <a:gd name="T11" fmla="*/ 7 h 163"/>
                  <a:gd name="T12" fmla="*/ 1 w 70"/>
                  <a:gd name="T13" fmla="*/ 5 h 163"/>
                  <a:gd name="T14" fmla="*/ 2 w 70"/>
                  <a:gd name="T15" fmla="*/ 3 h 163"/>
                  <a:gd name="T16" fmla="*/ 4 w 70"/>
                  <a:gd name="T17" fmla="*/ 1 h 163"/>
                  <a:gd name="T18" fmla="*/ 6 w 70"/>
                  <a:gd name="T19" fmla="*/ 0 h 163"/>
                  <a:gd name="T20" fmla="*/ 7 w 70"/>
                  <a:gd name="T21" fmla="*/ 1 h 163"/>
                  <a:gd name="T22" fmla="*/ 8 w 70"/>
                  <a:gd name="T23" fmla="*/ 2 h 163"/>
                  <a:gd name="T24" fmla="*/ 9 w 70"/>
                  <a:gd name="T25" fmla="*/ 3 h 163"/>
                  <a:gd name="T26" fmla="*/ 9 w 70"/>
                  <a:gd name="T27" fmla="*/ 5 h 163"/>
                  <a:gd name="T28" fmla="*/ 9 w 70"/>
                  <a:gd name="T29" fmla="*/ 6 h 163"/>
                  <a:gd name="T30" fmla="*/ 8 w 70"/>
                  <a:gd name="T31" fmla="*/ 8 h 163"/>
                  <a:gd name="T32" fmla="*/ 6 w 70"/>
                  <a:gd name="T33" fmla="*/ 10 h 163"/>
                  <a:gd name="T34" fmla="*/ 5 w 70"/>
                  <a:gd name="T35" fmla="*/ 13 h 163"/>
                  <a:gd name="T36" fmla="*/ 4 w 70"/>
                  <a:gd name="T37" fmla="*/ 16 h 163"/>
                  <a:gd name="T38" fmla="*/ 4 w 70"/>
                  <a:gd name="T39" fmla="*/ 19 h 163"/>
                  <a:gd name="T40" fmla="*/ 4 w 70"/>
                  <a:gd name="T41" fmla="*/ 2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0" name="Freeform 5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1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1 w 361"/>
                  <a:gd name="T7" fmla="*/ 0 h 348"/>
                  <a:gd name="T8" fmla="*/ 2 w 361"/>
                  <a:gd name="T9" fmla="*/ 1 h 348"/>
                  <a:gd name="T10" fmla="*/ 5 w 361"/>
                  <a:gd name="T11" fmla="*/ 1 h 348"/>
                  <a:gd name="T12" fmla="*/ 8 w 361"/>
                  <a:gd name="T13" fmla="*/ 2 h 348"/>
                  <a:gd name="T14" fmla="*/ 12 w 361"/>
                  <a:gd name="T15" fmla="*/ 4 h 348"/>
                  <a:gd name="T16" fmla="*/ 16 w 361"/>
                  <a:gd name="T17" fmla="*/ 5 h 348"/>
                  <a:gd name="T18" fmla="*/ 20 w 361"/>
                  <a:gd name="T19" fmla="*/ 7 h 348"/>
                  <a:gd name="T20" fmla="*/ 24 w 361"/>
                  <a:gd name="T21" fmla="*/ 10 h 348"/>
                  <a:gd name="T22" fmla="*/ 28 w 361"/>
                  <a:gd name="T23" fmla="*/ 12 h 348"/>
                  <a:gd name="T24" fmla="*/ 32 w 361"/>
                  <a:gd name="T25" fmla="*/ 15 h 348"/>
                  <a:gd name="T26" fmla="*/ 36 w 361"/>
                  <a:gd name="T27" fmla="*/ 19 h 348"/>
                  <a:gd name="T28" fmla="*/ 39 w 361"/>
                  <a:gd name="T29" fmla="*/ 23 h 348"/>
                  <a:gd name="T30" fmla="*/ 42 w 361"/>
                  <a:gd name="T31" fmla="*/ 27 h 348"/>
                  <a:gd name="T32" fmla="*/ 44 w 361"/>
                  <a:gd name="T33" fmla="*/ 31 h 348"/>
                  <a:gd name="T34" fmla="*/ 45 w 361"/>
                  <a:gd name="T35" fmla="*/ 34 h 348"/>
                  <a:gd name="T36" fmla="*/ 44 w 361"/>
                  <a:gd name="T37" fmla="*/ 36 h 348"/>
                  <a:gd name="T38" fmla="*/ 44 w 361"/>
                  <a:gd name="T39" fmla="*/ 38 h 348"/>
                  <a:gd name="T40" fmla="*/ 43 w 361"/>
                  <a:gd name="T41" fmla="*/ 40 h 348"/>
                  <a:gd name="T42" fmla="*/ 42 w 361"/>
                  <a:gd name="T43" fmla="*/ 42 h 348"/>
                  <a:gd name="T44" fmla="*/ 41 w 361"/>
                  <a:gd name="T45" fmla="*/ 43 h 348"/>
                  <a:gd name="T46" fmla="*/ 40 w 361"/>
                  <a:gd name="T47" fmla="*/ 44 h 348"/>
                  <a:gd name="T48" fmla="*/ 40 w 361"/>
                  <a:gd name="T49" fmla="*/ 44 h 348"/>
                  <a:gd name="T50" fmla="*/ 40 w 361"/>
                  <a:gd name="T51" fmla="*/ 44 h 348"/>
                  <a:gd name="T52" fmla="*/ 40 w 361"/>
                  <a:gd name="T53" fmla="*/ 43 h 348"/>
                  <a:gd name="T54" fmla="*/ 41 w 361"/>
                  <a:gd name="T55" fmla="*/ 42 h 348"/>
                  <a:gd name="T56" fmla="*/ 42 w 361"/>
                  <a:gd name="T57" fmla="*/ 40 h 348"/>
                  <a:gd name="T58" fmla="*/ 42 w 361"/>
                  <a:gd name="T59" fmla="*/ 39 h 348"/>
                  <a:gd name="T60" fmla="*/ 42 w 361"/>
                  <a:gd name="T61" fmla="*/ 36 h 348"/>
                  <a:gd name="T62" fmla="*/ 42 w 361"/>
                  <a:gd name="T63" fmla="*/ 34 h 348"/>
                  <a:gd name="T64" fmla="*/ 42 w 361"/>
                  <a:gd name="T65" fmla="*/ 31 h 348"/>
                  <a:gd name="T66" fmla="*/ 40 w 361"/>
                  <a:gd name="T67" fmla="*/ 28 h 348"/>
                  <a:gd name="T68" fmla="*/ 38 w 361"/>
                  <a:gd name="T69" fmla="*/ 25 h 348"/>
                  <a:gd name="T70" fmla="*/ 35 w 361"/>
                  <a:gd name="T71" fmla="*/ 21 h 348"/>
                  <a:gd name="T72" fmla="*/ 31 w 361"/>
                  <a:gd name="T73" fmla="*/ 17 h 348"/>
                  <a:gd name="T74" fmla="*/ 25 w 361"/>
                  <a:gd name="T75" fmla="*/ 14 h 348"/>
                  <a:gd name="T76" fmla="*/ 19 w 361"/>
                  <a:gd name="T77" fmla="*/ 10 h 348"/>
                  <a:gd name="T78" fmla="*/ 11 w 361"/>
                  <a:gd name="T79" fmla="*/ 5 h 348"/>
                  <a:gd name="T80" fmla="*/ 1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1" name="Freeform 5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4 w 126"/>
                  <a:gd name="T1" fmla="*/ 0 h 343"/>
                  <a:gd name="T2" fmla="*/ 2 w 126"/>
                  <a:gd name="T3" fmla="*/ 3 h 343"/>
                  <a:gd name="T4" fmla="*/ 1 w 126"/>
                  <a:gd name="T5" fmla="*/ 8 h 343"/>
                  <a:gd name="T6" fmla="*/ 0 w 126"/>
                  <a:gd name="T7" fmla="*/ 15 h 343"/>
                  <a:gd name="T8" fmla="*/ 1 w 126"/>
                  <a:gd name="T9" fmla="*/ 21 h 343"/>
                  <a:gd name="T10" fmla="*/ 3 w 126"/>
                  <a:gd name="T11" fmla="*/ 28 h 343"/>
                  <a:gd name="T12" fmla="*/ 6 w 126"/>
                  <a:gd name="T13" fmla="*/ 34 h 343"/>
                  <a:gd name="T14" fmla="*/ 10 w 126"/>
                  <a:gd name="T15" fmla="*/ 39 h 343"/>
                  <a:gd name="T16" fmla="*/ 16 w 126"/>
                  <a:gd name="T17" fmla="*/ 42 h 343"/>
                  <a:gd name="T18" fmla="*/ 16 w 126"/>
                  <a:gd name="T19" fmla="*/ 42 h 343"/>
                  <a:gd name="T20" fmla="*/ 15 w 126"/>
                  <a:gd name="T21" fmla="*/ 41 h 343"/>
                  <a:gd name="T22" fmla="*/ 13 w 126"/>
                  <a:gd name="T23" fmla="*/ 40 h 343"/>
                  <a:gd name="T24" fmla="*/ 11 w 126"/>
                  <a:gd name="T25" fmla="*/ 38 h 343"/>
                  <a:gd name="T26" fmla="*/ 9 w 126"/>
                  <a:gd name="T27" fmla="*/ 36 h 343"/>
                  <a:gd name="T28" fmla="*/ 7 w 126"/>
                  <a:gd name="T29" fmla="*/ 33 h 343"/>
                  <a:gd name="T30" fmla="*/ 6 w 126"/>
                  <a:gd name="T31" fmla="*/ 30 h 343"/>
                  <a:gd name="T32" fmla="*/ 4 w 126"/>
                  <a:gd name="T33" fmla="*/ 27 h 343"/>
                  <a:gd name="T34" fmla="*/ 3 w 126"/>
                  <a:gd name="T35" fmla="*/ 22 h 343"/>
                  <a:gd name="T36" fmla="*/ 2 w 126"/>
                  <a:gd name="T37" fmla="*/ 18 h 343"/>
                  <a:gd name="T38" fmla="*/ 2 w 126"/>
                  <a:gd name="T39" fmla="*/ 13 h 343"/>
                  <a:gd name="T40" fmla="*/ 2 w 126"/>
                  <a:gd name="T41" fmla="*/ 9 h 343"/>
                  <a:gd name="T42" fmla="*/ 3 w 126"/>
                  <a:gd name="T43" fmla="*/ 5 h 343"/>
                  <a:gd name="T44" fmla="*/ 3 w 126"/>
                  <a:gd name="T45" fmla="*/ 2 h 343"/>
                  <a:gd name="T46" fmla="*/ 3 w 126"/>
                  <a:gd name="T47" fmla="*/ 0 h 343"/>
                  <a:gd name="T48" fmla="*/ 4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2" name="Freeform 5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41 w 332"/>
                  <a:gd name="T1" fmla="*/ 20 h 160"/>
                  <a:gd name="T2" fmla="*/ 40 w 332"/>
                  <a:gd name="T3" fmla="*/ 19 h 160"/>
                  <a:gd name="T4" fmla="*/ 39 w 332"/>
                  <a:gd name="T5" fmla="*/ 17 h 160"/>
                  <a:gd name="T6" fmla="*/ 38 w 332"/>
                  <a:gd name="T7" fmla="*/ 15 h 160"/>
                  <a:gd name="T8" fmla="*/ 36 w 332"/>
                  <a:gd name="T9" fmla="*/ 12 h 160"/>
                  <a:gd name="T10" fmla="*/ 34 w 332"/>
                  <a:gd name="T11" fmla="*/ 10 h 160"/>
                  <a:gd name="T12" fmla="*/ 31 w 332"/>
                  <a:gd name="T13" fmla="*/ 8 h 160"/>
                  <a:gd name="T14" fmla="*/ 28 w 332"/>
                  <a:gd name="T15" fmla="*/ 6 h 160"/>
                  <a:gd name="T16" fmla="*/ 25 w 332"/>
                  <a:gd name="T17" fmla="*/ 5 h 160"/>
                  <a:gd name="T18" fmla="*/ 22 w 332"/>
                  <a:gd name="T19" fmla="*/ 3 h 160"/>
                  <a:gd name="T20" fmla="*/ 19 w 332"/>
                  <a:gd name="T21" fmla="*/ 2 h 160"/>
                  <a:gd name="T22" fmla="*/ 16 w 332"/>
                  <a:gd name="T23" fmla="*/ 1 h 160"/>
                  <a:gd name="T24" fmla="*/ 13 w 332"/>
                  <a:gd name="T25" fmla="*/ 0 h 160"/>
                  <a:gd name="T26" fmla="*/ 9 w 332"/>
                  <a:gd name="T27" fmla="*/ 0 h 160"/>
                  <a:gd name="T28" fmla="*/ 6 w 332"/>
                  <a:gd name="T29" fmla="*/ 1 h 160"/>
                  <a:gd name="T30" fmla="*/ 3 w 332"/>
                  <a:gd name="T31" fmla="*/ 2 h 160"/>
                  <a:gd name="T32" fmla="*/ 0 w 332"/>
                  <a:gd name="T33" fmla="*/ 3 h 160"/>
                  <a:gd name="T34" fmla="*/ 0 w 332"/>
                  <a:gd name="T35" fmla="*/ 3 h 160"/>
                  <a:gd name="T36" fmla="*/ 1 w 332"/>
                  <a:gd name="T37" fmla="*/ 3 h 160"/>
                  <a:gd name="T38" fmla="*/ 4 w 332"/>
                  <a:gd name="T39" fmla="*/ 3 h 160"/>
                  <a:gd name="T40" fmla="*/ 6 w 332"/>
                  <a:gd name="T41" fmla="*/ 2 h 160"/>
                  <a:gd name="T42" fmla="*/ 9 w 332"/>
                  <a:gd name="T43" fmla="*/ 2 h 160"/>
                  <a:gd name="T44" fmla="*/ 13 w 332"/>
                  <a:gd name="T45" fmla="*/ 2 h 160"/>
                  <a:gd name="T46" fmla="*/ 16 w 332"/>
                  <a:gd name="T47" fmla="*/ 3 h 160"/>
                  <a:gd name="T48" fmla="*/ 19 w 332"/>
                  <a:gd name="T49" fmla="*/ 3 h 160"/>
                  <a:gd name="T50" fmla="*/ 24 w 332"/>
                  <a:gd name="T51" fmla="*/ 5 h 160"/>
                  <a:gd name="T52" fmla="*/ 28 w 332"/>
                  <a:gd name="T53" fmla="*/ 8 h 160"/>
                  <a:gd name="T54" fmla="*/ 31 w 332"/>
                  <a:gd name="T55" fmla="*/ 11 h 160"/>
                  <a:gd name="T56" fmla="*/ 35 w 332"/>
                  <a:gd name="T57" fmla="*/ 13 h 160"/>
                  <a:gd name="T58" fmla="*/ 37 w 332"/>
                  <a:gd name="T59" fmla="*/ 16 h 160"/>
                  <a:gd name="T60" fmla="*/ 39 w 332"/>
                  <a:gd name="T61" fmla="*/ 18 h 160"/>
                  <a:gd name="T62" fmla="*/ 41 w 332"/>
                  <a:gd name="T63" fmla="*/ 20 h 160"/>
                  <a:gd name="T64" fmla="*/ 41 w 332"/>
                  <a:gd name="T65" fmla="*/ 2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" name="Freeform 5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41 w 373"/>
                  <a:gd name="T1" fmla="*/ 167 h 1340"/>
                  <a:gd name="T2" fmla="*/ 30 w 373"/>
                  <a:gd name="T3" fmla="*/ 166 h 1340"/>
                  <a:gd name="T4" fmla="*/ 20 w 373"/>
                  <a:gd name="T5" fmla="*/ 163 h 1340"/>
                  <a:gd name="T6" fmla="*/ 12 w 373"/>
                  <a:gd name="T7" fmla="*/ 159 h 1340"/>
                  <a:gd name="T8" fmla="*/ 6 w 373"/>
                  <a:gd name="T9" fmla="*/ 152 h 1340"/>
                  <a:gd name="T10" fmla="*/ 5 w 373"/>
                  <a:gd name="T11" fmla="*/ 142 h 1340"/>
                  <a:gd name="T12" fmla="*/ 8 w 373"/>
                  <a:gd name="T13" fmla="*/ 128 h 1340"/>
                  <a:gd name="T14" fmla="*/ 17 w 373"/>
                  <a:gd name="T15" fmla="*/ 109 h 1340"/>
                  <a:gd name="T16" fmla="*/ 31 w 373"/>
                  <a:gd name="T17" fmla="*/ 88 h 1340"/>
                  <a:gd name="T18" fmla="*/ 39 w 373"/>
                  <a:gd name="T19" fmla="*/ 70 h 1340"/>
                  <a:gd name="T20" fmla="*/ 44 w 373"/>
                  <a:gd name="T21" fmla="*/ 54 h 1340"/>
                  <a:gd name="T22" fmla="*/ 46 w 373"/>
                  <a:gd name="T23" fmla="*/ 39 h 1340"/>
                  <a:gd name="T24" fmla="*/ 44 w 373"/>
                  <a:gd name="T25" fmla="*/ 27 h 1340"/>
                  <a:gd name="T26" fmla="*/ 40 w 373"/>
                  <a:gd name="T27" fmla="*/ 17 h 1340"/>
                  <a:gd name="T28" fmla="*/ 34 w 373"/>
                  <a:gd name="T29" fmla="*/ 9 h 1340"/>
                  <a:gd name="T30" fmla="*/ 27 w 373"/>
                  <a:gd name="T31" fmla="*/ 3 h 1340"/>
                  <a:gd name="T32" fmla="*/ 20 w 373"/>
                  <a:gd name="T33" fmla="*/ 1 h 1340"/>
                  <a:gd name="T34" fmla="*/ 14 w 373"/>
                  <a:gd name="T35" fmla="*/ 1 h 1340"/>
                  <a:gd name="T36" fmla="*/ 10 w 373"/>
                  <a:gd name="T37" fmla="*/ 2 h 1340"/>
                  <a:gd name="T38" fmla="*/ 7 w 373"/>
                  <a:gd name="T39" fmla="*/ 5 h 1340"/>
                  <a:gd name="T40" fmla="*/ 4 w 373"/>
                  <a:gd name="T41" fmla="*/ 8 h 1340"/>
                  <a:gd name="T42" fmla="*/ 2 w 373"/>
                  <a:gd name="T43" fmla="*/ 11 h 1340"/>
                  <a:gd name="T44" fmla="*/ 0 w 373"/>
                  <a:gd name="T45" fmla="*/ 14 h 1340"/>
                  <a:gd name="T46" fmla="*/ 0 w 373"/>
                  <a:gd name="T47" fmla="*/ 16 h 1340"/>
                  <a:gd name="T48" fmla="*/ 0 w 373"/>
                  <a:gd name="T49" fmla="*/ 16 h 1340"/>
                  <a:gd name="T50" fmla="*/ 1 w 373"/>
                  <a:gd name="T51" fmla="*/ 14 h 1340"/>
                  <a:gd name="T52" fmla="*/ 2 w 373"/>
                  <a:gd name="T53" fmla="*/ 12 h 1340"/>
                  <a:gd name="T54" fmla="*/ 5 w 373"/>
                  <a:gd name="T55" fmla="*/ 10 h 1340"/>
                  <a:gd name="T56" fmla="*/ 8 w 373"/>
                  <a:gd name="T57" fmla="*/ 7 h 1340"/>
                  <a:gd name="T58" fmla="*/ 12 w 373"/>
                  <a:gd name="T59" fmla="*/ 5 h 1340"/>
                  <a:gd name="T60" fmla="*/ 16 w 373"/>
                  <a:gd name="T61" fmla="*/ 4 h 1340"/>
                  <a:gd name="T62" fmla="*/ 21 w 373"/>
                  <a:gd name="T63" fmla="*/ 4 h 1340"/>
                  <a:gd name="T64" fmla="*/ 26 w 373"/>
                  <a:gd name="T65" fmla="*/ 6 h 1340"/>
                  <a:gd name="T66" fmla="*/ 31 w 373"/>
                  <a:gd name="T67" fmla="*/ 9 h 1340"/>
                  <a:gd name="T68" fmla="*/ 36 w 373"/>
                  <a:gd name="T69" fmla="*/ 15 h 1340"/>
                  <a:gd name="T70" fmla="*/ 40 w 373"/>
                  <a:gd name="T71" fmla="*/ 22 h 1340"/>
                  <a:gd name="T72" fmla="*/ 43 w 373"/>
                  <a:gd name="T73" fmla="*/ 30 h 1340"/>
                  <a:gd name="T74" fmla="*/ 45 w 373"/>
                  <a:gd name="T75" fmla="*/ 40 h 1340"/>
                  <a:gd name="T76" fmla="*/ 44 w 373"/>
                  <a:gd name="T77" fmla="*/ 51 h 1340"/>
                  <a:gd name="T78" fmla="*/ 40 w 373"/>
                  <a:gd name="T79" fmla="*/ 63 h 1340"/>
                  <a:gd name="T80" fmla="*/ 33 w 373"/>
                  <a:gd name="T81" fmla="*/ 77 h 1340"/>
                  <a:gd name="T82" fmla="*/ 25 w 373"/>
                  <a:gd name="T83" fmla="*/ 90 h 1340"/>
                  <a:gd name="T84" fmla="*/ 18 w 373"/>
                  <a:gd name="T85" fmla="*/ 102 h 1340"/>
                  <a:gd name="T86" fmla="*/ 11 w 373"/>
                  <a:gd name="T87" fmla="*/ 113 h 1340"/>
                  <a:gd name="T88" fmla="*/ 6 w 373"/>
                  <a:gd name="T89" fmla="*/ 123 h 1340"/>
                  <a:gd name="T90" fmla="*/ 2 w 373"/>
                  <a:gd name="T91" fmla="*/ 133 h 1340"/>
                  <a:gd name="T92" fmla="*/ 0 w 373"/>
                  <a:gd name="T93" fmla="*/ 142 h 1340"/>
                  <a:gd name="T94" fmla="*/ 2 w 373"/>
                  <a:gd name="T95" fmla="*/ 150 h 1340"/>
                  <a:gd name="T96" fmla="*/ 7 w 373"/>
                  <a:gd name="T97" fmla="*/ 157 h 1340"/>
                  <a:gd name="T98" fmla="*/ 13 w 373"/>
                  <a:gd name="T99" fmla="*/ 162 h 1340"/>
                  <a:gd name="T100" fmla="*/ 19 w 373"/>
                  <a:gd name="T101" fmla="*/ 165 h 1340"/>
                  <a:gd name="T102" fmla="*/ 26 w 373"/>
                  <a:gd name="T103" fmla="*/ 167 h 1340"/>
                  <a:gd name="T104" fmla="*/ 33 w 373"/>
                  <a:gd name="T105" fmla="*/ 168 h 1340"/>
                  <a:gd name="T106" fmla="*/ 39 w 373"/>
                  <a:gd name="T107" fmla="*/ 168 h 1340"/>
                  <a:gd name="T108" fmla="*/ 43 w 373"/>
                  <a:gd name="T109" fmla="*/ 168 h 1340"/>
                  <a:gd name="T110" fmla="*/ 46 w 373"/>
                  <a:gd name="T111" fmla="*/ 167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4" name="Freeform 5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3 w 110"/>
                  <a:gd name="T1" fmla="*/ 8 h 123"/>
                  <a:gd name="T2" fmla="*/ 14 w 110"/>
                  <a:gd name="T3" fmla="*/ 7 h 123"/>
                  <a:gd name="T4" fmla="*/ 14 w 110"/>
                  <a:gd name="T5" fmla="*/ 6 h 123"/>
                  <a:gd name="T6" fmla="*/ 14 w 110"/>
                  <a:gd name="T7" fmla="*/ 5 h 123"/>
                  <a:gd name="T8" fmla="*/ 14 w 110"/>
                  <a:gd name="T9" fmla="*/ 4 h 123"/>
                  <a:gd name="T10" fmla="*/ 13 w 110"/>
                  <a:gd name="T11" fmla="*/ 4 h 123"/>
                  <a:gd name="T12" fmla="*/ 12 w 110"/>
                  <a:gd name="T13" fmla="*/ 3 h 123"/>
                  <a:gd name="T14" fmla="*/ 11 w 110"/>
                  <a:gd name="T15" fmla="*/ 3 h 123"/>
                  <a:gd name="T16" fmla="*/ 10 w 110"/>
                  <a:gd name="T17" fmla="*/ 3 h 123"/>
                  <a:gd name="T18" fmla="*/ 10 w 110"/>
                  <a:gd name="T19" fmla="*/ 2 h 123"/>
                  <a:gd name="T20" fmla="*/ 9 w 110"/>
                  <a:gd name="T21" fmla="*/ 1 h 123"/>
                  <a:gd name="T22" fmla="*/ 8 w 110"/>
                  <a:gd name="T23" fmla="*/ 1 h 123"/>
                  <a:gd name="T24" fmla="*/ 7 w 110"/>
                  <a:gd name="T25" fmla="*/ 0 h 123"/>
                  <a:gd name="T26" fmla="*/ 6 w 110"/>
                  <a:gd name="T27" fmla="*/ 1 h 123"/>
                  <a:gd name="T28" fmla="*/ 6 w 110"/>
                  <a:gd name="T29" fmla="*/ 1 h 123"/>
                  <a:gd name="T30" fmla="*/ 5 w 110"/>
                  <a:gd name="T31" fmla="*/ 2 h 123"/>
                  <a:gd name="T32" fmla="*/ 5 w 110"/>
                  <a:gd name="T33" fmla="*/ 3 h 123"/>
                  <a:gd name="T34" fmla="*/ 4 w 110"/>
                  <a:gd name="T35" fmla="*/ 3 h 123"/>
                  <a:gd name="T36" fmla="*/ 3 w 110"/>
                  <a:gd name="T37" fmla="*/ 3 h 123"/>
                  <a:gd name="T38" fmla="*/ 2 w 110"/>
                  <a:gd name="T39" fmla="*/ 3 h 123"/>
                  <a:gd name="T40" fmla="*/ 1 w 110"/>
                  <a:gd name="T41" fmla="*/ 4 h 123"/>
                  <a:gd name="T42" fmla="*/ 1 w 110"/>
                  <a:gd name="T43" fmla="*/ 5 h 123"/>
                  <a:gd name="T44" fmla="*/ 1 w 110"/>
                  <a:gd name="T45" fmla="*/ 6 h 123"/>
                  <a:gd name="T46" fmla="*/ 1 w 110"/>
                  <a:gd name="T47" fmla="*/ 7 h 123"/>
                  <a:gd name="T48" fmla="*/ 2 w 110"/>
                  <a:gd name="T49" fmla="*/ 8 h 123"/>
                  <a:gd name="T50" fmla="*/ 1 w 110"/>
                  <a:gd name="T51" fmla="*/ 9 h 123"/>
                  <a:gd name="T52" fmla="*/ 0 w 110"/>
                  <a:gd name="T53" fmla="*/ 10 h 123"/>
                  <a:gd name="T54" fmla="*/ 0 w 110"/>
                  <a:gd name="T55" fmla="*/ 11 h 123"/>
                  <a:gd name="T56" fmla="*/ 1 w 110"/>
                  <a:gd name="T57" fmla="*/ 12 h 123"/>
                  <a:gd name="T58" fmla="*/ 1 w 110"/>
                  <a:gd name="T59" fmla="*/ 13 h 123"/>
                  <a:gd name="T60" fmla="*/ 2 w 110"/>
                  <a:gd name="T61" fmla="*/ 13 h 123"/>
                  <a:gd name="T62" fmla="*/ 3 w 110"/>
                  <a:gd name="T63" fmla="*/ 13 h 123"/>
                  <a:gd name="T64" fmla="*/ 5 w 110"/>
                  <a:gd name="T65" fmla="*/ 13 h 123"/>
                  <a:gd name="T66" fmla="*/ 5 w 110"/>
                  <a:gd name="T67" fmla="*/ 14 h 123"/>
                  <a:gd name="T68" fmla="*/ 5 w 110"/>
                  <a:gd name="T69" fmla="*/ 15 h 123"/>
                  <a:gd name="T70" fmla="*/ 6 w 110"/>
                  <a:gd name="T71" fmla="*/ 16 h 123"/>
                  <a:gd name="T72" fmla="*/ 7 w 110"/>
                  <a:gd name="T73" fmla="*/ 16 h 123"/>
                  <a:gd name="T74" fmla="*/ 8 w 110"/>
                  <a:gd name="T75" fmla="*/ 16 h 123"/>
                  <a:gd name="T76" fmla="*/ 9 w 110"/>
                  <a:gd name="T77" fmla="*/ 15 h 123"/>
                  <a:gd name="T78" fmla="*/ 10 w 110"/>
                  <a:gd name="T79" fmla="*/ 14 h 123"/>
                  <a:gd name="T80" fmla="*/ 10 w 110"/>
                  <a:gd name="T81" fmla="*/ 13 h 123"/>
                  <a:gd name="T82" fmla="*/ 11 w 110"/>
                  <a:gd name="T83" fmla="*/ 13 h 123"/>
                  <a:gd name="T84" fmla="*/ 12 w 110"/>
                  <a:gd name="T85" fmla="*/ 13 h 123"/>
                  <a:gd name="T86" fmla="*/ 13 w 110"/>
                  <a:gd name="T87" fmla="*/ 13 h 123"/>
                  <a:gd name="T88" fmla="*/ 14 w 110"/>
                  <a:gd name="T89" fmla="*/ 12 h 123"/>
                  <a:gd name="T90" fmla="*/ 14 w 110"/>
                  <a:gd name="T91" fmla="*/ 11 h 123"/>
                  <a:gd name="T92" fmla="*/ 14 w 110"/>
                  <a:gd name="T93" fmla="*/ 10 h 123"/>
                  <a:gd name="T94" fmla="*/ 14 w 110"/>
                  <a:gd name="T95" fmla="*/ 9 h 123"/>
                  <a:gd name="T96" fmla="*/ 13 w 110"/>
                  <a:gd name="T97" fmla="*/ 8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" name="Freeform 6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2 w 31"/>
                  <a:gd name="T1" fmla="*/ 4 h 33"/>
                  <a:gd name="T2" fmla="*/ 2 w 31"/>
                  <a:gd name="T3" fmla="*/ 4 h 33"/>
                  <a:gd name="T4" fmla="*/ 1 w 31"/>
                  <a:gd name="T5" fmla="*/ 3 h 33"/>
                  <a:gd name="T6" fmla="*/ 1 w 31"/>
                  <a:gd name="T7" fmla="*/ 3 h 33"/>
                  <a:gd name="T8" fmla="*/ 0 w 31"/>
                  <a:gd name="T9" fmla="*/ 2 h 33"/>
                  <a:gd name="T10" fmla="*/ 1 w 31"/>
                  <a:gd name="T11" fmla="*/ 1 h 33"/>
                  <a:gd name="T12" fmla="*/ 1 w 31"/>
                  <a:gd name="T13" fmla="*/ 0 h 33"/>
                  <a:gd name="T14" fmla="*/ 2 w 31"/>
                  <a:gd name="T15" fmla="*/ 0 h 33"/>
                  <a:gd name="T16" fmla="*/ 2 w 31"/>
                  <a:gd name="T17" fmla="*/ 0 h 33"/>
                  <a:gd name="T18" fmla="*/ 3 w 31"/>
                  <a:gd name="T19" fmla="*/ 0 h 33"/>
                  <a:gd name="T20" fmla="*/ 4 w 31"/>
                  <a:gd name="T21" fmla="*/ 0 h 33"/>
                  <a:gd name="T22" fmla="*/ 4 w 31"/>
                  <a:gd name="T23" fmla="*/ 1 h 33"/>
                  <a:gd name="T24" fmla="*/ 4 w 31"/>
                  <a:gd name="T25" fmla="*/ 2 h 33"/>
                  <a:gd name="T26" fmla="*/ 4 w 31"/>
                  <a:gd name="T27" fmla="*/ 3 h 33"/>
                  <a:gd name="T28" fmla="*/ 4 w 31"/>
                  <a:gd name="T29" fmla="*/ 3 h 33"/>
                  <a:gd name="T30" fmla="*/ 3 w 31"/>
                  <a:gd name="T31" fmla="*/ 4 h 33"/>
                  <a:gd name="T32" fmla="*/ 2 w 31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6" name="Freeform 6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3 w 111"/>
                  <a:gd name="T1" fmla="*/ 8 h 122"/>
                  <a:gd name="T2" fmla="*/ 14 w 111"/>
                  <a:gd name="T3" fmla="*/ 7 h 122"/>
                  <a:gd name="T4" fmla="*/ 14 w 111"/>
                  <a:gd name="T5" fmla="*/ 6 h 122"/>
                  <a:gd name="T6" fmla="*/ 14 w 111"/>
                  <a:gd name="T7" fmla="*/ 5 h 122"/>
                  <a:gd name="T8" fmla="*/ 14 w 111"/>
                  <a:gd name="T9" fmla="*/ 4 h 122"/>
                  <a:gd name="T10" fmla="*/ 13 w 111"/>
                  <a:gd name="T11" fmla="*/ 3 h 122"/>
                  <a:gd name="T12" fmla="*/ 12 w 111"/>
                  <a:gd name="T13" fmla="*/ 3 h 122"/>
                  <a:gd name="T14" fmla="*/ 11 w 111"/>
                  <a:gd name="T15" fmla="*/ 3 h 122"/>
                  <a:gd name="T16" fmla="*/ 10 w 111"/>
                  <a:gd name="T17" fmla="*/ 3 h 122"/>
                  <a:gd name="T18" fmla="*/ 10 w 111"/>
                  <a:gd name="T19" fmla="*/ 2 h 122"/>
                  <a:gd name="T20" fmla="*/ 9 w 111"/>
                  <a:gd name="T21" fmla="*/ 1 h 122"/>
                  <a:gd name="T22" fmla="*/ 8 w 111"/>
                  <a:gd name="T23" fmla="*/ 1 h 122"/>
                  <a:gd name="T24" fmla="*/ 7 w 111"/>
                  <a:gd name="T25" fmla="*/ 0 h 122"/>
                  <a:gd name="T26" fmla="*/ 6 w 111"/>
                  <a:gd name="T27" fmla="*/ 1 h 122"/>
                  <a:gd name="T28" fmla="*/ 6 w 111"/>
                  <a:gd name="T29" fmla="*/ 1 h 122"/>
                  <a:gd name="T30" fmla="*/ 5 w 111"/>
                  <a:gd name="T31" fmla="*/ 2 h 122"/>
                  <a:gd name="T32" fmla="*/ 5 w 111"/>
                  <a:gd name="T33" fmla="*/ 3 h 122"/>
                  <a:gd name="T34" fmla="*/ 4 w 111"/>
                  <a:gd name="T35" fmla="*/ 3 h 122"/>
                  <a:gd name="T36" fmla="*/ 3 w 111"/>
                  <a:gd name="T37" fmla="*/ 3 h 122"/>
                  <a:gd name="T38" fmla="*/ 2 w 111"/>
                  <a:gd name="T39" fmla="*/ 3 h 122"/>
                  <a:gd name="T40" fmla="*/ 1 w 111"/>
                  <a:gd name="T41" fmla="*/ 4 h 122"/>
                  <a:gd name="T42" fmla="*/ 1 w 111"/>
                  <a:gd name="T43" fmla="*/ 5 h 122"/>
                  <a:gd name="T44" fmla="*/ 1 w 111"/>
                  <a:gd name="T45" fmla="*/ 6 h 122"/>
                  <a:gd name="T46" fmla="*/ 1 w 111"/>
                  <a:gd name="T47" fmla="*/ 7 h 122"/>
                  <a:gd name="T48" fmla="*/ 2 w 111"/>
                  <a:gd name="T49" fmla="*/ 8 h 122"/>
                  <a:gd name="T50" fmla="*/ 1 w 111"/>
                  <a:gd name="T51" fmla="*/ 9 h 122"/>
                  <a:gd name="T52" fmla="*/ 1 w 111"/>
                  <a:gd name="T53" fmla="*/ 10 h 122"/>
                  <a:gd name="T54" fmla="*/ 0 w 111"/>
                  <a:gd name="T55" fmla="*/ 11 h 122"/>
                  <a:gd name="T56" fmla="*/ 1 w 111"/>
                  <a:gd name="T57" fmla="*/ 12 h 122"/>
                  <a:gd name="T58" fmla="*/ 1 w 111"/>
                  <a:gd name="T59" fmla="*/ 13 h 122"/>
                  <a:gd name="T60" fmla="*/ 2 w 111"/>
                  <a:gd name="T61" fmla="*/ 13 h 122"/>
                  <a:gd name="T62" fmla="*/ 3 w 111"/>
                  <a:gd name="T63" fmla="*/ 13 h 122"/>
                  <a:gd name="T64" fmla="*/ 5 w 111"/>
                  <a:gd name="T65" fmla="*/ 13 h 122"/>
                  <a:gd name="T66" fmla="*/ 5 w 111"/>
                  <a:gd name="T67" fmla="*/ 14 h 122"/>
                  <a:gd name="T68" fmla="*/ 5 w 111"/>
                  <a:gd name="T69" fmla="*/ 15 h 122"/>
                  <a:gd name="T70" fmla="*/ 6 w 111"/>
                  <a:gd name="T71" fmla="*/ 15 h 122"/>
                  <a:gd name="T72" fmla="*/ 7 w 111"/>
                  <a:gd name="T73" fmla="*/ 16 h 122"/>
                  <a:gd name="T74" fmla="*/ 8 w 111"/>
                  <a:gd name="T75" fmla="*/ 15 h 122"/>
                  <a:gd name="T76" fmla="*/ 9 w 111"/>
                  <a:gd name="T77" fmla="*/ 15 h 122"/>
                  <a:gd name="T78" fmla="*/ 10 w 111"/>
                  <a:gd name="T79" fmla="*/ 14 h 122"/>
                  <a:gd name="T80" fmla="*/ 10 w 111"/>
                  <a:gd name="T81" fmla="*/ 13 h 122"/>
                  <a:gd name="T82" fmla="*/ 11 w 111"/>
                  <a:gd name="T83" fmla="*/ 13 h 122"/>
                  <a:gd name="T84" fmla="*/ 12 w 111"/>
                  <a:gd name="T85" fmla="*/ 13 h 122"/>
                  <a:gd name="T86" fmla="*/ 13 w 111"/>
                  <a:gd name="T87" fmla="*/ 13 h 122"/>
                  <a:gd name="T88" fmla="*/ 14 w 111"/>
                  <a:gd name="T89" fmla="*/ 12 h 122"/>
                  <a:gd name="T90" fmla="*/ 14 w 111"/>
                  <a:gd name="T91" fmla="*/ 11 h 122"/>
                  <a:gd name="T92" fmla="*/ 14 w 111"/>
                  <a:gd name="T93" fmla="*/ 10 h 122"/>
                  <a:gd name="T94" fmla="*/ 14 w 111"/>
                  <a:gd name="T95" fmla="*/ 9 h 122"/>
                  <a:gd name="T96" fmla="*/ 13 w 111"/>
                  <a:gd name="T97" fmla="*/ 8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7" name="Freeform 6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2 w 32"/>
                  <a:gd name="T1" fmla="*/ 4 h 32"/>
                  <a:gd name="T2" fmla="*/ 2 w 32"/>
                  <a:gd name="T3" fmla="*/ 4 h 32"/>
                  <a:gd name="T4" fmla="*/ 1 w 32"/>
                  <a:gd name="T5" fmla="*/ 4 h 32"/>
                  <a:gd name="T6" fmla="*/ 1 w 32"/>
                  <a:gd name="T7" fmla="*/ 3 h 32"/>
                  <a:gd name="T8" fmla="*/ 0 w 32"/>
                  <a:gd name="T9" fmla="*/ 2 h 32"/>
                  <a:gd name="T10" fmla="*/ 1 w 32"/>
                  <a:gd name="T11" fmla="*/ 2 h 32"/>
                  <a:gd name="T12" fmla="*/ 1 w 32"/>
                  <a:gd name="T13" fmla="*/ 1 h 32"/>
                  <a:gd name="T14" fmla="*/ 2 w 32"/>
                  <a:gd name="T15" fmla="*/ 1 h 32"/>
                  <a:gd name="T16" fmla="*/ 2 w 32"/>
                  <a:gd name="T17" fmla="*/ 0 h 32"/>
                  <a:gd name="T18" fmla="*/ 3 w 32"/>
                  <a:gd name="T19" fmla="*/ 1 h 32"/>
                  <a:gd name="T20" fmla="*/ 4 w 32"/>
                  <a:gd name="T21" fmla="*/ 1 h 32"/>
                  <a:gd name="T22" fmla="*/ 4 w 32"/>
                  <a:gd name="T23" fmla="*/ 2 h 32"/>
                  <a:gd name="T24" fmla="*/ 4 w 32"/>
                  <a:gd name="T25" fmla="*/ 2 h 32"/>
                  <a:gd name="T26" fmla="*/ 4 w 32"/>
                  <a:gd name="T27" fmla="*/ 3 h 32"/>
                  <a:gd name="T28" fmla="*/ 4 w 32"/>
                  <a:gd name="T29" fmla="*/ 4 h 32"/>
                  <a:gd name="T30" fmla="*/ 3 w 32"/>
                  <a:gd name="T31" fmla="*/ 4 h 32"/>
                  <a:gd name="T32" fmla="*/ 2 w 32"/>
                  <a:gd name="T33" fmla="*/ 4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8" name="Freeform 6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7 w 136"/>
                  <a:gd name="T1" fmla="*/ 8 h 149"/>
                  <a:gd name="T2" fmla="*/ 17 w 136"/>
                  <a:gd name="T3" fmla="*/ 5 h 149"/>
                  <a:gd name="T4" fmla="*/ 17 w 136"/>
                  <a:gd name="T5" fmla="*/ 4 h 149"/>
                  <a:gd name="T6" fmla="*/ 16 w 136"/>
                  <a:gd name="T7" fmla="*/ 3 h 149"/>
                  <a:gd name="T8" fmla="*/ 14 w 136"/>
                  <a:gd name="T9" fmla="*/ 3 h 149"/>
                  <a:gd name="T10" fmla="*/ 13 w 136"/>
                  <a:gd name="T11" fmla="*/ 3 h 149"/>
                  <a:gd name="T12" fmla="*/ 12 w 136"/>
                  <a:gd name="T13" fmla="*/ 2 h 149"/>
                  <a:gd name="T14" fmla="*/ 10 w 136"/>
                  <a:gd name="T15" fmla="*/ 0 h 149"/>
                  <a:gd name="T16" fmla="*/ 8 w 136"/>
                  <a:gd name="T17" fmla="*/ 0 h 149"/>
                  <a:gd name="T18" fmla="*/ 6 w 136"/>
                  <a:gd name="T19" fmla="*/ 2 h 149"/>
                  <a:gd name="T20" fmla="*/ 5 w 136"/>
                  <a:gd name="T21" fmla="*/ 3 h 149"/>
                  <a:gd name="T22" fmla="*/ 4 w 136"/>
                  <a:gd name="T23" fmla="*/ 3 h 149"/>
                  <a:gd name="T24" fmla="*/ 2 w 136"/>
                  <a:gd name="T25" fmla="*/ 3 h 149"/>
                  <a:gd name="T26" fmla="*/ 1 w 136"/>
                  <a:gd name="T27" fmla="*/ 4 h 149"/>
                  <a:gd name="T28" fmla="*/ 0 w 136"/>
                  <a:gd name="T29" fmla="*/ 5 h 149"/>
                  <a:gd name="T30" fmla="*/ 1 w 136"/>
                  <a:gd name="T31" fmla="*/ 8 h 149"/>
                  <a:gd name="T32" fmla="*/ 1 w 136"/>
                  <a:gd name="T33" fmla="*/ 10 h 149"/>
                  <a:gd name="T34" fmla="*/ 0 w 136"/>
                  <a:gd name="T35" fmla="*/ 12 h 149"/>
                  <a:gd name="T36" fmla="*/ 1 w 136"/>
                  <a:gd name="T37" fmla="*/ 14 h 149"/>
                  <a:gd name="T38" fmla="*/ 2 w 136"/>
                  <a:gd name="T39" fmla="*/ 15 h 149"/>
                  <a:gd name="T40" fmla="*/ 4 w 136"/>
                  <a:gd name="T41" fmla="*/ 15 h 149"/>
                  <a:gd name="T42" fmla="*/ 5 w 136"/>
                  <a:gd name="T43" fmla="*/ 15 h 149"/>
                  <a:gd name="T44" fmla="*/ 6 w 136"/>
                  <a:gd name="T45" fmla="*/ 16 h 149"/>
                  <a:gd name="T46" fmla="*/ 8 w 136"/>
                  <a:gd name="T47" fmla="*/ 18 h 149"/>
                  <a:gd name="T48" fmla="*/ 10 w 136"/>
                  <a:gd name="T49" fmla="*/ 18 h 149"/>
                  <a:gd name="T50" fmla="*/ 12 w 136"/>
                  <a:gd name="T51" fmla="*/ 16 h 149"/>
                  <a:gd name="T52" fmla="*/ 13 w 136"/>
                  <a:gd name="T53" fmla="*/ 15 h 149"/>
                  <a:gd name="T54" fmla="*/ 14 w 136"/>
                  <a:gd name="T55" fmla="*/ 15 h 149"/>
                  <a:gd name="T56" fmla="*/ 15 w 136"/>
                  <a:gd name="T57" fmla="*/ 15 h 149"/>
                  <a:gd name="T58" fmla="*/ 16 w 136"/>
                  <a:gd name="T59" fmla="*/ 14 h 149"/>
                  <a:gd name="T60" fmla="*/ 17 w 136"/>
                  <a:gd name="T61" fmla="*/ 12 h 149"/>
                  <a:gd name="T62" fmla="*/ 17 w 136"/>
                  <a:gd name="T63" fmla="*/ 1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" name="Freeform 6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3 w 39"/>
                  <a:gd name="T1" fmla="*/ 5 h 40"/>
                  <a:gd name="T2" fmla="*/ 2 w 39"/>
                  <a:gd name="T3" fmla="*/ 5 h 40"/>
                  <a:gd name="T4" fmla="*/ 1 w 39"/>
                  <a:gd name="T5" fmla="*/ 5 h 40"/>
                  <a:gd name="T6" fmla="*/ 1 w 39"/>
                  <a:gd name="T7" fmla="*/ 4 h 40"/>
                  <a:gd name="T8" fmla="*/ 0 w 39"/>
                  <a:gd name="T9" fmla="*/ 3 h 40"/>
                  <a:gd name="T10" fmla="*/ 1 w 39"/>
                  <a:gd name="T11" fmla="*/ 2 h 40"/>
                  <a:gd name="T12" fmla="*/ 1 w 39"/>
                  <a:gd name="T13" fmla="*/ 1 h 40"/>
                  <a:gd name="T14" fmla="*/ 2 w 39"/>
                  <a:gd name="T15" fmla="*/ 1 h 40"/>
                  <a:gd name="T16" fmla="*/ 3 w 39"/>
                  <a:gd name="T17" fmla="*/ 0 h 40"/>
                  <a:gd name="T18" fmla="*/ 4 w 39"/>
                  <a:gd name="T19" fmla="*/ 1 h 40"/>
                  <a:gd name="T20" fmla="*/ 5 w 39"/>
                  <a:gd name="T21" fmla="*/ 1 h 40"/>
                  <a:gd name="T22" fmla="*/ 5 w 39"/>
                  <a:gd name="T23" fmla="*/ 2 h 40"/>
                  <a:gd name="T24" fmla="*/ 5 w 39"/>
                  <a:gd name="T25" fmla="*/ 3 h 40"/>
                  <a:gd name="T26" fmla="*/ 5 w 39"/>
                  <a:gd name="T27" fmla="*/ 4 h 40"/>
                  <a:gd name="T28" fmla="*/ 5 w 39"/>
                  <a:gd name="T29" fmla="*/ 5 h 40"/>
                  <a:gd name="T30" fmla="*/ 4 w 39"/>
                  <a:gd name="T31" fmla="*/ 5 h 40"/>
                  <a:gd name="T32" fmla="*/ 3 w 39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0" name="Freeform 6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2 h 181"/>
                  <a:gd name="T2" fmla="*/ 3 w 129"/>
                  <a:gd name="T3" fmla="*/ 21 h 181"/>
                  <a:gd name="T4" fmla="*/ 6 w 129"/>
                  <a:gd name="T5" fmla="*/ 19 h 181"/>
                  <a:gd name="T6" fmla="*/ 9 w 129"/>
                  <a:gd name="T7" fmla="*/ 17 h 181"/>
                  <a:gd name="T8" fmla="*/ 12 w 129"/>
                  <a:gd name="T9" fmla="*/ 15 h 181"/>
                  <a:gd name="T10" fmla="*/ 14 w 129"/>
                  <a:gd name="T11" fmla="*/ 12 h 181"/>
                  <a:gd name="T12" fmla="*/ 15 w 129"/>
                  <a:gd name="T13" fmla="*/ 9 h 181"/>
                  <a:gd name="T14" fmla="*/ 16 w 129"/>
                  <a:gd name="T15" fmla="*/ 6 h 181"/>
                  <a:gd name="T16" fmla="*/ 15 w 129"/>
                  <a:gd name="T17" fmla="*/ 3 h 181"/>
                  <a:gd name="T18" fmla="*/ 14 w 129"/>
                  <a:gd name="T19" fmla="*/ 1 h 181"/>
                  <a:gd name="T20" fmla="*/ 12 w 129"/>
                  <a:gd name="T21" fmla="*/ 0 h 181"/>
                  <a:gd name="T22" fmla="*/ 10 w 129"/>
                  <a:gd name="T23" fmla="*/ 0 h 181"/>
                  <a:gd name="T24" fmla="*/ 9 w 129"/>
                  <a:gd name="T25" fmla="*/ 1 h 181"/>
                  <a:gd name="T26" fmla="*/ 7 w 129"/>
                  <a:gd name="T27" fmla="*/ 2 h 181"/>
                  <a:gd name="T28" fmla="*/ 6 w 129"/>
                  <a:gd name="T29" fmla="*/ 4 h 181"/>
                  <a:gd name="T30" fmla="*/ 6 w 129"/>
                  <a:gd name="T31" fmla="*/ 7 h 181"/>
                  <a:gd name="T32" fmla="*/ 6 w 129"/>
                  <a:gd name="T33" fmla="*/ 9 h 181"/>
                  <a:gd name="T34" fmla="*/ 6 w 129"/>
                  <a:gd name="T35" fmla="*/ 11 h 181"/>
                  <a:gd name="T36" fmla="*/ 6 w 129"/>
                  <a:gd name="T37" fmla="*/ 14 h 181"/>
                  <a:gd name="T38" fmla="*/ 5 w 129"/>
                  <a:gd name="T39" fmla="*/ 16 h 181"/>
                  <a:gd name="T40" fmla="*/ 3 w 129"/>
                  <a:gd name="T41" fmla="*/ 18 h 181"/>
                  <a:gd name="T42" fmla="*/ 2 w 129"/>
                  <a:gd name="T43" fmla="*/ 20 h 181"/>
                  <a:gd name="T44" fmla="*/ 1 w 129"/>
                  <a:gd name="T45" fmla="*/ 21 h 181"/>
                  <a:gd name="T46" fmla="*/ 0 w 129"/>
                  <a:gd name="T47" fmla="*/ 22 h 181"/>
                  <a:gd name="T48" fmla="*/ 0 w 129"/>
                  <a:gd name="T49" fmla="*/ 2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1" name="Freeform 6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7 w 90"/>
                  <a:gd name="T1" fmla="*/ 26 h 206"/>
                  <a:gd name="T2" fmla="*/ 9 w 90"/>
                  <a:gd name="T3" fmla="*/ 23 h 206"/>
                  <a:gd name="T4" fmla="*/ 10 w 90"/>
                  <a:gd name="T5" fmla="*/ 20 h 206"/>
                  <a:gd name="T6" fmla="*/ 11 w 90"/>
                  <a:gd name="T7" fmla="*/ 16 h 206"/>
                  <a:gd name="T8" fmla="*/ 12 w 90"/>
                  <a:gd name="T9" fmla="*/ 13 h 206"/>
                  <a:gd name="T10" fmla="*/ 11 w 90"/>
                  <a:gd name="T11" fmla="*/ 9 h 206"/>
                  <a:gd name="T12" fmla="*/ 11 w 90"/>
                  <a:gd name="T13" fmla="*/ 6 h 206"/>
                  <a:gd name="T14" fmla="*/ 9 w 90"/>
                  <a:gd name="T15" fmla="*/ 3 h 206"/>
                  <a:gd name="T16" fmla="*/ 7 w 90"/>
                  <a:gd name="T17" fmla="*/ 1 h 206"/>
                  <a:gd name="T18" fmla="*/ 5 w 90"/>
                  <a:gd name="T19" fmla="*/ 0 h 206"/>
                  <a:gd name="T20" fmla="*/ 3 w 90"/>
                  <a:gd name="T21" fmla="*/ 1 h 206"/>
                  <a:gd name="T22" fmla="*/ 1 w 90"/>
                  <a:gd name="T23" fmla="*/ 2 h 206"/>
                  <a:gd name="T24" fmla="*/ 1 w 90"/>
                  <a:gd name="T25" fmla="*/ 4 h 206"/>
                  <a:gd name="T26" fmla="*/ 0 w 90"/>
                  <a:gd name="T27" fmla="*/ 6 h 206"/>
                  <a:gd name="T28" fmla="*/ 1 w 90"/>
                  <a:gd name="T29" fmla="*/ 8 h 206"/>
                  <a:gd name="T30" fmla="*/ 2 w 90"/>
                  <a:gd name="T31" fmla="*/ 10 h 206"/>
                  <a:gd name="T32" fmla="*/ 4 w 90"/>
                  <a:gd name="T33" fmla="*/ 12 h 206"/>
                  <a:gd name="T34" fmla="*/ 5 w 90"/>
                  <a:gd name="T35" fmla="*/ 14 h 206"/>
                  <a:gd name="T36" fmla="*/ 6 w 90"/>
                  <a:gd name="T37" fmla="*/ 16 h 206"/>
                  <a:gd name="T38" fmla="*/ 7 w 90"/>
                  <a:gd name="T39" fmla="*/ 18 h 206"/>
                  <a:gd name="T40" fmla="*/ 7 w 90"/>
                  <a:gd name="T41" fmla="*/ 20 h 206"/>
                  <a:gd name="T42" fmla="*/ 7 w 90"/>
                  <a:gd name="T43" fmla="*/ 23 h 206"/>
                  <a:gd name="T44" fmla="*/ 7 w 90"/>
                  <a:gd name="T45" fmla="*/ 25 h 206"/>
                  <a:gd name="T46" fmla="*/ 7 w 90"/>
                  <a:gd name="T47" fmla="*/ 26 h 206"/>
                  <a:gd name="T48" fmla="*/ 7 w 90"/>
                  <a:gd name="T49" fmla="*/ 2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2" name="Freeform 6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0 h 99"/>
                  <a:gd name="T2" fmla="*/ 1 w 201"/>
                  <a:gd name="T3" fmla="*/ 11 h 99"/>
                  <a:gd name="T4" fmla="*/ 3 w 201"/>
                  <a:gd name="T5" fmla="*/ 11 h 99"/>
                  <a:gd name="T6" fmla="*/ 4 w 201"/>
                  <a:gd name="T7" fmla="*/ 12 h 99"/>
                  <a:gd name="T8" fmla="*/ 6 w 201"/>
                  <a:gd name="T9" fmla="*/ 12 h 99"/>
                  <a:gd name="T10" fmla="*/ 8 w 201"/>
                  <a:gd name="T11" fmla="*/ 13 h 99"/>
                  <a:gd name="T12" fmla="*/ 10 w 201"/>
                  <a:gd name="T13" fmla="*/ 13 h 99"/>
                  <a:gd name="T14" fmla="*/ 12 w 201"/>
                  <a:gd name="T15" fmla="*/ 13 h 99"/>
                  <a:gd name="T16" fmla="*/ 14 w 201"/>
                  <a:gd name="T17" fmla="*/ 13 h 99"/>
                  <a:gd name="T18" fmla="*/ 15 w 201"/>
                  <a:gd name="T19" fmla="*/ 12 h 99"/>
                  <a:gd name="T20" fmla="*/ 17 w 201"/>
                  <a:gd name="T21" fmla="*/ 12 h 99"/>
                  <a:gd name="T22" fmla="*/ 19 w 201"/>
                  <a:gd name="T23" fmla="*/ 12 h 99"/>
                  <a:gd name="T24" fmla="*/ 20 w 201"/>
                  <a:gd name="T25" fmla="*/ 11 h 99"/>
                  <a:gd name="T26" fmla="*/ 21 w 201"/>
                  <a:gd name="T27" fmla="*/ 10 h 99"/>
                  <a:gd name="T28" fmla="*/ 23 w 201"/>
                  <a:gd name="T29" fmla="*/ 9 h 99"/>
                  <a:gd name="T30" fmla="*/ 23 w 201"/>
                  <a:gd name="T31" fmla="*/ 8 h 99"/>
                  <a:gd name="T32" fmla="*/ 24 w 201"/>
                  <a:gd name="T33" fmla="*/ 6 h 99"/>
                  <a:gd name="T34" fmla="*/ 25 w 201"/>
                  <a:gd name="T35" fmla="*/ 4 h 99"/>
                  <a:gd name="T36" fmla="*/ 24 w 201"/>
                  <a:gd name="T37" fmla="*/ 2 h 99"/>
                  <a:gd name="T38" fmla="*/ 23 w 201"/>
                  <a:gd name="T39" fmla="*/ 1 h 99"/>
                  <a:gd name="T40" fmla="*/ 21 w 201"/>
                  <a:gd name="T41" fmla="*/ 0 h 99"/>
                  <a:gd name="T42" fmla="*/ 19 w 201"/>
                  <a:gd name="T43" fmla="*/ 1 h 99"/>
                  <a:gd name="T44" fmla="*/ 17 w 201"/>
                  <a:gd name="T45" fmla="*/ 2 h 99"/>
                  <a:gd name="T46" fmla="*/ 15 w 201"/>
                  <a:gd name="T47" fmla="*/ 3 h 99"/>
                  <a:gd name="T48" fmla="*/ 13 w 201"/>
                  <a:gd name="T49" fmla="*/ 5 h 99"/>
                  <a:gd name="T50" fmla="*/ 12 w 201"/>
                  <a:gd name="T51" fmla="*/ 7 h 99"/>
                  <a:gd name="T52" fmla="*/ 10 w 201"/>
                  <a:gd name="T53" fmla="*/ 8 h 99"/>
                  <a:gd name="T54" fmla="*/ 8 w 201"/>
                  <a:gd name="T55" fmla="*/ 9 h 99"/>
                  <a:gd name="T56" fmla="*/ 5 w 201"/>
                  <a:gd name="T57" fmla="*/ 10 h 99"/>
                  <a:gd name="T58" fmla="*/ 3 w 201"/>
                  <a:gd name="T59" fmla="*/ 10 h 99"/>
                  <a:gd name="T60" fmla="*/ 1 w 201"/>
                  <a:gd name="T61" fmla="*/ 10 h 99"/>
                  <a:gd name="T62" fmla="*/ 0 w 201"/>
                  <a:gd name="T63" fmla="*/ 10 h 99"/>
                  <a:gd name="T64" fmla="*/ 0 w 201"/>
                  <a:gd name="T65" fmla="*/ 1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3" name="Freeform 6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2 w 198"/>
                  <a:gd name="T3" fmla="*/ 3 h 100"/>
                  <a:gd name="T4" fmla="*/ 5 w 198"/>
                  <a:gd name="T5" fmla="*/ 6 h 100"/>
                  <a:gd name="T6" fmla="*/ 7 w 198"/>
                  <a:gd name="T7" fmla="*/ 9 h 100"/>
                  <a:gd name="T8" fmla="*/ 10 w 198"/>
                  <a:gd name="T9" fmla="*/ 11 h 100"/>
                  <a:gd name="T10" fmla="*/ 14 w 198"/>
                  <a:gd name="T11" fmla="*/ 12 h 100"/>
                  <a:gd name="T12" fmla="*/ 17 w 198"/>
                  <a:gd name="T13" fmla="*/ 13 h 100"/>
                  <a:gd name="T14" fmla="*/ 20 w 198"/>
                  <a:gd name="T15" fmla="*/ 13 h 100"/>
                  <a:gd name="T16" fmla="*/ 23 w 198"/>
                  <a:gd name="T17" fmla="*/ 12 h 100"/>
                  <a:gd name="T18" fmla="*/ 24 w 198"/>
                  <a:gd name="T19" fmla="*/ 10 h 100"/>
                  <a:gd name="T20" fmla="*/ 25 w 198"/>
                  <a:gd name="T21" fmla="*/ 8 h 100"/>
                  <a:gd name="T22" fmla="*/ 25 w 198"/>
                  <a:gd name="T23" fmla="*/ 6 h 100"/>
                  <a:gd name="T24" fmla="*/ 23 w 198"/>
                  <a:gd name="T25" fmla="*/ 5 h 100"/>
                  <a:gd name="T26" fmla="*/ 22 w 198"/>
                  <a:gd name="T27" fmla="*/ 4 h 100"/>
                  <a:gd name="T28" fmla="*/ 19 w 198"/>
                  <a:gd name="T29" fmla="*/ 3 h 100"/>
                  <a:gd name="T30" fmla="*/ 17 w 198"/>
                  <a:gd name="T31" fmla="*/ 3 h 100"/>
                  <a:gd name="T32" fmla="*/ 14 w 198"/>
                  <a:gd name="T33" fmla="*/ 4 h 100"/>
                  <a:gd name="T34" fmla="*/ 12 w 198"/>
                  <a:gd name="T35" fmla="*/ 5 h 100"/>
                  <a:gd name="T36" fmla="*/ 10 w 198"/>
                  <a:gd name="T37" fmla="*/ 5 h 100"/>
                  <a:gd name="T38" fmla="*/ 8 w 198"/>
                  <a:gd name="T39" fmla="*/ 4 h 100"/>
                  <a:gd name="T40" fmla="*/ 6 w 198"/>
                  <a:gd name="T41" fmla="*/ 3 h 100"/>
                  <a:gd name="T42" fmla="*/ 4 w 198"/>
                  <a:gd name="T43" fmla="*/ 2 h 100"/>
                  <a:gd name="T44" fmla="*/ 2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4" name="Freeform 6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4 h 174"/>
                  <a:gd name="T4" fmla="*/ 1 w 136"/>
                  <a:gd name="T5" fmla="*/ 7 h 174"/>
                  <a:gd name="T6" fmla="*/ 2 w 136"/>
                  <a:gd name="T7" fmla="*/ 11 h 174"/>
                  <a:gd name="T8" fmla="*/ 3 w 136"/>
                  <a:gd name="T9" fmla="*/ 15 h 174"/>
                  <a:gd name="T10" fmla="*/ 5 w 136"/>
                  <a:gd name="T11" fmla="*/ 18 h 174"/>
                  <a:gd name="T12" fmla="*/ 7 w 136"/>
                  <a:gd name="T13" fmla="*/ 20 h 174"/>
                  <a:gd name="T14" fmla="*/ 10 w 136"/>
                  <a:gd name="T15" fmla="*/ 22 h 174"/>
                  <a:gd name="T16" fmla="*/ 13 w 136"/>
                  <a:gd name="T17" fmla="*/ 22 h 174"/>
                  <a:gd name="T18" fmla="*/ 15 w 136"/>
                  <a:gd name="T19" fmla="*/ 22 h 174"/>
                  <a:gd name="T20" fmla="*/ 17 w 136"/>
                  <a:gd name="T21" fmla="*/ 21 h 174"/>
                  <a:gd name="T22" fmla="*/ 17 w 136"/>
                  <a:gd name="T23" fmla="*/ 19 h 174"/>
                  <a:gd name="T24" fmla="*/ 17 w 136"/>
                  <a:gd name="T25" fmla="*/ 17 h 174"/>
                  <a:gd name="T26" fmla="*/ 16 w 136"/>
                  <a:gd name="T27" fmla="*/ 15 h 174"/>
                  <a:gd name="T28" fmla="*/ 15 w 136"/>
                  <a:gd name="T29" fmla="*/ 13 h 174"/>
                  <a:gd name="T30" fmla="*/ 12 w 136"/>
                  <a:gd name="T31" fmla="*/ 12 h 174"/>
                  <a:gd name="T32" fmla="*/ 10 w 136"/>
                  <a:gd name="T33" fmla="*/ 11 h 174"/>
                  <a:gd name="T34" fmla="*/ 8 w 136"/>
                  <a:gd name="T35" fmla="*/ 11 h 174"/>
                  <a:gd name="T36" fmla="*/ 6 w 136"/>
                  <a:gd name="T37" fmla="*/ 10 h 174"/>
                  <a:gd name="T38" fmla="*/ 4 w 136"/>
                  <a:gd name="T39" fmla="*/ 8 h 174"/>
                  <a:gd name="T40" fmla="*/ 3 w 136"/>
                  <a:gd name="T41" fmla="*/ 6 h 174"/>
                  <a:gd name="T42" fmla="*/ 2 w 136"/>
                  <a:gd name="T43" fmla="*/ 4 h 174"/>
                  <a:gd name="T44" fmla="*/ 1 w 136"/>
                  <a:gd name="T45" fmla="*/ 2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5" name="Freeform 7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1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1 h 163"/>
                  <a:gd name="T8" fmla="*/ 2 w 469"/>
                  <a:gd name="T9" fmla="*/ 2 h 163"/>
                  <a:gd name="T10" fmla="*/ 4 w 469"/>
                  <a:gd name="T11" fmla="*/ 4 h 163"/>
                  <a:gd name="T12" fmla="*/ 6 w 469"/>
                  <a:gd name="T13" fmla="*/ 6 h 163"/>
                  <a:gd name="T14" fmla="*/ 9 w 469"/>
                  <a:gd name="T15" fmla="*/ 8 h 163"/>
                  <a:gd name="T16" fmla="*/ 13 w 469"/>
                  <a:gd name="T17" fmla="*/ 10 h 163"/>
                  <a:gd name="T18" fmla="*/ 17 w 469"/>
                  <a:gd name="T19" fmla="*/ 13 h 163"/>
                  <a:gd name="T20" fmla="*/ 21 w 469"/>
                  <a:gd name="T21" fmla="*/ 15 h 163"/>
                  <a:gd name="T22" fmla="*/ 26 w 469"/>
                  <a:gd name="T23" fmla="*/ 17 h 163"/>
                  <a:gd name="T24" fmla="*/ 31 w 469"/>
                  <a:gd name="T25" fmla="*/ 18 h 163"/>
                  <a:gd name="T26" fmla="*/ 35 w 469"/>
                  <a:gd name="T27" fmla="*/ 19 h 163"/>
                  <a:gd name="T28" fmla="*/ 40 w 469"/>
                  <a:gd name="T29" fmla="*/ 20 h 163"/>
                  <a:gd name="T30" fmla="*/ 45 w 469"/>
                  <a:gd name="T31" fmla="*/ 20 h 163"/>
                  <a:gd name="T32" fmla="*/ 50 w 469"/>
                  <a:gd name="T33" fmla="*/ 19 h 163"/>
                  <a:gd name="T34" fmla="*/ 53 w 469"/>
                  <a:gd name="T35" fmla="*/ 18 h 163"/>
                  <a:gd name="T36" fmla="*/ 55 w 469"/>
                  <a:gd name="T37" fmla="*/ 16 h 163"/>
                  <a:gd name="T38" fmla="*/ 56 w 469"/>
                  <a:gd name="T39" fmla="*/ 15 h 163"/>
                  <a:gd name="T40" fmla="*/ 57 w 469"/>
                  <a:gd name="T41" fmla="*/ 13 h 163"/>
                  <a:gd name="T42" fmla="*/ 58 w 469"/>
                  <a:gd name="T43" fmla="*/ 11 h 163"/>
                  <a:gd name="T44" fmla="*/ 58 w 469"/>
                  <a:gd name="T45" fmla="*/ 10 h 163"/>
                  <a:gd name="T46" fmla="*/ 58 w 469"/>
                  <a:gd name="T47" fmla="*/ 9 h 163"/>
                  <a:gd name="T48" fmla="*/ 58 w 469"/>
                  <a:gd name="T49" fmla="*/ 8 h 163"/>
                  <a:gd name="T50" fmla="*/ 58 w 469"/>
                  <a:gd name="T51" fmla="*/ 8 h 163"/>
                  <a:gd name="T52" fmla="*/ 58 w 469"/>
                  <a:gd name="T53" fmla="*/ 9 h 163"/>
                  <a:gd name="T54" fmla="*/ 57 w 469"/>
                  <a:gd name="T55" fmla="*/ 10 h 163"/>
                  <a:gd name="T56" fmla="*/ 56 w 469"/>
                  <a:gd name="T57" fmla="*/ 12 h 163"/>
                  <a:gd name="T58" fmla="*/ 55 w 469"/>
                  <a:gd name="T59" fmla="*/ 13 h 163"/>
                  <a:gd name="T60" fmla="*/ 54 w 469"/>
                  <a:gd name="T61" fmla="*/ 15 h 163"/>
                  <a:gd name="T62" fmla="*/ 51 w 469"/>
                  <a:gd name="T63" fmla="*/ 16 h 163"/>
                  <a:gd name="T64" fmla="*/ 49 w 469"/>
                  <a:gd name="T65" fmla="*/ 17 h 163"/>
                  <a:gd name="T66" fmla="*/ 45 w 469"/>
                  <a:gd name="T67" fmla="*/ 18 h 163"/>
                  <a:gd name="T68" fmla="*/ 41 w 469"/>
                  <a:gd name="T69" fmla="*/ 18 h 163"/>
                  <a:gd name="T70" fmla="*/ 37 w 469"/>
                  <a:gd name="T71" fmla="*/ 17 h 163"/>
                  <a:gd name="T72" fmla="*/ 31 w 469"/>
                  <a:gd name="T73" fmla="*/ 16 h 163"/>
                  <a:gd name="T74" fmla="*/ 25 w 469"/>
                  <a:gd name="T75" fmla="*/ 14 h 163"/>
                  <a:gd name="T76" fmla="*/ 18 w 469"/>
                  <a:gd name="T77" fmla="*/ 10 h 163"/>
                  <a:gd name="T78" fmla="*/ 10 w 469"/>
                  <a:gd name="T79" fmla="*/ 6 h 163"/>
                  <a:gd name="T80" fmla="*/ 1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" name="Freeform 7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1 w 142"/>
                  <a:gd name="T1" fmla="*/ 17 h 145"/>
                  <a:gd name="T2" fmla="*/ 9 w 142"/>
                  <a:gd name="T3" fmla="*/ 19 h 145"/>
                  <a:gd name="T4" fmla="*/ 6 w 142"/>
                  <a:gd name="T5" fmla="*/ 18 h 145"/>
                  <a:gd name="T6" fmla="*/ 5 w 142"/>
                  <a:gd name="T7" fmla="*/ 16 h 145"/>
                  <a:gd name="T8" fmla="*/ 4 w 142"/>
                  <a:gd name="T9" fmla="*/ 15 h 145"/>
                  <a:gd name="T10" fmla="*/ 3 w 142"/>
                  <a:gd name="T11" fmla="*/ 15 h 145"/>
                  <a:gd name="T12" fmla="*/ 2 w 142"/>
                  <a:gd name="T13" fmla="*/ 14 h 145"/>
                  <a:gd name="T14" fmla="*/ 1 w 142"/>
                  <a:gd name="T15" fmla="*/ 13 h 145"/>
                  <a:gd name="T16" fmla="*/ 0 w 142"/>
                  <a:gd name="T17" fmla="*/ 11 h 145"/>
                  <a:gd name="T18" fmla="*/ 2 w 142"/>
                  <a:gd name="T19" fmla="*/ 9 h 145"/>
                  <a:gd name="T20" fmla="*/ 2 w 142"/>
                  <a:gd name="T21" fmla="*/ 7 h 145"/>
                  <a:gd name="T22" fmla="*/ 2 w 142"/>
                  <a:gd name="T23" fmla="*/ 4 h 145"/>
                  <a:gd name="T24" fmla="*/ 3 w 142"/>
                  <a:gd name="T25" fmla="*/ 3 h 145"/>
                  <a:gd name="T26" fmla="*/ 4 w 142"/>
                  <a:gd name="T27" fmla="*/ 2 h 145"/>
                  <a:gd name="T28" fmla="*/ 5 w 142"/>
                  <a:gd name="T29" fmla="*/ 2 h 145"/>
                  <a:gd name="T30" fmla="*/ 7 w 142"/>
                  <a:gd name="T31" fmla="*/ 3 h 145"/>
                  <a:gd name="T32" fmla="*/ 8 w 142"/>
                  <a:gd name="T33" fmla="*/ 2 h 145"/>
                  <a:gd name="T34" fmla="*/ 10 w 142"/>
                  <a:gd name="T35" fmla="*/ 0 h 145"/>
                  <a:gd name="T36" fmla="*/ 12 w 142"/>
                  <a:gd name="T37" fmla="*/ 1 h 145"/>
                  <a:gd name="T38" fmla="*/ 14 w 142"/>
                  <a:gd name="T39" fmla="*/ 3 h 145"/>
                  <a:gd name="T40" fmla="*/ 14 w 142"/>
                  <a:gd name="T41" fmla="*/ 4 h 145"/>
                  <a:gd name="T42" fmla="*/ 16 w 142"/>
                  <a:gd name="T43" fmla="*/ 4 h 145"/>
                  <a:gd name="T44" fmla="*/ 17 w 142"/>
                  <a:gd name="T45" fmla="*/ 5 h 145"/>
                  <a:gd name="T46" fmla="*/ 18 w 142"/>
                  <a:gd name="T47" fmla="*/ 6 h 145"/>
                  <a:gd name="T48" fmla="*/ 18 w 142"/>
                  <a:gd name="T49" fmla="*/ 8 h 145"/>
                  <a:gd name="T50" fmla="*/ 17 w 142"/>
                  <a:gd name="T51" fmla="*/ 10 h 145"/>
                  <a:gd name="T52" fmla="*/ 17 w 142"/>
                  <a:gd name="T53" fmla="*/ 12 h 145"/>
                  <a:gd name="T54" fmla="*/ 17 w 142"/>
                  <a:gd name="T55" fmla="*/ 14 h 145"/>
                  <a:gd name="T56" fmla="*/ 16 w 142"/>
                  <a:gd name="T57" fmla="*/ 16 h 145"/>
                  <a:gd name="T58" fmla="*/ 15 w 142"/>
                  <a:gd name="T59" fmla="*/ 17 h 145"/>
                  <a:gd name="T60" fmla="*/ 13 w 142"/>
                  <a:gd name="T61" fmla="*/ 17 h 145"/>
                  <a:gd name="T62" fmla="*/ 12 w 142"/>
                  <a:gd name="T63" fmla="*/ 16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7" name="Freeform 7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6 w 40"/>
                  <a:gd name="T1" fmla="*/ 2 h 39"/>
                  <a:gd name="T2" fmla="*/ 5 w 40"/>
                  <a:gd name="T3" fmla="*/ 1 h 39"/>
                  <a:gd name="T4" fmla="*/ 4 w 40"/>
                  <a:gd name="T5" fmla="*/ 1 h 39"/>
                  <a:gd name="T6" fmla="*/ 3 w 40"/>
                  <a:gd name="T7" fmla="*/ 0 h 39"/>
                  <a:gd name="T8" fmla="*/ 2 w 40"/>
                  <a:gd name="T9" fmla="*/ 1 h 39"/>
                  <a:gd name="T10" fmla="*/ 1 w 40"/>
                  <a:gd name="T11" fmla="*/ 1 h 39"/>
                  <a:gd name="T12" fmla="*/ 1 w 40"/>
                  <a:gd name="T13" fmla="*/ 2 h 39"/>
                  <a:gd name="T14" fmla="*/ 0 w 40"/>
                  <a:gd name="T15" fmla="*/ 3 h 39"/>
                  <a:gd name="T16" fmla="*/ 1 w 40"/>
                  <a:gd name="T17" fmla="*/ 4 h 39"/>
                  <a:gd name="T18" fmla="*/ 1 w 40"/>
                  <a:gd name="T19" fmla="*/ 4 h 39"/>
                  <a:gd name="T20" fmla="*/ 2 w 40"/>
                  <a:gd name="T21" fmla="*/ 5 h 39"/>
                  <a:gd name="T22" fmla="*/ 3 w 40"/>
                  <a:gd name="T23" fmla="*/ 5 h 39"/>
                  <a:gd name="T24" fmla="*/ 4 w 40"/>
                  <a:gd name="T25" fmla="*/ 5 h 39"/>
                  <a:gd name="T26" fmla="*/ 5 w 40"/>
                  <a:gd name="T27" fmla="*/ 5 h 39"/>
                  <a:gd name="T28" fmla="*/ 6 w 40"/>
                  <a:gd name="T29" fmla="*/ 4 h 39"/>
                  <a:gd name="T30" fmla="*/ 6 w 40"/>
                  <a:gd name="T31" fmla="*/ 3 h 39"/>
                  <a:gd name="T32" fmla="*/ 6 w 40"/>
                  <a:gd name="T33" fmla="*/ 2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8" name="Freeform 7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4 w 52"/>
                  <a:gd name="T1" fmla="*/ 7 h 50"/>
                  <a:gd name="T2" fmla="*/ 5 w 52"/>
                  <a:gd name="T3" fmla="*/ 7 h 50"/>
                  <a:gd name="T4" fmla="*/ 6 w 52"/>
                  <a:gd name="T5" fmla="*/ 6 h 50"/>
                  <a:gd name="T6" fmla="*/ 7 w 52"/>
                  <a:gd name="T7" fmla="*/ 5 h 50"/>
                  <a:gd name="T8" fmla="*/ 7 w 52"/>
                  <a:gd name="T9" fmla="*/ 4 h 50"/>
                  <a:gd name="T10" fmla="*/ 7 w 52"/>
                  <a:gd name="T11" fmla="*/ 2 h 50"/>
                  <a:gd name="T12" fmla="*/ 6 w 52"/>
                  <a:gd name="T13" fmla="*/ 1 h 50"/>
                  <a:gd name="T14" fmla="*/ 5 w 52"/>
                  <a:gd name="T15" fmla="*/ 1 h 50"/>
                  <a:gd name="T16" fmla="*/ 4 w 52"/>
                  <a:gd name="T17" fmla="*/ 0 h 50"/>
                  <a:gd name="T18" fmla="*/ 2 w 52"/>
                  <a:gd name="T19" fmla="*/ 1 h 50"/>
                  <a:gd name="T20" fmla="*/ 1 w 52"/>
                  <a:gd name="T21" fmla="*/ 1 h 50"/>
                  <a:gd name="T22" fmla="*/ 1 w 52"/>
                  <a:gd name="T23" fmla="*/ 2 h 50"/>
                  <a:gd name="T24" fmla="*/ 0 w 52"/>
                  <a:gd name="T25" fmla="*/ 4 h 50"/>
                  <a:gd name="T26" fmla="*/ 1 w 52"/>
                  <a:gd name="T27" fmla="*/ 5 h 50"/>
                  <a:gd name="T28" fmla="*/ 1 w 52"/>
                  <a:gd name="T29" fmla="*/ 6 h 50"/>
                  <a:gd name="T30" fmla="*/ 2 w 52"/>
                  <a:gd name="T31" fmla="*/ 7 h 50"/>
                  <a:gd name="T32" fmla="*/ 4 w 52"/>
                  <a:gd name="T33" fmla="*/ 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9" name="Freeform 7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0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1" name="Freeform 7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2 w 152"/>
                  <a:gd name="T1" fmla="*/ 15 h 123"/>
                  <a:gd name="T2" fmla="*/ 0 w 152"/>
                  <a:gd name="T3" fmla="*/ 12 h 123"/>
                  <a:gd name="T4" fmla="*/ 1 w 152"/>
                  <a:gd name="T5" fmla="*/ 11 h 123"/>
                  <a:gd name="T6" fmla="*/ 2 w 152"/>
                  <a:gd name="T7" fmla="*/ 9 h 123"/>
                  <a:gd name="T8" fmla="*/ 4 w 152"/>
                  <a:gd name="T9" fmla="*/ 6 h 123"/>
                  <a:gd name="T10" fmla="*/ 6 w 152"/>
                  <a:gd name="T11" fmla="*/ 3 h 123"/>
                  <a:gd name="T12" fmla="*/ 9 w 152"/>
                  <a:gd name="T13" fmla="*/ 1 h 123"/>
                  <a:gd name="T14" fmla="*/ 12 w 152"/>
                  <a:gd name="T15" fmla="*/ 0 h 123"/>
                  <a:gd name="T16" fmla="*/ 15 w 152"/>
                  <a:gd name="T17" fmla="*/ 0 h 123"/>
                  <a:gd name="T18" fmla="*/ 18 w 152"/>
                  <a:gd name="T19" fmla="*/ 4 h 123"/>
                  <a:gd name="T20" fmla="*/ 19 w 152"/>
                  <a:gd name="T21" fmla="*/ 6 h 123"/>
                  <a:gd name="T22" fmla="*/ 19 w 152"/>
                  <a:gd name="T23" fmla="*/ 8 h 123"/>
                  <a:gd name="T24" fmla="*/ 19 w 152"/>
                  <a:gd name="T25" fmla="*/ 9 h 123"/>
                  <a:gd name="T26" fmla="*/ 19 w 152"/>
                  <a:gd name="T27" fmla="*/ 11 h 123"/>
                  <a:gd name="T28" fmla="*/ 18 w 152"/>
                  <a:gd name="T29" fmla="*/ 12 h 123"/>
                  <a:gd name="T30" fmla="*/ 16 w 152"/>
                  <a:gd name="T31" fmla="*/ 13 h 123"/>
                  <a:gd name="T32" fmla="*/ 15 w 152"/>
                  <a:gd name="T33" fmla="*/ 14 h 123"/>
                  <a:gd name="T34" fmla="*/ 13 w 152"/>
                  <a:gd name="T35" fmla="*/ 14 h 123"/>
                  <a:gd name="T36" fmla="*/ 11 w 152"/>
                  <a:gd name="T37" fmla="*/ 15 h 123"/>
                  <a:gd name="T38" fmla="*/ 9 w 152"/>
                  <a:gd name="T39" fmla="*/ 15 h 123"/>
                  <a:gd name="T40" fmla="*/ 7 w 152"/>
                  <a:gd name="T41" fmla="*/ 15 h 123"/>
                  <a:gd name="T42" fmla="*/ 6 w 152"/>
                  <a:gd name="T43" fmla="*/ 15 h 123"/>
                  <a:gd name="T44" fmla="*/ 4 w 152"/>
                  <a:gd name="T45" fmla="*/ 15 h 123"/>
                  <a:gd name="T46" fmla="*/ 3 w 152"/>
                  <a:gd name="T47" fmla="*/ 15 h 123"/>
                  <a:gd name="T48" fmla="*/ 2 w 152"/>
                  <a:gd name="T49" fmla="*/ 15 h 123"/>
                  <a:gd name="T50" fmla="*/ 2 w 152"/>
                  <a:gd name="T51" fmla="*/ 1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2" name="Freeform 7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3 h 122"/>
                  <a:gd name="T2" fmla="*/ 1 w 153"/>
                  <a:gd name="T3" fmla="*/ 1 h 122"/>
                  <a:gd name="T4" fmla="*/ 1 w 153"/>
                  <a:gd name="T5" fmla="*/ 1 h 122"/>
                  <a:gd name="T6" fmla="*/ 2 w 153"/>
                  <a:gd name="T7" fmla="*/ 1 h 122"/>
                  <a:gd name="T8" fmla="*/ 3 w 153"/>
                  <a:gd name="T9" fmla="*/ 0 h 122"/>
                  <a:gd name="T10" fmla="*/ 5 w 153"/>
                  <a:gd name="T11" fmla="*/ 0 h 122"/>
                  <a:gd name="T12" fmla="*/ 6 w 153"/>
                  <a:gd name="T13" fmla="*/ 1 h 122"/>
                  <a:gd name="T14" fmla="*/ 8 w 153"/>
                  <a:gd name="T15" fmla="*/ 1 h 122"/>
                  <a:gd name="T16" fmla="*/ 10 w 153"/>
                  <a:gd name="T17" fmla="*/ 1 h 122"/>
                  <a:gd name="T18" fmla="*/ 12 w 153"/>
                  <a:gd name="T19" fmla="*/ 1 h 122"/>
                  <a:gd name="T20" fmla="*/ 14 w 153"/>
                  <a:gd name="T21" fmla="*/ 2 h 122"/>
                  <a:gd name="T22" fmla="*/ 15 w 153"/>
                  <a:gd name="T23" fmla="*/ 2 h 122"/>
                  <a:gd name="T24" fmla="*/ 17 w 153"/>
                  <a:gd name="T25" fmla="*/ 3 h 122"/>
                  <a:gd name="T26" fmla="*/ 18 w 153"/>
                  <a:gd name="T27" fmla="*/ 4 h 122"/>
                  <a:gd name="T28" fmla="*/ 19 w 153"/>
                  <a:gd name="T29" fmla="*/ 6 h 122"/>
                  <a:gd name="T30" fmla="*/ 19 w 153"/>
                  <a:gd name="T31" fmla="*/ 7 h 122"/>
                  <a:gd name="T32" fmla="*/ 18 w 153"/>
                  <a:gd name="T33" fmla="*/ 9 h 122"/>
                  <a:gd name="T34" fmla="*/ 17 w 153"/>
                  <a:gd name="T35" fmla="*/ 12 h 122"/>
                  <a:gd name="T36" fmla="*/ 14 w 153"/>
                  <a:gd name="T37" fmla="*/ 15 h 122"/>
                  <a:gd name="T38" fmla="*/ 11 w 153"/>
                  <a:gd name="T39" fmla="*/ 16 h 122"/>
                  <a:gd name="T40" fmla="*/ 8 w 153"/>
                  <a:gd name="T41" fmla="*/ 15 h 122"/>
                  <a:gd name="T42" fmla="*/ 6 w 153"/>
                  <a:gd name="T43" fmla="*/ 12 h 122"/>
                  <a:gd name="T44" fmla="*/ 3 w 153"/>
                  <a:gd name="T45" fmla="*/ 9 h 122"/>
                  <a:gd name="T46" fmla="*/ 1 w 153"/>
                  <a:gd name="T47" fmla="*/ 6 h 122"/>
                  <a:gd name="T48" fmla="*/ 0 w 153"/>
                  <a:gd name="T49" fmla="*/ 4 h 122"/>
                  <a:gd name="T50" fmla="*/ 0 w 153"/>
                  <a:gd name="T51" fmla="*/ 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3" name="Freeform 7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5 w 112"/>
                  <a:gd name="T1" fmla="*/ 0 h 156"/>
                  <a:gd name="T2" fmla="*/ 8 w 112"/>
                  <a:gd name="T3" fmla="*/ 0 h 156"/>
                  <a:gd name="T4" fmla="*/ 9 w 112"/>
                  <a:gd name="T5" fmla="*/ 1 h 156"/>
                  <a:gd name="T6" fmla="*/ 10 w 112"/>
                  <a:gd name="T7" fmla="*/ 3 h 156"/>
                  <a:gd name="T8" fmla="*/ 11 w 112"/>
                  <a:gd name="T9" fmla="*/ 7 h 156"/>
                  <a:gd name="T10" fmla="*/ 13 w 112"/>
                  <a:gd name="T11" fmla="*/ 10 h 156"/>
                  <a:gd name="T12" fmla="*/ 13 w 112"/>
                  <a:gd name="T13" fmla="*/ 14 h 156"/>
                  <a:gd name="T14" fmla="*/ 13 w 112"/>
                  <a:gd name="T15" fmla="*/ 17 h 156"/>
                  <a:gd name="T16" fmla="*/ 11 w 112"/>
                  <a:gd name="T17" fmla="*/ 19 h 156"/>
                  <a:gd name="T18" fmla="*/ 7 w 112"/>
                  <a:gd name="T19" fmla="*/ 20 h 156"/>
                  <a:gd name="T20" fmla="*/ 2 w 112"/>
                  <a:gd name="T21" fmla="*/ 19 h 156"/>
                  <a:gd name="T22" fmla="*/ 0 w 112"/>
                  <a:gd name="T23" fmla="*/ 17 h 156"/>
                  <a:gd name="T24" fmla="*/ 0 w 112"/>
                  <a:gd name="T25" fmla="*/ 14 h 156"/>
                  <a:gd name="T26" fmla="*/ 0 w 112"/>
                  <a:gd name="T27" fmla="*/ 10 h 156"/>
                  <a:gd name="T28" fmla="*/ 1 w 112"/>
                  <a:gd name="T29" fmla="*/ 7 h 156"/>
                  <a:gd name="T30" fmla="*/ 3 w 112"/>
                  <a:gd name="T31" fmla="*/ 3 h 156"/>
                  <a:gd name="T32" fmla="*/ 4 w 112"/>
                  <a:gd name="T33" fmla="*/ 1 h 156"/>
                  <a:gd name="T34" fmla="*/ 5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4" name="Freeform 7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7 w 151"/>
                  <a:gd name="T1" fmla="*/ 1 h 123"/>
                  <a:gd name="T2" fmla="*/ 18 w 151"/>
                  <a:gd name="T3" fmla="*/ 3 h 123"/>
                  <a:gd name="T4" fmla="*/ 18 w 151"/>
                  <a:gd name="T5" fmla="*/ 4 h 123"/>
                  <a:gd name="T6" fmla="*/ 17 w 151"/>
                  <a:gd name="T7" fmla="*/ 6 h 123"/>
                  <a:gd name="T8" fmla="*/ 15 w 151"/>
                  <a:gd name="T9" fmla="*/ 9 h 123"/>
                  <a:gd name="T10" fmla="*/ 12 w 151"/>
                  <a:gd name="T11" fmla="*/ 12 h 123"/>
                  <a:gd name="T12" fmla="*/ 10 w 151"/>
                  <a:gd name="T13" fmla="*/ 15 h 123"/>
                  <a:gd name="T14" fmla="*/ 7 w 151"/>
                  <a:gd name="T15" fmla="*/ 16 h 123"/>
                  <a:gd name="T16" fmla="*/ 4 w 151"/>
                  <a:gd name="T17" fmla="*/ 15 h 123"/>
                  <a:gd name="T18" fmla="*/ 1 w 151"/>
                  <a:gd name="T19" fmla="*/ 12 h 123"/>
                  <a:gd name="T20" fmla="*/ 0 w 151"/>
                  <a:gd name="T21" fmla="*/ 9 h 123"/>
                  <a:gd name="T22" fmla="*/ 0 w 151"/>
                  <a:gd name="T23" fmla="*/ 8 h 123"/>
                  <a:gd name="T24" fmla="*/ 0 w 151"/>
                  <a:gd name="T25" fmla="*/ 6 h 123"/>
                  <a:gd name="T26" fmla="*/ 0 w 151"/>
                  <a:gd name="T27" fmla="*/ 4 h 123"/>
                  <a:gd name="T28" fmla="*/ 1 w 151"/>
                  <a:gd name="T29" fmla="*/ 3 h 123"/>
                  <a:gd name="T30" fmla="*/ 3 w 151"/>
                  <a:gd name="T31" fmla="*/ 2 h 123"/>
                  <a:gd name="T32" fmla="*/ 4 w 151"/>
                  <a:gd name="T33" fmla="*/ 2 h 123"/>
                  <a:gd name="T34" fmla="*/ 6 w 151"/>
                  <a:gd name="T35" fmla="*/ 1 h 123"/>
                  <a:gd name="T36" fmla="*/ 8 w 151"/>
                  <a:gd name="T37" fmla="*/ 1 h 123"/>
                  <a:gd name="T38" fmla="*/ 10 w 151"/>
                  <a:gd name="T39" fmla="*/ 1 h 123"/>
                  <a:gd name="T40" fmla="*/ 12 w 151"/>
                  <a:gd name="T41" fmla="*/ 1 h 123"/>
                  <a:gd name="T42" fmla="*/ 13 w 151"/>
                  <a:gd name="T43" fmla="*/ 0 h 123"/>
                  <a:gd name="T44" fmla="*/ 15 w 151"/>
                  <a:gd name="T45" fmla="*/ 0 h 123"/>
                  <a:gd name="T46" fmla="*/ 16 w 151"/>
                  <a:gd name="T47" fmla="*/ 1 h 123"/>
                  <a:gd name="T48" fmla="*/ 17 w 151"/>
                  <a:gd name="T49" fmla="*/ 1 h 123"/>
                  <a:gd name="T50" fmla="*/ 17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5" name="Freeform 8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9 w 152"/>
                  <a:gd name="T1" fmla="*/ 13 h 123"/>
                  <a:gd name="T2" fmla="*/ 18 w 152"/>
                  <a:gd name="T3" fmla="*/ 16 h 123"/>
                  <a:gd name="T4" fmla="*/ 18 w 152"/>
                  <a:gd name="T5" fmla="*/ 16 h 123"/>
                  <a:gd name="T6" fmla="*/ 17 w 152"/>
                  <a:gd name="T7" fmla="*/ 16 h 123"/>
                  <a:gd name="T8" fmla="*/ 16 w 152"/>
                  <a:gd name="T9" fmla="*/ 16 h 123"/>
                  <a:gd name="T10" fmla="*/ 14 w 152"/>
                  <a:gd name="T11" fmla="*/ 16 h 123"/>
                  <a:gd name="T12" fmla="*/ 13 w 152"/>
                  <a:gd name="T13" fmla="*/ 16 h 123"/>
                  <a:gd name="T14" fmla="*/ 11 w 152"/>
                  <a:gd name="T15" fmla="*/ 16 h 123"/>
                  <a:gd name="T16" fmla="*/ 9 w 152"/>
                  <a:gd name="T17" fmla="*/ 15 h 123"/>
                  <a:gd name="T18" fmla="*/ 7 w 152"/>
                  <a:gd name="T19" fmla="*/ 15 h 123"/>
                  <a:gd name="T20" fmla="*/ 5 w 152"/>
                  <a:gd name="T21" fmla="*/ 14 h 123"/>
                  <a:gd name="T22" fmla="*/ 4 w 152"/>
                  <a:gd name="T23" fmla="*/ 14 h 123"/>
                  <a:gd name="T24" fmla="*/ 2 w 152"/>
                  <a:gd name="T25" fmla="*/ 13 h 123"/>
                  <a:gd name="T26" fmla="*/ 1 w 152"/>
                  <a:gd name="T27" fmla="*/ 12 h 123"/>
                  <a:gd name="T28" fmla="*/ 1 w 152"/>
                  <a:gd name="T29" fmla="*/ 10 h 123"/>
                  <a:gd name="T30" fmla="*/ 0 w 152"/>
                  <a:gd name="T31" fmla="*/ 9 h 123"/>
                  <a:gd name="T32" fmla="*/ 1 w 152"/>
                  <a:gd name="T33" fmla="*/ 7 h 123"/>
                  <a:gd name="T34" fmla="*/ 2 w 152"/>
                  <a:gd name="T35" fmla="*/ 5 h 123"/>
                  <a:gd name="T36" fmla="*/ 5 w 152"/>
                  <a:gd name="T37" fmla="*/ 1 h 123"/>
                  <a:gd name="T38" fmla="*/ 8 w 152"/>
                  <a:gd name="T39" fmla="*/ 0 h 123"/>
                  <a:gd name="T40" fmla="*/ 11 w 152"/>
                  <a:gd name="T41" fmla="*/ 1 h 123"/>
                  <a:gd name="T42" fmla="*/ 13 w 152"/>
                  <a:gd name="T43" fmla="*/ 4 h 123"/>
                  <a:gd name="T44" fmla="*/ 16 w 152"/>
                  <a:gd name="T45" fmla="*/ 7 h 123"/>
                  <a:gd name="T46" fmla="*/ 18 w 152"/>
                  <a:gd name="T47" fmla="*/ 10 h 123"/>
                  <a:gd name="T48" fmla="*/ 19 w 152"/>
                  <a:gd name="T49" fmla="*/ 12 h 123"/>
                  <a:gd name="T50" fmla="*/ 19 w 152"/>
                  <a:gd name="T51" fmla="*/ 13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" name="Freeform 8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9 h 148"/>
                  <a:gd name="T2" fmla="*/ 0 w 136"/>
                  <a:gd name="T3" fmla="*/ 6 h 148"/>
                  <a:gd name="T4" fmla="*/ 1 w 136"/>
                  <a:gd name="T5" fmla="*/ 5 h 148"/>
                  <a:gd name="T6" fmla="*/ 2 w 136"/>
                  <a:gd name="T7" fmla="*/ 4 h 148"/>
                  <a:gd name="T8" fmla="*/ 3 w 136"/>
                  <a:gd name="T9" fmla="*/ 4 h 148"/>
                  <a:gd name="T10" fmla="*/ 5 w 136"/>
                  <a:gd name="T11" fmla="*/ 4 h 148"/>
                  <a:gd name="T12" fmla="*/ 6 w 136"/>
                  <a:gd name="T13" fmla="*/ 2 h 148"/>
                  <a:gd name="T14" fmla="*/ 8 w 136"/>
                  <a:gd name="T15" fmla="*/ 1 h 148"/>
                  <a:gd name="T16" fmla="*/ 10 w 136"/>
                  <a:gd name="T17" fmla="*/ 1 h 148"/>
                  <a:gd name="T18" fmla="*/ 12 w 136"/>
                  <a:gd name="T19" fmla="*/ 2 h 148"/>
                  <a:gd name="T20" fmla="*/ 13 w 136"/>
                  <a:gd name="T21" fmla="*/ 3 h 148"/>
                  <a:gd name="T22" fmla="*/ 14 w 136"/>
                  <a:gd name="T23" fmla="*/ 3 h 148"/>
                  <a:gd name="T24" fmla="*/ 16 w 136"/>
                  <a:gd name="T25" fmla="*/ 4 h 148"/>
                  <a:gd name="T26" fmla="*/ 17 w 136"/>
                  <a:gd name="T27" fmla="*/ 4 h 148"/>
                  <a:gd name="T28" fmla="*/ 17 w 136"/>
                  <a:gd name="T29" fmla="*/ 6 h 148"/>
                  <a:gd name="T30" fmla="*/ 17 w 136"/>
                  <a:gd name="T31" fmla="*/ 9 h 148"/>
                  <a:gd name="T32" fmla="*/ 17 w 136"/>
                  <a:gd name="T33" fmla="*/ 10 h 148"/>
                  <a:gd name="T34" fmla="*/ 17 w 136"/>
                  <a:gd name="T35" fmla="*/ 13 h 148"/>
                  <a:gd name="T36" fmla="*/ 17 w 136"/>
                  <a:gd name="T37" fmla="*/ 15 h 148"/>
                  <a:gd name="T38" fmla="*/ 16 w 136"/>
                  <a:gd name="T39" fmla="*/ 16 h 148"/>
                  <a:gd name="T40" fmla="*/ 14 w 136"/>
                  <a:gd name="T41" fmla="*/ 16 h 148"/>
                  <a:gd name="T42" fmla="*/ 13 w 136"/>
                  <a:gd name="T43" fmla="*/ 16 h 148"/>
                  <a:gd name="T44" fmla="*/ 12 w 136"/>
                  <a:gd name="T45" fmla="*/ 17 h 148"/>
                  <a:gd name="T46" fmla="*/ 10 w 136"/>
                  <a:gd name="T47" fmla="*/ 19 h 148"/>
                  <a:gd name="T48" fmla="*/ 8 w 136"/>
                  <a:gd name="T49" fmla="*/ 19 h 148"/>
                  <a:gd name="T50" fmla="*/ 6 w 136"/>
                  <a:gd name="T51" fmla="*/ 17 h 148"/>
                  <a:gd name="T52" fmla="*/ 5 w 136"/>
                  <a:gd name="T53" fmla="*/ 16 h 148"/>
                  <a:gd name="T54" fmla="*/ 4 w 136"/>
                  <a:gd name="T55" fmla="*/ 16 h 148"/>
                  <a:gd name="T56" fmla="*/ 2 w 136"/>
                  <a:gd name="T57" fmla="*/ 16 h 148"/>
                  <a:gd name="T58" fmla="*/ 1 w 136"/>
                  <a:gd name="T59" fmla="*/ 15 h 148"/>
                  <a:gd name="T60" fmla="*/ 1 w 136"/>
                  <a:gd name="T61" fmla="*/ 13 h 148"/>
                  <a:gd name="T62" fmla="*/ 1 w 136"/>
                  <a:gd name="T63" fmla="*/ 1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7" name="Freeform 8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3 w 39"/>
                  <a:gd name="T1" fmla="*/ 6 h 40"/>
                  <a:gd name="T2" fmla="*/ 4 w 39"/>
                  <a:gd name="T3" fmla="*/ 6 h 40"/>
                  <a:gd name="T4" fmla="*/ 5 w 39"/>
                  <a:gd name="T5" fmla="*/ 5 h 40"/>
                  <a:gd name="T6" fmla="*/ 5 w 39"/>
                  <a:gd name="T7" fmla="*/ 4 h 40"/>
                  <a:gd name="T8" fmla="*/ 5 w 39"/>
                  <a:gd name="T9" fmla="*/ 3 h 40"/>
                  <a:gd name="T10" fmla="*/ 5 w 39"/>
                  <a:gd name="T11" fmla="*/ 2 h 40"/>
                  <a:gd name="T12" fmla="*/ 5 w 39"/>
                  <a:gd name="T13" fmla="*/ 1 h 40"/>
                  <a:gd name="T14" fmla="*/ 4 w 39"/>
                  <a:gd name="T15" fmla="*/ 1 h 40"/>
                  <a:gd name="T16" fmla="*/ 3 w 39"/>
                  <a:gd name="T17" fmla="*/ 0 h 40"/>
                  <a:gd name="T18" fmla="*/ 2 w 39"/>
                  <a:gd name="T19" fmla="*/ 1 h 40"/>
                  <a:gd name="T20" fmla="*/ 1 w 39"/>
                  <a:gd name="T21" fmla="*/ 1 h 40"/>
                  <a:gd name="T22" fmla="*/ 1 w 39"/>
                  <a:gd name="T23" fmla="*/ 2 h 40"/>
                  <a:gd name="T24" fmla="*/ 0 w 39"/>
                  <a:gd name="T25" fmla="*/ 3 h 40"/>
                  <a:gd name="T26" fmla="*/ 1 w 39"/>
                  <a:gd name="T27" fmla="*/ 4 h 40"/>
                  <a:gd name="T28" fmla="*/ 1 w 39"/>
                  <a:gd name="T29" fmla="*/ 5 h 40"/>
                  <a:gd name="T30" fmla="*/ 2 w 39"/>
                  <a:gd name="T31" fmla="*/ 6 h 40"/>
                  <a:gd name="T32" fmla="*/ 3 w 39"/>
                  <a:gd name="T33" fmla="*/ 6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8" name="Freeform 8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9 h 147"/>
                  <a:gd name="T2" fmla="*/ 0 w 136"/>
                  <a:gd name="T3" fmla="*/ 6 h 147"/>
                  <a:gd name="T4" fmla="*/ 1 w 136"/>
                  <a:gd name="T5" fmla="*/ 5 h 147"/>
                  <a:gd name="T6" fmla="*/ 2 w 136"/>
                  <a:gd name="T7" fmla="*/ 4 h 147"/>
                  <a:gd name="T8" fmla="*/ 4 w 136"/>
                  <a:gd name="T9" fmla="*/ 3 h 147"/>
                  <a:gd name="T10" fmla="*/ 5 w 136"/>
                  <a:gd name="T11" fmla="*/ 4 h 147"/>
                  <a:gd name="T12" fmla="*/ 6 w 136"/>
                  <a:gd name="T13" fmla="*/ 2 h 147"/>
                  <a:gd name="T14" fmla="*/ 8 w 136"/>
                  <a:gd name="T15" fmla="*/ 1 h 147"/>
                  <a:gd name="T16" fmla="*/ 10 w 136"/>
                  <a:gd name="T17" fmla="*/ 1 h 147"/>
                  <a:gd name="T18" fmla="*/ 12 w 136"/>
                  <a:gd name="T19" fmla="*/ 2 h 147"/>
                  <a:gd name="T20" fmla="*/ 13 w 136"/>
                  <a:gd name="T21" fmla="*/ 3 h 147"/>
                  <a:gd name="T22" fmla="*/ 14 w 136"/>
                  <a:gd name="T23" fmla="*/ 3 h 147"/>
                  <a:gd name="T24" fmla="*/ 16 w 136"/>
                  <a:gd name="T25" fmla="*/ 4 h 147"/>
                  <a:gd name="T26" fmla="*/ 17 w 136"/>
                  <a:gd name="T27" fmla="*/ 4 h 147"/>
                  <a:gd name="T28" fmla="*/ 17 w 136"/>
                  <a:gd name="T29" fmla="*/ 6 h 147"/>
                  <a:gd name="T30" fmla="*/ 17 w 136"/>
                  <a:gd name="T31" fmla="*/ 9 h 147"/>
                  <a:gd name="T32" fmla="*/ 17 w 136"/>
                  <a:gd name="T33" fmla="*/ 10 h 147"/>
                  <a:gd name="T34" fmla="*/ 17 w 136"/>
                  <a:gd name="T35" fmla="*/ 13 h 147"/>
                  <a:gd name="T36" fmla="*/ 17 w 136"/>
                  <a:gd name="T37" fmla="*/ 15 h 147"/>
                  <a:gd name="T38" fmla="*/ 16 w 136"/>
                  <a:gd name="T39" fmla="*/ 16 h 147"/>
                  <a:gd name="T40" fmla="*/ 14 w 136"/>
                  <a:gd name="T41" fmla="*/ 16 h 147"/>
                  <a:gd name="T42" fmla="*/ 13 w 136"/>
                  <a:gd name="T43" fmla="*/ 16 h 147"/>
                  <a:gd name="T44" fmla="*/ 12 w 136"/>
                  <a:gd name="T45" fmla="*/ 17 h 147"/>
                  <a:gd name="T46" fmla="*/ 10 w 136"/>
                  <a:gd name="T47" fmla="*/ 19 h 147"/>
                  <a:gd name="T48" fmla="*/ 8 w 136"/>
                  <a:gd name="T49" fmla="*/ 19 h 147"/>
                  <a:gd name="T50" fmla="*/ 6 w 136"/>
                  <a:gd name="T51" fmla="*/ 17 h 147"/>
                  <a:gd name="T52" fmla="*/ 5 w 136"/>
                  <a:gd name="T53" fmla="*/ 16 h 147"/>
                  <a:gd name="T54" fmla="*/ 4 w 136"/>
                  <a:gd name="T55" fmla="*/ 16 h 147"/>
                  <a:gd name="T56" fmla="*/ 2 w 136"/>
                  <a:gd name="T57" fmla="*/ 16 h 147"/>
                  <a:gd name="T58" fmla="*/ 1 w 136"/>
                  <a:gd name="T59" fmla="*/ 15 h 147"/>
                  <a:gd name="T60" fmla="*/ 1 w 136"/>
                  <a:gd name="T61" fmla="*/ 13 h 147"/>
                  <a:gd name="T62" fmla="*/ 1 w 136"/>
                  <a:gd name="T63" fmla="*/ 1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9" name="Freeform 8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3 w 39"/>
                  <a:gd name="T1" fmla="*/ 5 h 39"/>
                  <a:gd name="T2" fmla="*/ 4 w 39"/>
                  <a:gd name="T3" fmla="*/ 5 h 39"/>
                  <a:gd name="T4" fmla="*/ 5 w 39"/>
                  <a:gd name="T5" fmla="*/ 5 h 39"/>
                  <a:gd name="T6" fmla="*/ 5 w 39"/>
                  <a:gd name="T7" fmla="*/ 4 h 39"/>
                  <a:gd name="T8" fmla="*/ 5 w 39"/>
                  <a:gd name="T9" fmla="*/ 3 h 39"/>
                  <a:gd name="T10" fmla="*/ 5 w 39"/>
                  <a:gd name="T11" fmla="*/ 2 h 39"/>
                  <a:gd name="T12" fmla="*/ 5 w 39"/>
                  <a:gd name="T13" fmla="*/ 1 h 39"/>
                  <a:gd name="T14" fmla="*/ 4 w 39"/>
                  <a:gd name="T15" fmla="*/ 1 h 39"/>
                  <a:gd name="T16" fmla="*/ 3 w 39"/>
                  <a:gd name="T17" fmla="*/ 0 h 39"/>
                  <a:gd name="T18" fmla="*/ 2 w 39"/>
                  <a:gd name="T19" fmla="*/ 1 h 39"/>
                  <a:gd name="T20" fmla="*/ 1 w 39"/>
                  <a:gd name="T21" fmla="*/ 1 h 39"/>
                  <a:gd name="T22" fmla="*/ 1 w 39"/>
                  <a:gd name="T23" fmla="*/ 2 h 39"/>
                  <a:gd name="T24" fmla="*/ 0 w 39"/>
                  <a:gd name="T25" fmla="*/ 3 h 39"/>
                  <a:gd name="T26" fmla="*/ 1 w 39"/>
                  <a:gd name="T27" fmla="*/ 4 h 39"/>
                  <a:gd name="T28" fmla="*/ 1 w 39"/>
                  <a:gd name="T29" fmla="*/ 5 h 39"/>
                  <a:gd name="T30" fmla="*/ 2 w 39"/>
                  <a:gd name="T31" fmla="*/ 5 h 39"/>
                  <a:gd name="T32" fmla="*/ 3 w 39"/>
                  <a:gd name="T33" fmla="*/ 5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0" name="Freeform 8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1" name="Freeform 8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2" name="Freeform 8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3" name="Freeform 8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4" name="Freeform 8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5" name="Freeform 9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6" name="Freeform 9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7" name="Freeform 9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8" name="Freeform 9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9" name="Freeform 9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0" name="Freeform 9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1" name="Freeform 9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2" name="Freeform 9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3" name="Freeform 9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4" name="Freeform 9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8 w 58"/>
                  <a:gd name="T1" fmla="*/ 3 h 60"/>
                  <a:gd name="T2" fmla="*/ 8 w 58"/>
                  <a:gd name="T3" fmla="*/ 3 h 60"/>
                  <a:gd name="T4" fmla="*/ 8 w 58"/>
                  <a:gd name="T5" fmla="*/ 2 h 60"/>
                  <a:gd name="T6" fmla="*/ 7 w 58"/>
                  <a:gd name="T7" fmla="*/ 1 h 60"/>
                  <a:gd name="T8" fmla="*/ 7 w 58"/>
                  <a:gd name="T9" fmla="*/ 1 h 60"/>
                  <a:gd name="T10" fmla="*/ 6 w 58"/>
                  <a:gd name="T11" fmla="*/ 0 h 60"/>
                  <a:gd name="T12" fmla="*/ 6 w 58"/>
                  <a:gd name="T13" fmla="*/ 0 h 60"/>
                  <a:gd name="T14" fmla="*/ 5 w 58"/>
                  <a:gd name="T15" fmla="*/ 0 h 60"/>
                  <a:gd name="T16" fmla="*/ 4 w 58"/>
                  <a:gd name="T17" fmla="*/ 0 h 60"/>
                  <a:gd name="T18" fmla="*/ 3 w 58"/>
                  <a:gd name="T19" fmla="*/ 0 h 60"/>
                  <a:gd name="T20" fmla="*/ 1 w 58"/>
                  <a:gd name="T21" fmla="*/ 1 h 60"/>
                  <a:gd name="T22" fmla="*/ 1 w 58"/>
                  <a:gd name="T23" fmla="*/ 2 h 60"/>
                  <a:gd name="T24" fmla="*/ 0 w 58"/>
                  <a:gd name="T25" fmla="*/ 3 h 60"/>
                  <a:gd name="T26" fmla="*/ 0 w 58"/>
                  <a:gd name="T27" fmla="*/ 4 h 60"/>
                  <a:gd name="T28" fmla="*/ 1 w 58"/>
                  <a:gd name="T29" fmla="*/ 5 h 60"/>
                  <a:gd name="T30" fmla="*/ 1 w 58"/>
                  <a:gd name="T31" fmla="*/ 5 h 60"/>
                  <a:gd name="T32" fmla="*/ 1 w 58"/>
                  <a:gd name="T33" fmla="*/ 6 h 60"/>
                  <a:gd name="T34" fmla="*/ 2 w 58"/>
                  <a:gd name="T35" fmla="*/ 6 h 60"/>
                  <a:gd name="T36" fmla="*/ 3 w 58"/>
                  <a:gd name="T37" fmla="*/ 7 h 60"/>
                  <a:gd name="T38" fmla="*/ 3 w 58"/>
                  <a:gd name="T39" fmla="*/ 7 h 60"/>
                  <a:gd name="T40" fmla="*/ 4 w 58"/>
                  <a:gd name="T41" fmla="*/ 7 h 60"/>
                  <a:gd name="T42" fmla="*/ 5 w 58"/>
                  <a:gd name="T43" fmla="*/ 7 h 60"/>
                  <a:gd name="T44" fmla="*/ 6 w 58"/>
                  <a:gd name="T45" fmla="*/ 7 h 60"/>
                  <a:gd name="T46" fmla="*/ 6 w 58"/>
                  <a:gd name="T47" fmla="*/ 6 h 60"/>
                  <a:gd name="T48" fmla="*/ 7 w 58"/>
                  <a:gd name="T49" fmla="*/ 6 h 60"/>
                  <a:gd name="T50" fmla="*/ 7 w 58"/>
                  <a:gd name="T51" fmla="*/ 5 h 60"/>
                  <a:gd name="T52" fmla="*/ 8 w 58"/>
                  <a:gd name="T53" fmla="*/ 5 h 60"/>
                  <a:gd name="T54" fmla="*/ 8 w 58"/>
                  <a:gd name="T55" fmla="*/ 4 h 60"/>
                  <a:gd name="T56" fmla="*/ 8 w 58"/>
                  <a:gd name="T57" fmla="*/ 3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5" name="Freeform 10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2 w 28"/>
                  <a:gd name="T1" fmla="*/ 4 h 30"/>
                  <a:gd name="T2" fmla="*/ 2 w 28"/>
                  <a:gd name="T3" fmla="*/ 4 h 30"/>
                  <a:gd name="T4" fmla="*/ 2 w 28"/>
                  <a:gd name="T5" fmla="*/ 4 h 30"/>
                  <a:gd name="T6" fmla="*/ 1 w 28"/>
                  <a:gd name="T7" fmla="*/ 4 h 30"/>
                  <a:gd name="T8" fmla="*/ 1 w 28"/>
                  <a:gd name="T9" fmla="*/ 4 h 30"/>
                  <a:gd name="T10" fmla="*/ 1 w 28"/>
                  <a:gd name="T11" fmla="*/ 3 h 30"/>
                  <a:gd name="T12" fmla="*/ 1 w 28"/>
                  <a:gd name="T13" fmla="*/ 3 h 30"/>
                  <a:gd name="T14" fmla="*/ 0 w 28"/>
                  <a:gd name="T15" fmla="*/ 3 h 30"/>
                  <a:gd name="T16" fmla="*/ 0 w 28"/>
                  <a:gd name="T17" fmla="*/ 2 h 30"/>
                  <a:gd name="T18" fmla="*/ 0 w 28"/>
                  <a:gd name="T19" fmla="*/ 2 h 30"/>
                  <a:gd name="T20" fmla="*/ 1 w 28"/>
                  <a:gd name="T21" fmla="*/ 2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2 w 28"/>
                  <a:gd name="T29" fmla="*/ 1 h 30"/>
                  <a:gd name="T30" fmla="*/ 2 w 28"/>
                  <a:gd name="T31" fmla="*/ 0 h 30"/>
                  <a:gd name="T32" fmla="*/ 2 w 28"/>
                  <a:gd name="T33" fmla="*/ 0 h 30"/>
                  <a:gd name="T34" fmla="*/ 3 w 28"/>
                  <a:gd name="T35" fmla="*/ 0 h 30"/>
                  <a:gd name="T36" fmla="*/ 3 w 28"/>
                  <a:gd name="T37" fmla="*/ 1 h 30"/>
                  <a:gd name="T38" fmla="*/ 3 w 28"/>
                  <a:gd name="T39" fmla="*/ 1 h 30"/>
                  <a:gd name="T40" fmla="*/ 4 w 28"/>
                  <a:gd name="T41" fmla="*/ 1 h 30"/>
                  <a:gd name="T42" fmla="*/ 4 w 28"/>
                  <a:gd name="T43" fmla="*/ 1 h 30"/>
                  <a:gd name="T44" fmla="*/ 4 w 28"/>
                  <a:gd name="T45" fmla="*/ 2 h 30"/>
                  <a:gd name="T46" fmla="*/ 4 w 28"/>
                  <a:gd name="T47" fmla="*/ 2 h 30"/>
                  <a:gd name="T48" fmla="*/ 4 w 28"/>
                  <a:gd name="T49" fmla="*/ 2 h 30"/>
                  <a:gd name="T50" fmla="*/ 4 w 28"/>
                  <a:gd name="T51" fmla="*/ 3 h 30"/>
                  <a:gd name="T52" fmla="*/ 4 w 28"/>
                  <a:gd name="T53" fmla="*/ 4 h 30"/>
                  <a:gd name="T54" fmla="*/ 3 w 28"/>
                  <a:gd name="T55" fmla="*/ 4 h 30"/>
                  <a:gd name="T56" fmla="*/ 2 w 28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" name="Freeform 10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7 w 60"/>
                  <a:gd name="T1" fmla="*/ 4 h 60"/>
                  <a:gd name="T2" fmla="*/ 7 w 60"/>
                  <a:gd name="T3" fmla="*/ 3 h 60"/>
                  <a:gd name="T4" fmla="*/ 7 w 60"/>
                  <a:gd name="T5" fmla="*/ 3 h 60"/>
                  <a:gd name="T6" fmla="*/ 6 w 60"/>
                  <a:gd name="T7" fmla="*/ 2 h 60"/>
                  <a:gd name="T8" fmla="*/ 6 w 60"/>
                  <a:gd name="T9" fmla="*/ 1 h 60"/>
                  <a:gd name="T10" fmla="*/ 5 w 60"/>
                  <a:gd name="T11" fmla="*/ 1 h 60"/>
                  <a:gd name="T12" fmla="*/ 5 w 60"/>
                  <a:gd name="T13" fmla="*/ 1 h 60"/>
                  <a:gd name="T14" fmla="*/ 4 w 60"/>
                  <a:gd name="T15" fmla="*/ 1 h 60"/>
                  <a:gd name="T16" fmla="*/ 3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0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0 w 60"/>
                  <a:gd name="T29" fmla="*/ 6 h 60"/>
                  <a:gd name="T30" fmla="*/ 0 w 60"/>
                  <a:gd name="T31" fmla="*/ 6 h 60"/>
                  <a:gd name="T32" fmla="*/ 1 w 60"/>
                  <a:gd name="T33" fmla="*/ 7 h 60"/>
                  <a:gd name="T34" fmla="*/ 1 w 60"/>
                  <a:gd name="T35" fmla="*/ 7 h 60"/>
                  <a:gd name="T36" fmla="*/ 2 w 60"/>
                  <a:gd name="T37" fmla="*/ 8 h 60"/>
                  <a:gd name="T38" fmla="*/ 3 w 60"/>
                  <a:gd name="T39" fmla="*/ 8 h 60"/>
                  <a:gd name="T40" fmla="*/ 3 w 60"/>
                  <a:gd name="T41" fmla="*/ 8 h 60"/>
                  <a:gd name="T42" fmla="*/ 4 w 60"/>
                  <a:gd name="T43" fmla="*/ 8 h 60"/>
                  <a:gd name="T44" fmla="*/ 5 w 60"/>
                  <a:gd name="T45" fmla="*/ 8 h 60"/>
                  <a:gd name="T46" fmla="*/ 5 w 60"/>
                  <a:gd name="T47" fmla="*/ 7 h 60"/>
                  <a:gd name="T48" fmla="*/ 6 w 60"/>
                  <a:gd name="T49" fmla="*/ 7 h 60"/>
                  <a:gd name="T50" fmla="*/ 6 w 60"/>
                  <a:gd name="T51" fmla="*/ 6 h 60"/>
                  <a:gd name="T52" fmla="*/ 7 w 60"/>
                  <a:gd name="T53" fmla="*/ 6 h 60"/>
                  <a:gd name="T54" fmla="*/ 7 w 60"/>
                  <a:gd name="T55" fmla="*/ 5 h 60"/>
                  <a:gd name="T56" fmla="*/ 7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" name="Freeform 10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" name="Freeform 10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1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" name="Freeform 10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" name="Freeform 10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8 w 60"/>
                  <a:gd name="T1" fmla="*/ 4 h 57"/>
                  <a:gd name="T2" fmla="*/ 8 w 60"/>
                  <a:gd name="T3" fmla="*/ 3 h 57"/>
                  <a:gd name="T4" fmla="*/ 8 w 60"/>
                  <a:gd name="T5" fmla="*/ 3 h 57"/>
                  <a:gd name="T6" fmla="*/ 7 w 60"/>
                  <a:gd name="T7" fmla="*/ 2 h 57"/>
                  <a:gd name="T8" fmla="*/ 7 w 60"/>
                  <a:gd name="T9" fmla="*/ 1 h 57"/>
                  <a:gd name="T10" fmla="*/ 6 w 60"/>
                  <a:gd name="T11" fmla="*/ 1 h 57"/>
                  <a:gd name="T12" fmla="*/ 6 w 60"/>
                  <a:gd name="T13" fmla="*/ 1 h 57"/>
                  <a:gd name="T14" fmla="*/ 5 w 60"/>
                  <a:gd name="T15" fmla="*/ 0 h 57"/>
                  <a:gd name="T16" fmla="*/ 4 w 60"/>
                  <a:gd name="T17" fmla="*/ 0 h 57"/>
                  <a:gd name="T18" fmla="*/ 3 w 60"/>
                  <a:gd name="T19" fmla="*/ 1 h 57"/>
                  <a:gd name="T20" fmla="*/ 2 w 60"/>
                  <a:gd name="T21" fmla="*/ 1 h 57"/>
                  <a:gd name="T22" fmla="*/ 1 w 60"/>
                  <a:gd name="T23" fmla="*/ 3 h 57"/>
                  <a:gd name="T24" fmla="*/ 0 w 60"/>
                  <a:gd name="T25" fmla="*/ 4 h 57"/>
                  <a:gd name="T26" fmla="*/ 1 w 60"/>
                  <a:gd name="T27" fmla="*/ 5 h 57"/>
                  <a:gd name="T28" fmla="*/ 1 w 60"/>
                  <a:gd name="T29" fmla="*/ 5 h 57"/>
                  <a:gd name="T30" fmla="*/ 1 w 60"/>
                  <a:gd name="T31" fmla="*/ 6 h 57"/>
                  <a:gd name="T32" fmla="*/ 1 w 60"/>
                  <a:gd name="T33" fmla="*/ 7 h 57"/>
                  <a:gd name="T34" fmla="*/ 2 w 60"/>
                  <a:gd name="T35" fmla="*/ 7 h 57"/>
                  <a:gd name="T36" fmla="*/ 3 w 60"/>
                  <a:gd name="T37" fmla="*/ 7 h 57"/>
                  <a:gd name="T38" fmla="*/ 3 w 60"/>
                  <a:gd name="T39" fmla="*/ 8 h 57"/>
                  <a:gd name="T40" fmla="*/ 4 w 60"/>
                  <a:gd name="T41" fmla="*/ 8 h 57"/>
                  <a:gd name="T42" fmla="*/ 5 w 60"/>
                  <a:gd name="T43" fmla="*/ 8 h 57"/>
                  <a:gd name="T44" fmla="*/ 6 w 60"/>
                  <a:gd name="T45" fmla="*/ 7 h 57"/>
                  <a:gd name="T46" fmla="*/ 6 w 60"/>
                  <a:gd name="T47" fmla="*/ 7 h 57"/>
                  <a:gd name="T48" fmla="*/ 7 w 60"/>
                  <a:gd name="T49" fmla="*/ 7 h 57"/>
                  <a:gd name="T50" fmla="*/ 7 w 60"/>
                  <a:gd name="T51" fmla="*/ 6 h 57"/>
                  <a:gd name="T52" fmla="*/ 8 w 60"/>
                  <a:gd name="T53" fmla="*/ 5 h 57"/>
                  <a:gd name="T54" fmla="*/ 8 w 60"/>
                  <a:gd name="T55" fmla="*/ 5 h 57"/>
                  <a:gd name="T56" fmla="*/ 8 w 60"/>
                  <a:gd name="T57" fmla="*/ 4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" name="Freeform 10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2 w 30"/>
                  <a:gd name="T1" fmla="*/ 4 h 27"/>
                  <a:gd name="T2" fmla="*/ 2 w 30"/>
                  <a:gd name="T3" fmla="*/ 4 h 27"/>
                  <a:gd name="T4" fmla="*/ 2 w 30"/>
                  <a:gd name="T5" fmla="*/ 4 h 27"/>
                  <a:gd name="T6" fmla="*/ 1 w 30"/>
                  <a:gd name="T7" fmla="*/ 4 h 27"/>
                  <a:gd name="T8" fmla="*/ 1 w 30"/>
                  <a:gd name="T9" fmla="*/ 3 h 27"/>
                  <a:gd name="T10" fmla="*/ 1 w 30"/>
                  <a:gd name="T11" fmla="*/ 3 h 27"/>
                  <a:gd name="T12" fmla="*/ 1 w 30"/>
                  <a:gd name="T13" fmla="*/ 3 h 27"/>
                  <a:gd name="T14" fmla="*/ 0 w 30"/>
                  <a:gd name="T15" fmla="*/ 2 h 27"/>
                  <a:gd name="T16" fmla="*/ 0 w 30"/>
                  <a:gd name="T17" fmla="*/ 2 h 27"/>
                  <a:gd name="T18" fmla="*/ 0 w 30"/>
                  <a:gd name="T19" fmla="*/ 2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2 w 30"/>
                  <a:gd name="T29" fmla="*/ 0 h 27"/>
                  <a:gd name="T30" fmla="*/ 2 w 30"/>
                  <a:gd name="T31" fmla="*/ 0 h 27"/>
                  <a:gd name="T32" fmla="*/ 2 w 30"/>
                  <a:gd name="T33" fmla="*/ 0 h 27"/>
                  <a:gd name="T34" fmla="*/ 3 w 30"/>
                  <a:gd name="T35" fmla="*/ 0 h 27"/>
                  <a:gd name="T36" fmla="*/ 3 w 30"/>
                  <a:gd name="T37" fmla="*/ 0 h 27"/>
                  <a:gd name="T38" fmla="*/ 3 w 30"/>
                  <a:gd name="T39" fmla="*/ 1 h 27"/>
                  <a:gd name="T40" fmla="*/ 4 w 30"/>
                  <a:gd name="T41" fmla="*/ 1 h 27"/>
                  <a:gd name="T42" fmla="*/ 4 w 30"/>
                  <a:gd name="T43" fmla="*/ 1 h 27"/>
                  <a:gd name="T44" fmla="*/ 4 w 30"/>
                  <a:gd name="T45" fmla="*/ 1 h 27"/>
                  <a:gd name="T46" fmla="*/ 4 w 30"/>
                  <a:gd name="T47" fmla="*/ 2 h 27"/>
                  <a:gd name="T48" fmla="*/ 4 w 30"/>
                  <a:gd name="T49" fmla="*/ 2 h 27"/>
                  <a:gd name="T50" fmla="*/ 4 w 30"/>
                  <a:gd name="T51" fmla="*/ 3 h 27"/>
                  <a:gd name="T52" fmla="*/ 4 w 30"/>
                  <a:gd name="T53" fmla="*/ 3 h 27"/>
                  <a:gd name="T54" fmla="*/ 3 w 30"/>
                  <a:gd name="T55" fmla="*/ 4 h 27"/>
                  <a:gd name="T56" fmla="*/ 2 w 30"/>
                  <a:gd name="T57" fmla="*/ 4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" name="Freeform 10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" name="Freeform 10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" name="Freeform 10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" name="Freeform 11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" name="Freeform 11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8 w 59"/>
                  <a:gd name="T1" fmla="*/ 3 h 59"/>
                  <a:gd name="T2" fmla="*/ 8 w 59"/>
                  <a:gd name="T3" fmla="*/ 2 h 59"/>
                  <a:gd name="T4" fmla="*/ 8 w 59"/>
                  <a:gd name="T5" fmla="*/ 2 h 59"/>
                  <a:gd name="T6" fmla="*/ 7 w 59"/>
                  <a:gd name="T7" fmla="*/ 1 h 59"/>
                  <a:gd name="T8" fmla="*/ 7 w 59"/>
                  <a:gd name="T9" fmla="*/ 1 h 59"/>
                  <a:gd name="T10" fmla="*/ 6 w 59"/>
                  <a:gd name="T11" fmla="*/ 0 h 59"/>
                  <a:gd name="T12" fmla="*/ 6 w 59"/>
                  <a:gd name="T13" fmla="*/ 0 h 59"/>
                  <a:gd name="T14" fmla="*/ 5 w 59"/>
                  <a:gd name="T15" fmla="*/ 0 h 59"/>
                  <a:gd name="T16" fmla="*/ 4 w 59"/>
                  <a:gd name="T17" fmla="*/ 0 h 59"/>
                  <a:gd name="T18" fmla="*/ 3 w 59"/>
                  <a:gd name="T19" fmla="*/ 0 h 59"/>
                  <a:gd name="T20" fmla="*/ 2 w 59"/>
                  <a:gd name="T21" fmla="*/ 1 h 59"/>
                  <a:gd name="T22" fmla="*/ 1 w 59"/>
                  <a:gd name="T23" fmla="*/ 2 h 59"/>
                  <a:gd name="T24" fmla="*/ 0 w 59"/>
                  <a:gd name="T25" fmla="*/ 3 h 59"/>
                  <a:gd name="T26" fmla="*/ 1 w 59"/>
                  <a:gd name="T27" fmla="*/ 4 h 59"/>
                  <a:gd name="T28" fmla="*/ 1 w 59"/>
                  <a:gd name="T29" fmla="*/ 5 h 59"/>
                  <a:gd name="T30" fmla="*/ 1 w 59"/>
                  <a:gd name="T31" fmla="*/ 5 h 59"/>
                  <a:gd name="T32" fmla="*/ 2 w 59"/>
                  <a:gd name="T33" fmla="*/ 6 h 59"/>
                  <a:gd name="T34" fmla="*/ 2 w 59"/>
                  <a:gd name="T35" fmla="*/ 6 h 59"/>
                  <a:gd name="T36" fmla="*/ 3 w 59"/>
                  <a:gd name="T37" fmla="*/ 7 h 59"/>
                  <a:gd name="T38" fmla="*/ 3 w 59"/>
                  <a:gd name="T39" fmla="*/ 7 h 59"/>
                  <a:gd name="T40" fmla="*/ 4 w 59"/>
                  <a:gd name="T41" fmla="*/ 7 h 59"/>
                  <a:gd name="T42" fmla="*/ 5 w 59"/>
                  <a:gd name="T43" fmla="*/ 7 h 59"/>
                  <a:gd name="T44" fmla="*/ 6 w 59"/>
                  <a:gd name="T45" fmla="*/ 7 h 59"/>
                  <a:gd name="T46" fmla="*/ 6 w 59"/>
                  <a:gd name="T47" fmla="*/ 6 h 59"/>
                  <a:gd name="T48" fmla="*/ 7 w 59"/>
                  <a:gd name="T49" fmla="*/ 6 h 59"/>
                  <a:gd name="T50" fmla="*/ 7 w 59"/>
                  <a:gd name="T51" fmla="*/ 5 h 59"/>
                  <a:gd name="T52" fmla="*/ 8 w 59"/>
                  <a:gd name="T53" fmla="*/ 5 h 59"/>
                  <a:gd name="T54" fmla="*/ 8 w 59"/>
                  <a:gd name="T55" fmla="*/ 4 h 59"/>
                  <a:gd name="T56" fmla="*/ 8 w 59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" name="Freeform 11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" name="Freeform 11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4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" name="Freeform 11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" name="Freeform 11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" name="Freeform 11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3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1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3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" name="Freeform 11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1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1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" name="Freeform 11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" name="Freeform 11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8 w 58"/>
                  <a:gd name="T1" fmla="*/ 4 h 58"/>
                  <a:gd name="T2" fmla="*/ 8 w 58"/>
                  <a:gd name="T3" fmla="*/ 3 h 58"/>
                  <a:gd name="T4" fmla="*/ 8 w 58"/>
                  <a:gd name="T5" fmla="*/ 3 h 58"/>
                  <a:gd name="T6" fmla="*/ 7 w 58"/>
                  <a:gd name="T7" fmla="*/ 2 h 58"/>
                  <a:gd name="T8" fmla="*/ 7 w 58"/>
                  <a:gd name="T9" fmla="*/ 1 h 58"/>
                  <a:gd name="T10" fmla="*/ 6 w 58"/>
                  <a:gd name="T11" fmla="*/ 1 h 58"/>
                  <a:gd name="T12" fmla="*/ 6 w 58"/>
                  <a:gd name="T13" fmla="*/ 1 h 58"/>
                  <a:gd name="T14" fmla="*/ 5 w 58"/>
                  <a:gd name="T15" fmla="*/ 0 h 58"/>
                  <a:gd name="T16" fmla="*/ 4 w 58"/>
                  <a:gd name="T17" fmla="*/ 0 h 58"/>
                  <a:gd name="T18" fmla="*/ 3 w 58"/>
                  <a:gd name="T19" fmla="*/ 1 h 58"/>
                  <a:gd name="T20" fmla="*/ 1 w 58"/>
                  <a:gd name="T21" fmla="*/ 1 h 58"/>
                  <a:gd name="T22" fmla="*/ 1 w 58"/>
                  <a:gd name="T23" fmla="*/ 3 h 58"/>
                  <a:gd name="T24" fmla="*/ 0 w 58"/>
                  <a:gd name="T25" fmla="*/ 4 h 58"/>
                  <a:gd name="T26" fmla="*/ 0 w 58"/>
                  <a:gd name="T27" fmla="*/ 5 h 58"/>
                  <a:gd name="T28" fmla="*/ 1 w 58"/>
                  <a:gd name="T29" fmla="*/ 6 h 58"/>
                  <a:gd name="T30" fmla="*/ 1 w 58"/>
                  <a:gd name="T31" fmla="*/ 6 h 58"/>
                  <a:gd name="T32" fmla="*/ 1 w 58"/>
                  <a:gd name="T33" fmla="*/ 7 h 58"/>
                  <a:gd name="T34" fmla="*/ 2 w 58"/>
                  <a:gd name="T35" fmla="*/ 7 h 58"/>
                  <a:gd name="T36" fmla="*/ 3 w 58"/>
                  <a:gd name="T37" fmla="*/ 8 h 58"/>
                  <a:gd name="T38" fmla="*/ 3 w 58"/>
                  <a:gd name="T39" fmla="*/ 8 h 58"/>
                  <a:gd name="T40" fmla="*/ 4 w 58"/>
                  <a:gd name="T41" fmla="*/ 8 h 58"/>
                  <a:gd name="T42" fmla="*/ 5 w 58"/>
                  <a:gd name="T43" fmla="*/ 8 h 58"/>
                  <a:gd name="T44" fmla="*/ 6 w 58"/>
                  <a:gd name="T45" fmla="*/ 8 h 58"/>
                  <a:gd name="T46" fmla="*/ 6 w 58"/>
                  <a:gd name="T47" fmla="*/ 7 h 58"/>
                  <a:gd name="T48" fmla="*/ 7 w 58"/>
                  <a:gd name="T49" fmla="*/ 7 h 58"/>
                  <a:gd name="T50" fmla="*/ 7 w 58"/>
                  <a:gd name="T51" fmla="*/ 6 h 58"/>
                  <a:gd name="T52" fmla="*/ 8 w 58"/>
                  <a:gd name="T53" fmla="*/ 6 h 58"/>
                  <a:gd name="T54" fmla="*/ 8 w 58"/>
                  <a:gd name="T55" fmla="*/ 5 h 58"/>
                  <a:gd name="T56" fmla="*/ 8 w 58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" name="Freeform 12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3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3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1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3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" name="Freeform 12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" name="Freeform 12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" name="Freeform 12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" name="Freeform 12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" name="Freeform 12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" name="Freeform 12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" name="Freeform 12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" name="Freeform 12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" name="Freeform 12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3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1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0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1 h 60"/>
                  <a:gd name="T22" fmla="*/ 1 w 59"/>
                  <a:gd name="T23" fmla="*/ 3 h 60"/>
                  <a:gd name="T24" fmla="*/ 0 w 59"/>
                  <a:gd name="T25" fmla="*/ 4 h 60"/>
                  <a:gd name="T26" fmla="*/ 0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4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" name="Freeform 13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4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2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2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2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4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" name="Freeform 13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" name="Freeform 13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" name="Freeform 13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" name="Freeform 13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" name="Freeform 13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8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6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6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8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" name="Freeform 13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2 w 28"/>
                  <a:gd name="T1" fmla="*/ 3 h 29"/>
                  <a:gd name="T2" fmla="*/ 2 w 28"/>
                  <a:gd name="T3" fmla="*/ 3 h 29"/>
                  <a:gd name="T4" fmla="*/ 2 w 28"/>
                  <a:gd name="T5" fmla="*/ 3 h 29"/>
                  <a:gd name="T6" fmla="*/ 1 w 28"/>
                  <a:gd name="T7" fmla="*/ 3 h 29"/>
                  <a:gd name="T8" fmla="*/ 1 w 28"/>
                  <a:gd name="T9" fmla="*/ 3 h 29"/>
                  <a:gd name="T10" fmla="*/ 1 w 28"/>
                  <a:gd name="T11" fmla="*/ 2 h 29"/>
                  <a:gd name="T12" fmla="*/ 1 w 28"/>
                  <a:gd name="T13" fmla="*/ 2 h 29"/>
                  <a:gd name="T14" fmla="*/ 0 w 28"/>
                  <a:gd name="T15" fmla="*/ 2 h 29"/>
                  <a:gd name="T16" fmla="*/ 0 w 28"/>
                  <a:gd name="T17" fmla="*/ 1 h 29"/>
                  <a:gd name="T18" fmla="*/ 0 w 28"/>
                  <a:gd name="T19" fmla="*/ 1 h 29"/>
                  <a:gd name="T20" fmla="*/ 1 w 28"/>
                  <a:gd name="T21" fmla="*/ 1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2 w 28"/>
                  <a:gd name="T29" fmla="*/ 0 h 29"/>
                  <a:gd name="T30" fmla="*/ 2 w 28"/>
                  <a:gd name="T31" fmla="*/ 0 h 29"/>
                  <a:gd name="T32" fmla="*/ 2 w 28"/>
                  <a:gd name="T33" fmla="*/ 0 h 29"/>
                  <a:gd name="T34" fmla="*/ 3 w 28"/>
                  <a:gd name="T35" fmla="*/ 0 h 29"/>
                  <a:gd name="T36" fmla="*/ 3 w 28"/>
                  <a:gd name="T37" fmla="*/ 0 h 29"/>
                  <a:gd name="T38" fmla="*/ 3 w 28"/>
                  <a:gd name="T39" fmla="*/ 0 h 29"/>
                  <a:gd name="T40" fmla="*/ 4 w 28"/>
                  <a:gd name="T41" fmla="*/ 0 h 29"/>
                  <a:gd name="T42" fmla="*/ 4 w 28"/>
                  <a:gd name="T43" fmla="*/ 0 h 29"/>
                  <a:gd name="T44" fmla="*/ 4 w 28"/>
                  <a:gd name="T45" fmla="*/ 1 h 29"/>
                  <a:gd name="T46" fmla="*/ 4 w 28"/>
                  <a:gd name="T47" fmla="*/ 1 h 29"/>
                  <a:gd name="T48" fmla="*/ 4 w 28"/>
                  <a:gd name="T49" fmla="*/ 1 h 29"/>
                  <a:gd name="T50" fmla="*/ 4 w 28"/>
                  <a:gd name="T51" fmla="*/ 2 h 29"/>
                  <a:gd name="T52" fmla="*/ 4 w 28"/>
                  <a:gd name="T53" fmla="*/ 3 h 29"/>
                  <a:gd name="T54" fmla="*/ 3 w 28"/>
                  <a:gd name="T55" fmla="*/ 3 h 29"/>
                  <a:gd name="T56" fmla="*/ 2 w 28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" name="Freeform 13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8 w 60"/>
                  <a:gd name="T1" fmla="*/ 4 h 58"/>
                  <a:gd name="T2" fmla="*/ 8 w 60"/>
                  <a:gd name="T3" fmla="*/ 3 h 58"/>
                  <a:gd name="T4" fmla="*/ 8 w 60"/>
                  <a:gd name="T5" fmla="*/ 3 h 58"/>
                  <a:gd name="T6" fmla="*/ 7 w 60"/>
                  <a:gd name="T7" fmla="*/ 2 h 58"/>
                  <a:gd name="T8" fmla="*/ 7 w 60"/>
                  <a:gd name="T9" fmla="*/ 1 h 58"/>
                  <a:gd name="T10" fmla="*/ 6 w 60"/>
                  <a:gd name="T11" fmla="*/ 1 h 58"/>
                  <a:gd name="T12" fmla="*/ 6 w 60"/>
                  <a:gd name="T13" fmla="*/ 1 h 58"/>
                  <a:gd name="T14" fmla="*/ 5 w 60"/>
                  <a:gd name="T15" fmla="*/ 0 h 58"/>
                  <a:gd name="T16" fmla="*/ 4 w 60"/>
                  <a:gd name="T17" fmla="*/ 0 h 58"/>
                  <a:gd name="T18" fmla="*/ 3 w 60"/>
                  <a:gd name="T19" fmla="*/ 1 h 58"/>
                  <a:gd name="T20" fmla="*/ 1 w 60"/>
                  <a:gd name="T21" fmla="*/ 1 h 58"/>
                  <a:gd name="T22" fmla="*/ 1 w 60"/>
                  <a:gd name="T23" fmla="*/ 3 h 58"/>
                  <a:gd name="T24" fmla="*/ 0 w 60"/>
                  <a:gd name="T25" fmla="*/ 4 h 58"/>
                  <a:gd name="T26" fmla="*/ 1 w 60"/>
                  <a:gd name="T27" fmla="*/ 5 h 58"/>
                  <a:gd name="T28" fmla="*/ 1 w 60"/>
                  <a:gd name="T29" fmla="*/ 6 h 58"/>
                  <a:gd name="T30" fmla="*/ 1 w 60"/>
                  <a:gd name="T31" fmla="*/ 6 h 58"/>
                  <a:gd name="T32" fmla="*/ 1 w 60"/>
                  <a:gd name="T33" fmla="*/ 7 h 58"/>
                  <a:gd name="T34" fmla="*/ 2 w 60"/>
                  <a:gd name="T35" fmla="*/ 7 h 58"/>
                  <a:gd name="T36" fmla="*/ 3 w 60"/>
                  <a:gd name="T37" fmla="*/ 8 h 58"/>
                  <a:gd name="T38" fmla="*/ 3 w 60"/>
                  <a:gd name="T39" fmla="*/ 8 h 58"/>
                  <a:gd name="T40" fmla="*/ 4 w 60"/>
                  <a:gd name="T41" fmla="*/ 8 h 58"/>
                  <a:gd name="T42" fmla="*/ 5 w 60"/>
                  <a:gd name="T43" fmla="*/ 8 h 58"/>
                  <a:gd name="T44" fmla="*/ 6 w 60"/>
                  <a:gd name="T45" fmla="*/ 8 h 58"/>
                  <a:gd name="T46" fmla="*/ 6 w 60"/>
                  <a:gd name="T47" fmla="*/ 7 h 58"/>
                  <a:gd name="T48" fmla="*/ 7 w 60"/>
                  <a:gd name="T49" fmla="*/ 7 h 58"/>
                  <a:gd name="T50" fmla="*/ 7 w 60"/>
                  <a:gd name="T51" fmla="*/ 6 h 58"/>
                  <a:gd name="T52" fmla="*/ 8 w 60"/>
                  <a:gd name="T53" fmla="*/ 6 h 58"/>
                  <a:gd name="T54" fmla="*/ 8 w 60"/>
                  <a:gd name="T55" fmla="*/ 5 h 58"/>
                  <a:gd name="T56" fmla="*/ 8 w 60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" name="Freeform 13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" name="Freeform 13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" name="Freeform 14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" name="Freeform 14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" name="Freeform 14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" name="Freeform 14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7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5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5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7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" name="Freeform 14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" name="Freeform 14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" name="Freeform 14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71" name="Group 147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5172" name="AutoShape 148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" name="Freeform 14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 w 61"/>
                  <a:gd name="T1" fmla="*/ 8 h 60"/>
                  <a:gd name="T2" fmla="*/ 2 w 61"/>
                  <a:gd name="T3" fmla="*/ 8 h 60"/>
                  <a:gd name="T4" fmla="*/ 1 w 61"/>
                  <a:gd name="T5" fmla="*/ 7 h 60"/>
                  <a:gd name="T6" fmla="*/ 0 w 61"/>
                  <a:gd name="T7" fmla="*/ 6 h 60"/>
                  <a:gd name="T8" fmla="*/ 0 w 61"/>
                  <a:gd name="T9" fmla="*/ 4 h 60"/>
                  <a:gd name="T10" fmla="*/ 0 w 61"/>
                  <a:gd name="T11" fmla="*/ 3 h 60"/>
                  <a:gd name="T12" fmla="*/ 1 w 61"/>
                  <a:gd name="T13" fmla="*/ 1 h 60"/>
                  <a:gd name="T14" fmla="*/ 2 w 61"/>
                  <a:gd name="T15" fmla="*/ 1 h 60"/>
                  <a:gd name="T16" fmla="*/ 3 w 61"/>
                  <a:gd name="T17" fmla="*/ 0 h 60"/>
                  <a:gd name="T18" fmla="*/ 5 w 61"/>
                  <a:gd name="T19" fmla="*/ 1 h 60"/>
                  <a:gd name="T20" fmla="*/ 6 w 61"/>
                  <a:gd name="T21" fmla="*/ 1 h 60"/>
                  <a:gd name="T22" fmla="*/ 7 w 61"/>
                  <a:gd name="T23" fmla="*/ 3 h 60"/>
                  <a:gd name="T24" fmla="*/ 7 w 61"/>
                  <a:gd name="T25" fmla="*/ 4 h 60"/>
                  <a:gd name="T26" fmla="*/ 7 w 61"/>
                  <a:gd name="T27" fmla="*/ 6 h 60"/>
                  <a:gd name="T28" fmla="*/ 6 w 61"/>
                  <a:gd name="T29" fmla="*/ 7 h 60"/>
                  <a:gd name="T30" fmla="*/ 5 w 61"/>
                  <a:gd name="T31" fmla="*/ 8 h 60"/>
                  <a:gd name="T32" fmla="*/ 3 w 61"/>
                  <a:gd name="T33" fmla="*/ 8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" name="Freeform 15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Freeform 152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21 w 177"/>
                  <a:gd name="T1" fmla="*/ 18 h 146"/>
                  <a:gd name="T2" fmla="*/ 23 w 177"/>
                  <a:gd name="T3" fmla="*/ 15 h 146"/>
                  <a:gd name="T4" fmla="*/ 22 w 177"/>
                  <a:gd name="T5" fmla="*/ 14 h 146"/>
                  <a:gd name="T6" fmla="*/ 21 w 177"/>
                  <a:gd name="T7" fmla="*/ 12 h 146"/>
                  <a:gd name="T8" fmla="*/ 18 w 177"/>
                  <a:gd name="T9" fmla="*/ 8 h 146"/>
                  <a:gd name="T10" fmla="*/ 16 w 177"/>
                  <a:gd name="T11" fmla="*/ 5 h 146"/>
                  <a:gd name="T12" fmla="*/ 12 w 177"/>
                  <a:gd name="T13" fmla="*/ 2 h 146"/>
                  <a:gd name="T14" fmla="*/ 9 w 177"/>
                  <a:gd name="T15" fmla="*/ 0 h 146"/>
                  <a:gd name="T16" fmla="*/ 5 w 177"/>
                  <a:gd name="T17" fmla="*/ 1 h 146"/>
                  <a:gd name="T18" fmla="*/ 2 w 177"/>
                  <a:gd name="T19" fmla="*/ 5 h 146"/>
                  <a:gd name="T20" fmla="*/ 1 w 177"/>
                  <a:gd name="T21" fmla="*/ 8 h 146"/>
                  <a:gd name="T22" fmla="*/ 0 w 177"/>
                  <a:gd name="T23" fmla="*/ 10 h 146"/>
                  <a:gd name="T24" fmla="*/ 1 w 177"/>
                  <a:gd name="T25" fmla="*/ 12 h 146"/>
                  <a:gd name="T26" fmla="*/ 1 w 177"/>
                  <a:gd name="T27" fmla="*/ 14 h 146"/>
                  <a:gd name="T28" fmla="*/ 3 w 177"/>
                  <a:gd name="T29" fmla="*/ 15 h 146"/>
                  <a:gd name="T30" fmla="*/ 4 w 177"/>
                  <a:gd name="T31" fmla="*/ 16 h 146"/>
                  <a:gd name="T32" fmla="*/ 6 w 177"/>
                  <a:gd name="T33" fmla="*/ 17 h 146"/>
                  <a:gd name="T34" fmla="*/ 8 w 177"/>
                  <a:gd name="T35" fmla="*/ 18 h 146"/>
                  <a:gd name="T36" fmla="*/ 10 w 177"/>
                  <a:gd name="T37" fmla="*/ 18 h 146"/>
                  <a:gd name="T38" fmla="*/ 13 w 177"/>
                  <a:gd name="T39" fmla="*/ 18 h 146"/>
                  <a:gd name="T40" fmla="*/ 15 w 177"/>
                  <a:gd name="T41" fmla="*/ 18 h 146"/>
                  <a:gd name="T42" fmla="*/ 17 w 177"/>
                  <a:gd name="T43" fmla="*/ 19 h 146"/>
                  <a:gd name="T44" fmla="*/ 18 w 177"/>
                  <a:gd name="T45" fmla="*/ 19 h 146"/>
                  <a:gd name="T46" fmla="*/ 20 w 177"/>
                  <a:gd name="T47" fmla="*/ 18 h 146"/>
                  <a:gd name="T48" fmla="*/ 21 w 177"/>
                  <a:gd name="T49" fmla="*/ 18 h 146"/>
                  <a:gd name="T50" fmla="*/ 21 w 177"/>
                  <a:gd name="T51" fmla="*/ 18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" name="Freeform 15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23 w 178"/>
                  <a:gd name="T1" fmla="*/ 3 h 143"/>
                  <a:gd name="T2" fmla="*/ 21 w 178"/>
                  <a:gd name="T3" fmla="*/ 0 h 143"/>
                  <a:gd name="T4" fmla="*/ 21 w 178"/>
                  <a:gd name="T5" fmla="*/ 0 h 143"/>
                  <a:gd name="T6" fmla="*/ 20 w 178"/>
                  <a:gd name="T7" fmla="*/ 0 h 143"/>
                  <a:gd name="T8" fmla="*/ 19 w 178"/>
                  <a:gd name="T9" fmla="*/ 0 h 143"/>
                  <a:gd name="T10" fmla="*/ 17 w 178"/>
                  <a:gd name="T11" fmla="*/ 0 h 143"/>
                  <a:gd name="T12" fmla="*/ 15 w 178"/>
                  <a:gd name="T13" fmla="*/ 0 h 143"/>
                  <a:gd name="T14" fmla="*/ 13 w 178"/>
                  <a:gd name="T15" fmla="*/ 0 h 143"/>
                  <a:gd name="T16" fmla="*/ 10 w 178"/>
                  <a:gd name="T17" fmla="*/ 0 h 143"/>
                  <a:gd name="T18" fmla="*/ 8 w 178"/>
                  <a:gd name="T19" fmla="*/ 0 h 143"/>
                  <a:gd name="T20" fmla="*/ 6 w 178"/>
                  <a:gd name="T21" fmla="*/ 1 h 143"/>
                  <a:gd name="T22" fmla="*/ 4 w 178"/>
                  <a:gd name="T23" fmla="*/ 2 h 143"/>
                  <a:gd name="T24" fmla="*/ 3 w 178"/>
                  <a:gd name="T25" fmla="*/ 3 h 143"/>
                  <a:gd name="T26" fmla="*/ 1 w 178"/>
                  <a:gd name="T27" fmla="*/ 4 h 143"/>
                  <a:gd name="T28" fmla="*/ 1 w 178"/>
                  <a:gd name="T29" fmla="*/ 6 h 143"/>
                  <a:gd name="T30" fmla="*/ 0 w 178"/>
                  <a:gd name="T31" fmla="*/ 8 h 143"/>
                  <a:gd name="T32" fmla="*/ 1 w 178"/>
                  <a:gd name="T33" fmla="*/ 10 h 143"/>
                  <a:gd name="T34" fmla="*/ 2 w 178"/>
                  <a:gd name="T35" fmla="*/ 13 h 143"/>
                  <a:gd name="T36" fmla="*/ 6 w 178"/>
                  <a:gd name="T37" fmla="*/ 16 h 143"/>
                  <a:gd name="T38" fmla="*/ 9 w 178"/>
                  <a:gd name="T39" fmla="*/ 17 h 143"/>
                  <a:gd name="T40" fmla="*/ 12 w 178"/>
                  <a:gd name="T41" fmla="*/ 16 h 143"/>
                  <a:gd name="T42" fmla="*/ 16 w 178"/>
                  <a:gd name="T43" fmla="*/ 13 h 143"/>
                  <a:gd name="T44" fmla="*/ 19 w 178"/>
                  <a:gd name="T45" fmla="*/ 10 h 143"/>
                  <a:gd name="T46" fmla="*/ 21 w 178"/>
                  <a:gd name="T47" fmla="*/ 6 h 143"/>
                  <a:gd name="T48" fmla="*/ 22 w 178"/>
                  <a:gd name="T49" fmla="*/ 4 h 143"/>
                  <a:gd name="T50" fmla="*/ 23 w 178"/>
                  <a:gd name="T51" fmla="*/ 3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" name="Freeform 154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1 w 132"/>
                  <a:gd name="T1" fmla="*/ 0 h 181"/>
                  <a:gd name="T2" fmla="*/ 7 w 132"/>
                  <a:gd name="T3" fmla="*/ 0 h 181"/>
                  <a:gd name="T4" fmla="*/ 6 w 132"/>
                  <a:gd name="T5" fmla="*/ 1 h 181"/>
                  <a:gd name="T6" fmla="*/ 5 w 132"/>
                  <a:gd name="T7" fmla="*/ 3 h 181"/>
                  <a:gd name="T8" fmla="*/ 3 w 132"/>
                  <a:gd name="T9" fmla="*/ 7 h 181"/>
                  <a:gd name="T10" fmla="*/ 1 w 132"/>
                  <a:gd name="T11" fmla="*/ 11 h 181"/>
                  <a:gd name="T12" fmla="*/ 0 w 132"/>
                  <a:gd name="T13" fmla="*/ 15 h 181"/>
                  <a:gd name="T14" fmla="*/ 1 w 132"/>
                  <a:gd name="T15" fmla="*/ 19 h 181"/>
                  <a:gd name="T16" fmla="*/ 3 w 132"/>
                  <a:gd name="T17" fmla="*/ 21 h 181"/>
                  <a:gd name="T18" fmla="*/ 8 w 132"/>
                  <a:gd name="T19" fmla="*/ 22 h 181"/>
                  <a:gd name="T20" fmla="*/ 14 w 132"/>
                  <a:gd name="T21" fmla="*/ 21 h 181"/>
                  <a:gd name="T22" fmla="*/ 16 w 132"/>
                  <a:gd name="T23" fmla="*/ 19 h 181"/>
                  <a:gd name="T24" fmla="*/ 17 w 132"/>
                  <a:gd name="T25" fmla="*/ 15 h 181"/>
                  <a:gd name="T26" fmla="*/ 16 w 132"/>
                  <a:gd name="T27" fmla="*/ 11 h 181"/>
                  <a:gd name="T28" fmla="*/ 15 w 132"/>
                  <a:gd name="T29" fmla="*/ 7 h 181"/>
                  <a:gd name="T30" fmla="*/ 13 w 132"/>
                  <a:gd name="T31" fmla="*/ 3 h 181"/>
                  <a:gd name="T32" fmla="*/ 11 w 132"/>
                  <a:gd name="T33" fmla="*/ 1 h 181"/>
                  <a:gd name="T34" fmla="*/ 1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" name="Freeform 15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 w 177"/>
                  <a:gd name="T1" fmla="*/ 1 h 144"/>
                  <a:gd name="T2" fmla="*/ 0 w 177"/>
                  <a:gd name="T3" fmla="*/ 4 h 144"/>
                  <a:gd name="T4" fmla="*/ 0 w 177"/>
                  <a:gd name="T5" fmla="*/ 5 h 144"/>
                  <a:gd name="T6" fmla="*/ 2 w 177"/>
                  <a:gd name="T7" fmla="*/ 7 h 144"/>
                  <a:gd name="T8" fmla="*/ 4 w 177"/>
                  <a:gd name="T9" fmla="*/ 11 h 144"/>
                  <a:gd name="T10" fmla="*/ 7 w 177"/>
                  <a:gd name="T11" fmla="*/ 14 h 144"/>
                  <a:gd name="T12" fmla="*/ 10 w 177"/>
                  <a:gd name="T13" fmla="*/ 17 h 144"/>
                  <a:gd name="T14" fmla="*/ 13 w 177"/>
                  <a:gd name="T15" fmla="*/ 18 h 144"/>
                  <a:gd name="T16" fmla="*/ 17 w 177"/>
                  <a:gd name="T17" fmla="*/ 18 h 144"/>
                  <a:gd name="T18" fmla="*/ 20 w 177"/>
                  <a:gd name="T19" fmla="*/ 14 h 144"/>
                  <a:gd name="T20" fmla="*/ 21 w 177"/>
                  <a:gd name="T21" fmla="*/ 11 h 144"/>
                  <a:gd name="T22" fmla="*/ 22 w 177"/>
                  <a:gd name="T23" fmla="*/ 9 h 144"/>
                  <a:gd name="T24" fmla="*/ 22 w 177"/>
                  <a:gd name="T25" fmla="*/ 7 h 144"/>
                  <a:gd name="T26" fmla="*/ 21 w 177"/>
                  <a:gd name="T27" fmla="*/ 5 h 144"/>
                  <a:gd name="T28" fmla="*/ 20 w 177"/>
                  <a:gd name="T29" fmla="*/ 4 h 144"/>
                  <a:gd name="T30" fmla="*/ 18 w 177"/>
                  <a:gd name="T31" fmla="*/ 3 h 144"/>
                  <a:gd name="T32" fmla="*/ 16 w 177"/>
                  <a:gd name="T33" fmla="*/ 2 h 144"/>
                  <a:gd name="T34" fmla="*/ 14 w 177"/>
                  <a:gd name="T35" fmla="*/ 1 h 144"/>
                  <a:gd name="T36" fmla="*/ 12 w 177"/>
                  <a:gd name="T37" fmla="*/ 1 h 144"/>
                  <a:gd name="T38" fmla="*/ 10 w 177"/>
                  <a:gd name="T39" fmla="*/ 1 h 144"/>
                  <a:gd name="T40" fmla="*/ 7 w 177"/>
                  <a:gd name="T41" fmla="*/ 1 h 144"/>
                  <a:gd name="T42" fmla="*/ 6 w 177"/>
                  <a:gd name="T43" fmla="*/ 0 h 144"/>
                  <a:gd name="T44" fmla="*/ 4 w 177"/>
                  <a:gd name="T45" fmla="*/ 0 h 144"/>
                  <a:gd name="T46" fmla="*/ 3 w 177"/>
                  <a:gd name="T47" fmla="*/ 1 h 144"/>
                  <a:gd name="T48" fmla="*/ 2 w 177"/>
                  <a:gd name="T49" fmla="*/ 1 h 144"/>
                  <a:gd name="T50" fmla="*/ 1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" name="Freeform 15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5 h 143"/>
                  <a:gd name="T2" fmla="*/ 2 w 180"/>
                  <a:gd name="T3" fmla="*/ 18 h 143"/>
                  <a:gd name="T4" fmla="*/ 3 w 180"/>
                  <a:gd name="T5" fmla="*/ 18 h 143"/>
                  <a:gd name="T6" fmla="*/ 3 w 180"/>
                  <a:gd name="T7" fmla="*/ 18 h 143"/>
                  <a:gd name="T8" fmla="*/ 5 w 180"/>
                  <a:gd name="T9" fmla="*/ 18 h 143"/>
                  <a:gd name="T10" fmla="*/ 6 w 180"/>
                  <a:gd name="T11" fmla="*/ 18 h 143"/>
                  <a:gd name="T12" fmla="*/ 8 w 180"/>
                  <a:gd name="T13" fmla="*/ 18 h 143"/>
                  <a:gd name="T14" fmla="*/ 10 w 180"/>
                  <a:gd name="T15" fmla="*/ 18 h 143"/>
                  <a:gd name="T16" fmla="*/ 13 w 180"/>
                  <a:gd name="T17" fmla="*/ 18 h 143"/>
                  <a:gd name="T18" fmla="*/ 15 w 180"/>
                  <a:gd name="T19" fmla="*/ 17 h 143"/>
                  <a:gd name="T20" fmla="*/ 17 w 180"/>
                  <a:gd name="T21" fmla="*/ 17 h 143"/>
                  <a:gd name="T22" fmla="*/ 19 w 180"/>
                  <a:gd name="T23" fmla="*/ 16 h 143"/>
                  <a:gd name="T24" fmla="*/ 21 w 180"/>
                  <a:gd name="T25" fmla="*/ 15 h 143"/>
                  <a:gd name="T26" fmla="*/ 22 w 180"/>
                  <a:gd name="T27" fmla="*/ 14 h 143"/>
                  <a:gd name="T28" fmla="*/ 23 w 180"/>
                  <a:gd name="T29" fmla="*/ 12 h 143"/>
                  <a:gd name="T30" fmla="*/ 23 w 180"/>
                  <a:gd name="T31" fmla="*/ 10 h 143"/>
                  <a:gd name="T32" fmla="*/ 22 w 180"/>
                  <a:gd name="T33" fmla="*/ 8 h 143"/>
                  <a:gd name="T34" fmla="*/ 21 w 180"/>
                  <a:gd name="T35" fmla="*/ 5 h 143"/>
                  <a:gd name="T36" fmla="*/ 18 w 180"/>
                  <a:gd name="T37" fmla="*/ 1 h 143"/>
                  <a:gd name="T38" fmla="*/ 14 w 180"/>
                  <a:gd name="T39" fmla="*/ 0 h 143"/>
                  <a:gd name="T40" fmla="*/ 11 w 180"/>
                  <a:gd name="T41" fmla="*/ 2 h 143"/>
                  <a:gd name="T42" fmla="*/ 7 w 180"/>
                  <a:gd name="T43" fmla="*/ 4 h 143"/>
                  <a:gd name="T44" fmla="*/ 5 w 180"/>
                  <a:gd name="T45" fmla="*/ 8 h 143"/>
                  <a:gd name="T46" fmla="*/ 2 w 180"/>
                  <a:gd name="T47" fmla="*/ 11 h 143"/>
                  <a:gd name="T48" fmla="*/ 1 w 180"/>
                  <a:gd name="T49" fmla="*/ 14 h 143"/>
                  <a:gd name="T50" fmla="*/ 0 w 180"/>
                  <a:gd name="T51" fmla="*/ 15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" name="Freeform 15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3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3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" name="Freeform 15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" name="Freeform 16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4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3 h 58"/>
                  <a:gd name="T20" fmla="*/ 0 w 71"/>
                  <a:gd name="T21" fmla="*/ 5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" name="Freeform 16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9 w 71"/>
                  <a:gd name="T1" fmla="*/ 1 h 57"/>
                  <a:gd name="T2" fmla="*/ 9 w 71"/>
                  <a:gd name="T3" fmla="*/ 0 h 57"/>
                  <a:gd name="T4" fmla="*/ 8 w 71"/>
                  <a:gd name="T5" fmla="*/ 0 h 57"/>
                  <a:gd name="T6" fmla="*/ 7 w 71"/>
                  <a:gd name="T7" fmla="*/ 0 h 57"/>
                  <a:gd name="T8" fmla="*/ 5 w 71"/>
                  <a:gd name="T9" fmla="*/ 0 h 57"/>
                  <a:gd name="T10" fmla="*/ 4 w 71"/>
                  <a:gd name="T11" fmla="*/ 0 h 57"/>
                  <a:gd name="T12" fmla="*/ 2 w 71"/>
                  <a:gd name="T13" fmla="*/ 0 h 57"/>
                  <a:gd name="T14" fmla="*/ 1 w 71"/>
                  <a:gd name="T15" fmla="*/ 1 h 57"/>
                  <a:gd name="T16" fmla="*/ 0 w 71"/>
                  <a:gd name="T17" fmla="*/ 3 h 57"/>
                  <a:gd name="T18" fmla="*/ 1 w 71"/>
                  <a:gd name="T19" fmla="*/ 5 h 57"/>
                  <a:gd name="T20" fmla="*/ 2 w 71"/>
                  <a:gd name="T21" fmla="*/ 6 h 57"/>
                  <a:gd name="T22" fmla="*/ 4 w 71"/>
                  <a:gd name="T23" fmla="*/ 7 h 57"/>
                  <a:gd name="T24" fmla="*/ 5 w 71"/>
                  <a:gd name="T25" fmla="*/ 6 h 57"/>
                  <a:gd name="T26" fmla="*/ 7 w 71"/>
                  <a:gd name="T27" fmla="*/ 5 h 57"/>
                  <a:gd name="T28" fmla="*/ 8 w 71"/>
                  <a:gd name="T29" fmla="*/ 4 h 57"/>
                  <a:gd name="T30" fmla="*/ 8 w 71"/>
                  <a:gd name="T31" fmla="*/ 2 h 57"/>
                  <a:gd name="T32" fmla="*/ 9 w 71"/>
                  <a:gd name="T33" fmla="*/ 1 h 57"/>
                  <a:gd name="T34" fmla="*/ 9 w 71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6" name="Freeform 16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4 w 52"/>
                  <a:gd name="T1" fmla="*/ 0 h 73"/>
                  <a:gd name="T2" fmla="*/ 3 w 52"/>
                  <a:gd name="T3" fmla="*/ 0 h 73"/>
                  <a:gd name="T4" fmla="*/ 3 w 52"/>
                  <a:gd name="T5" fmla="*/ 0 h 73"/>
                  <a:gd name="T6" fmla="*/ 2 w 52"/>
                  <a:gd name="T7" fmla="*/ 1 h 73"/>
                  <a:gd name="T8" fmla="*/ 1 w 52"/>
                  <a:gd name="T9" fmla="*/ 2 h 73"/>
                  <a:gd name="T10" fmla="*/ 1 w 52"/>
                  <a:gd name="T11" fmla="*/ 4 h 73"/>
                  <a:gd name="T12" fmla="*/ 0 w 52"/>
                  <a:gd name="T13" fmla="*/ 6 h 73"/>
                  <a:gd name="T14" fmla="*/ 1 w 52"/>
                  <a:gd name="T15" fmla="*/ 7 h 73"/>
                  <a:gd name="T16" fmla="*/ 2 w 52"/>
                  <a:gd name="T17" fmla="*/ 8 h 73"/>
                  <a:gd name="T18" fmla="*/ 4 w 52"/>
                  <a:gd name="T19" fmla="*/ 9 h 73"/>
                  <a:gd name="T20" fmla="*/ 6 w 52"/>
                  <a:gd name="T21" fmla="*/ 8 h 73"/>
                  <a:gd name="T22" fmla="*/ 7 w 52"/>
                  <a:gd name="T23" fmla="*/ 7 h 73"/>
                  <a:gd name="T24" fmla="*/ 7 w 52"/>
                  <a:gd name="T25" fmla="*/ 6 h 73"/>
                  <a:gd name="T26" fmla="*/ 7 w 52"/>
                  <a:gd name="T27" fmla="*/ 4 h 73"/>
                  <a:gd name="T28" fmla="*/ 6 w 52"/>
                  <a:gd name="T29" fmla="*/ 2 h 73"/>
                  <a:gd name="T30" fmla="*/ 5 w 52"/>
                  <a:gd name="T31" fmla="*/ 1 h 73"/>
                  <a:gd name="T32" fmla="*/ 5 w 52"/>
                  <a:gd name="T33" fmla="*/ 0 h 73"/>
                  <a:gd name="T34" fmla="*/ 4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7" name="Freeform 16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1 h 57"/>
                  <a:gd name="T4" fmla="*/ 1 w 71"/>
                  <a:gd name="T5" fmla="*/ 1 h 57"/>
                  <a:gd name="T6" fmla="*/ 1 w 71"/>
                  <a:gd name="T7" fmla="*/ 2 h 57"/>
                  <a:gd name="T8" fmla="*/ 2 w 71"/>
                  <a:gd name="T9" fmla="*/ 4 h 57"/>
                  <a:gd name="T10" fmla="*/ 3 w 71"/>
                  <a:gd name="T11" fmla="*/ 5 h 57"/>
                  <a:gd name="T12" fmla="*/ 4 w 71"/>
                  <a:gd name="T13" fmla="*/ 6 h 57"/>
                  <a:gd name="T14" fmla="*/ 6 w 71"/>
                  <a:gd name="T15" fmla="*/ 7 h 57"/>
                  <a:gd name="T16" fmla="*/ 7 w 71"/>
                  <a:gd name="T17" fmla="*/ 6 h 57"/>
                  <a:gd name="T18" fmla="*/ 9 w 71"/>
                  <a:gd name="T19" fmla="*/ 5 h 57"/>
                  <a:gd name="T20" fmla="*/ 9 w 71"/>
                  <a:gd name="T21" fmla="*/ 3 h 57"/>
                  <a:gd name="T22" fmla="*/ 9 w 71"/>
                  <a:gd name="T23" fmla="*/ 1 h 57"/>
                  <a:gd name="T24" fmla="*/ 8 w 71"/>
                  <a:gd name="T25" fmla="*/ 0 h 57"/>
                  <a:gd name="T26" fmla="*/ 6 w 71"/>
                  <a:gd name="T27" fmla="*/ 0 h 57"/>
                  <a:gd name="T28" fmla="*/ 4 w 71"/>
                  <a:gd name="T29" fmla="*/ 0 h 57"/>
                  <a:gd name="T30" fmla="*/ 3 w 71"/>
                  <a:gd name="T31" fmla="*/ 0 h 57"/>
                  <a:gd name="T32" fmla="*/ 2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8" name="Freeform 16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5 h 57"/>
                  <a:gd name="T2" fmla="*/ 1 w 71"/>
                  <a:gd name="T3" fmla="*/ 7 h 57"/>
                  <a:gd name="T4" fmla="*/ 2 w 71"/>
                  <a:gd name="T5" fmla="*/ 7 h 57"/>
                  <a:gd name="T6" fmla="*/ 3 w 71"/>
                  <a:gd name="T7" fmla="*/ 7 h 57"/>
                  <a:gd name="T8" fmla="*/ 4 w 71"/>
                  <a:gd name="T9" fmla="*/ 7 h 57"/>
                  <a:gd name="T10" fmla="*/ 6 w 71"/>
                  <a:gd name="T11" fmla="*/ 6 h 57"/>
                  <a:gd name="T12" fmla="*/ 8 w 71"/>
                  <a:gd name="T13" fmla="*/ 6 h 57"/>
                  <a:gd name="T14" fmla="*/ 9 w 71"/>
                  <a:gd name="T15" fmla="*/ 5 h 57"/>
                  <a:gd name="T16" fmla="*/ 9 w 71"/>
                  <a:gd name="T17" fmla="*/ 4 h 57"/>
                  <a:gd name="T18" fmla="*/ 9 w 71"/>
                  <a:gd name="T19" fmla="*/ 2 h 57"/>
                  <a:gd name="T20" fmla="*/ 7 w 71"/>
                  <a:gd name="T21" fmla="*/ 0 h 57"/>
                  <a:gd name="T22" fmla="*/ 6 w 71"/>
                  <a:gd name="T23" fmla="*/ 0 h 57"/>
                  <a:gd name="T24" fmla="*/ 4 w 71"/>
                  <a:gd name="T25" fmla="*/ 0 h 57"/>
                  <a:gd name="T26" fmla="*/ 3 w 71"/>
                  <a:gd name="T27" fmla="*/ 1 h 57"/>
                  <a:gd name="T28" fmla="*/ 2 w 71"/>
                  <a:gd name="T29" fmla="*/ 2 h 57"/>
                  <a:gd name="T30" fmla="*/ 1 w 71"/>
                  <a:gd name="T31" fmla="*/ 4 h 57"/>
                  <a:gd name="T32" fmla="*/ 1 w 71"/>
                  <a:gd name="T33" fmla="*/ 5 h 57"/>
                  <a:gd name="T34" fmla="*/ 0 w 71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" name="Freeform 16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2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2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" name="Freeform 16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1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" name="Freeform 16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3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2 h 58"/>
                  <a:gd name="T20" fmla="*/ 0 w 71"/>
                  <a:gd name="T21" fmla="*/ 4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" name="Freeform 16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0 w 72"/>
                  <a:gd name="T1" fmla="*/ 2 h 56"/>
                  <a:gd name="T2" fmla="*/ 9 w 72"/>
                  <a:gd name="T3" fmla="*/ 0 h 56"/>
                  <a:gd name="T4" fmla="*/ 8 w 72"/>
                  <a:gd name="T5" fmla="*/ 0 h 56"/>
                  <a:gd name="T6" fmla="*/ 7 w 72"/>
                  <a:gd name="T7" fmla="*/ 0 h 56"/>
                  <a:gd name="T8" fmla="*/ 6 w 72"/>
                  <a:gd name="T9" fmla="*/ 0 h 56"/>
                  <a:gd name="T10" fmla="*/ 4 w 72"/>
                  <a:gd name="T11" fmla="*/ 1 h 56"/>
                  <a:gd name="T12" fmla="*/ 2 w 72"/>
                  <a:gd name="T13" fmla="*/ 1 h 56"/>
                  <a:gd name="T14" fmla="*/ 1 w 72"/>
                  <a:gd name="T15" fmla="*/ 2 h 56"/>
                  <a:gd name="T16" fmla="*/ 0 w 72"/>
                  <a:gd name="T17" fmla="*/ 4 h 56"/>
                  <a:gd name="T18" fmla="*/ 1 w 72"/>
                  <a:gd name="T19" fmla="*/ 6 h 56"/>
                  <a:gd name="T20" fmla="*/ 3 w 72"/>
                  <a:gd name="T21" fmla="*/ 7 h 56"/>
                  <a:gd name="T22" fmla="*/ 4 w 72"/>
                  <a:gd name="T23" fmla="*/ 7 h 56"/>
                  <a:gd name="T24" fmla="*/ 5 w 72"/>
                  <a:gd name="T25" fmla="*/ 7 h 56"/>
                  <a:gd name="T26" fmla="*/ 7 w 72"/>
                  <a:gd name="T27" fmla="*/ 6 h 56"/>
                  <a:gd name="T28" fmla="*/ 8 w 72"/>
                  <a:gd name="T29" fmla="*/ 5 h 56"/>
                  <a:gd name="T30" fmla="*/ 9 w 72"/>
                  <a:gd name="T31" fmla="*/ 3 h 56"/>
                  <a:gd name="T32" fmla="*/ 10 w 72"/>
                  <a:gd name="T33" fmla="*/ 2 h 56"/>
                  <a:gd name="T34" fmla="*/ 10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" name="Freeform 17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4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2 h 72"/>
                  <a:gd name="T8" fmla="*/ 1 w 53"/>
                  <a:gd name="T9" fmla="*/ 3 h 72"/>
                  <a:gd name="T10" fmla="*/ 0 w 53"/>
                  <a:gd name="T11" fmla="*/ 5 h 72"/>
                  <a:gd name="T12" fmla="*/ 0 w 53"/>
                  <a:gd name="T13" fmla="*/ 7 h 72"/>
                  <a:gd name="T14" fmla="*/ 0 w 53"/>
                  <a:gd name="T15" fmla="*/ 8 h 72"/>
                  <a:gd name="T16" fmla="*/ 1 w 53"/>
                  <a:gd name="T17" fmla="*/ 9 h 72"/>
                  <a:gd name="T18" fmla="*/ 3 w 53"/>
                  <a:gd name="T19" fmla="*/ 10 h 72"/>
                  <a:gd name="T20" fmla="*/ 5 w 53"/>
                  <a:gd name="T21" fmla="*/ 9 h 72"/>
                  <a:gd name="T22" fmla="*/ 6 w 53"/>
                  <a:gd name="T23" fmla="*/ 8 h 72"/>
                  <a:gd name="T24" fmla="*/ 6 w 53"/>
                  <a:gd name="T25" fmla="*/ 7 h 72"/>
                  <a:gd name="T26" fmla="*/ 6 w 53"/>
                  <a:gd name="T27" fmla="*/ 5 h 72"/>
                  <a:gd name="T28" fmla="*/ 5 w 53"/>
                  <a:gd name="T29" fmla="*/ 3 h 72"/>
                  <a:gd name="T30" fmla="*/ 5 w 53"/>
                  <a:gd name="T31" fmla="*/ 2 h 72"/>
                  <a:gd name="T32" fmla="*/ 4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5" name="Freeform 17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2 h 56"/>
                  <a:gd name="T4" fmla="*/ 1 w 71"/>
                  <a:gd name="T5" fmla="*/ 2 h 56"/>
                  <a:gd name="T6" fmla="*/ 1 w 71"/>
                  <a:gd name="T7" fmla="*/ 3 h 56"/>
                  <a:gd name="T8" fmla="*/ 2 w 71"/>
                  <a:gd name="T9" fmla="*/ 5 h 56"/>
                  <a:gd name="T10" fmla="*/ 3 w 71"/>
                  <a:gd name="T11" fmla="*/ 6 h 56"/>
                  <a:gd name="T12" fmla="*/ 4 w 71"/>
                  <a:gd name="T13" fmla="*/ 7 h 56"/>
                  <a:gd name="T14" fmla="*/ 6 w 71"/>
                  <a:gd name="T15" fmla="*/ 7 h 56"/>
                  <a:gd name="T16" fmla="*/ 7 w 71"/>
                  <a:gd name="T17" fmla="*/ 7 h 56"/>
                  <a:gd name="T18" fmla="*/ 9 w 71"/>
                  <a:gd name="T19" fmla="*/ 6 h 56"/>
                  <a:gd name="T20" fmla="*/ 9 w 71"/>
                  <a:gd name="T21" fmla="*/ 4 h 56"/>
                  <a:gd name="T22" fmla="*/ 9 w 71"/>
                  <a:gd name="T23" fmla="*/ 2 h 56"/>
                  <a:gd name="T24" fmla="*/ 8 w 71"/>
                  <a:gd name="T25" fmla="*/ 1 h 56"/>
                  <a:gd name="T26" fmla="*/ 6 w 71"/>
                  <a:gd name="T27" fmla="*/ 1 h 56"/>
                  <a:gd name="T28" fmla="*/ 4 w 71"/>
                  <a:gd name="T29" fmla="*/ 0 h 56"/>
                  <a:gd name="T30" fmla="*/ 3 w 71"/>
                  <a:gd name="T31" fmla="*/ 0 h 56"/>
                  <a:gd name="T32" fmla="*/ 2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" name="Freeform 17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5 h 57"/>
                  <a:gd name="T2" fmla="*/ 1 w 72"/>
                  <a:gd name="T3" fmla="*/ 7 h 57"/>
                  <a:gd name="T4" fmla="*/ 2 w 72"/>
                  <a:gd name="T5" fmla="*/ 7 h 57"/>
                  <a:gd name="T6" fmla="*/ 3 w 72"/>
                  <a:gd name="T7" fmla="*/ 7 h 57"/>
                  <a:gd name="T8" fmla="*/ 4 w 72"/>
                  <a:gd name="T9" fmla="*/ 7 h 57"/>
                  <a:gd name="T10" fmla="*/ 6 w 72"/>
                  <a:gd name="T11" fmla="*/ 6 h 57"/>
                  <a:gd name="T12" fmla="*/ 8 w 72"/>
                  <a:gd name="T13" fmla="*/ 6 h 57"/>
                  <a:gd name="T14" fmla="*/ 9 w 72"/>
                  <a:gd name="T15" fmla="*/ 5 h 57"/>
                  <a:gd name="T16" fmla="*/ 10 w 72"/>
                  <a:gd name="T17" fmla="*/ 3 h 57"/>
                  <a:gd name="T18" fmla="*/ 9 w 72"/>
                  <a:gd name="T19" fmla="*/ 2 h 57"/>
                  <a:gd name="T20" fmla="*/ 7 w 72"/>
                  <a:gd name="T21" fmla="*/ 0 h 57"/>
                  <a:gd name="T22" fmla="*/ 6 w 72"/>
                  <a:gd name="T23" fmla="*/ 0 h 57"/>
                  <a:gd name="T24" fmla="*/ 5 w 72"/>
                  <a:gd name="T25" fmla="*/ 0 h 57"/>
                  <a:gd name="T26" fmla="*/ 3 w 72"/>
                  <a:gd name="T27" fmla="*/ 1 h 57"/>
                  <a:gd name="T28" fmla="*/ 2 w 72"/>
                  <a:gd name="T29" fmla="*/ 2 h 57"/>
                  <a:gd name="T30" fmla="*/ 1 w 72"/>
                  <a:gd name="T31" fmla="*/ 4 h 57"/>
                  <a:gd name="T32" fmla="*/ 1 w 72"/>
                  <a:gd name="T33" fmla="*/ 5 h 57"/>
                  <a:gd name="T34" fmla="*/ 0 w 72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7" name="Freeform 17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 w 23"/>
                  <a:gd name="T1" fmla="*/ 3 h 24"/>
                  <a:gd name="T2" fmla="*/ 0 w 23"/>
                  <a:gd name="T3" fmla="*/ 3 h 24"/>
                  <a:gd name="T4" fmla="*/ 0 w 23"/>
                  <a:gd name="T5" fmla="*/ 3 h 24"/>
                  <a:gd name="T6" fmla="*/ 0 w 23"/>
                  <a:gd name="T7" fmla="*/ 3 h 24"/>
                  <a:gd name="T8" fmla="*/ 0 w 23"/>
                  <a:gd name="T9" fmla="*/ 2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1 w 23"/>
                  <a:gd name="T17" fmla="*/ 0 h 24"/>
                  <a:gd name="T18" fmla="*/ 2 w 23"/>
                  <a:gd name="T19" fmla="*/ 1 h 24"/>
                  <a:gd name="T20" fmla="*/ 2 w 23"/>
                  <a:gd name="T21" fmla="*/ 1 h 24"/>
                  <a:gd name="T22" fmla="*/ 2 w 23"/>
                  <a:gd name="T23" fmla="*/ 1 h 24"/>
                  <a:gd name="T24" fmla="*/ 2 w 23"/>
                  <a:gd name="T25" fmla="*/ 2 h 24"/>
                  <a:gd name="T26" fmla="*/ 2 w 23"/>
                  <a:gd name="T27" fmla="*/ 3 h 24"/>
                  <a:gd name="T28" fmla="*/ 2 w 23"/>
                  <a:gd name="T29" fmla="*/ 3 h 24"/>
                  <a:gd name="T30" fmla="*/ 2 w 23"/>
                  <a:gd name="T31" fmla="*/ 3 h 24"/>
                  <a:gd name="T32" fmla="*/ 1 w 23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" name="Freeform 17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9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0" name="Freeform 17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8 w 72"/>
                  <a:gd name="T1" fmla="*/ 7 h 58"/>
                  <a:gd name="T2" fmla="*/ 8 w 72"/>
                  <a:gd name="T3" fmla="*/ 5 h 58"/>
                  <a:gd name="T4" fmla="*/ 8 w 72"/>
                  <a:gd name="T5" fmla="*/ 5 h 58"/>
                  <a:gd name="T6" fmla="*/ 8 w 72"/>
                  <a:gd name="T7" fmla="*/ 4 h 58"/>
                  <a:gd name="T8" fmla="*/ 7 w 72"/>
                  <a:gd name="T9" fmla="*/ 3 h 58"/>
                  <a:gd name="T10" fmla="*/ 6 w 72"/>
                  <a:gd name="T11" fmla="*/ 1 h 58"/>
                  <a:gd name="T12" fmla="*/ 4 w 72"/>
                  <a:gd name="T13" fmla="*/ 0 h 58"/>
                  <a:gd name="T14" fmla="*/ 3 w 72"/>
                  <a:gd name="T15" fmla="*/ 0 h 58"/>
                  <a:gd name="T16" fmla="*/ 2 w 72"/>
                  <a:gd name="T17" fmla="*/ 0 h 58"/>
                  <a:gd name="T18" fmla="*/ 0 w 72"/>
                  <a:gd name="T19" fmla="*/ 1 h 58"/>
                  <a:gd name="T20" fmla="*/ 0 w 72"/>
                  <a:gd name="T21" fmla="*/ 3 h 58"/>
                  <a:gd name="T22" fmla="*/ 0 w 72"/>
                  <a:gd name="T23" fmla="*/ 5 h 58"/>
                  <a:gd name="T24" fmla="*/ 1 w 72"/>
                  <a:gd name="T25" fmla="*/ 6 h 58"/>
                  <a:gd name="T26" fmla="*/ 3 w 72"/>
                  <a:gd name="T27" fmla="*/ 6 h 58"/>
                  <a:gd name="T28" fmla="*/ 4 w 72"/>
                  <a:gd name="T29" fmla="*/ 7 h 58"/>
                  <a:gd name="T30" fmla="*/ 6 w 72"/>
                  <a:gd name="T31" fmla="*/ 7 h 58"/>
                  <a:gd name="T32" fmla="*/ 7 w 72"/>
                  <a:gd name="T33" fmla="*/ 7 h 58"/>
                  <a:gd name="T34" fmla="*/ 8 w 72"/>
                  <a:gd name="T35" fmla="*/ 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" name="Freeform 17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8 w 72"/>
                  <a:gd name="T1" fmla="*/ 2 h 56"/>
                  <a:gd name="T2" fmla="*/ 8 w 72"/>
                  <a:gd name="T3" fmla="*/ 0 h 56"/>
                  <a:gd name="T4" fmla="*/ 7 w 72"/>
                  <a:gd name="T5" fmla="*/ 0 h 56"/>
                  <a:gd name="T6" fmla="*/ 6 w 72"/>
                  <a:gd name="T7" fmla="*/ 0 h 56"/>
                  <a:gd name="T8" fmla="*/ 4 w 72"/>
                  <a:gd name="T9" fmla="*/ 0 h 56"/>
                  <a:gd name="T10" fmla="*/ 3 w 72"/>
                  <a:gd name="T11" fmla="*/ 1 h 56"/>
                  <a:gd name="T12" fmla="*/ 1 w 72"/>
                  <a:gd name="T13" fmla="*/ 1 h 56"/>
                  <a:gd name="T14" fmla="*/ 0 w 72"/>
                  <a:gd name="T15" fmla="*/ 2 h 56"/>
                  <a:gd name="T16" fmla="*/ 0 w 72"/>
                  <a:gd name="T17" fmla="*/ 4 h 56"/>
                  <a:gd name="T18" fmla="*/ 0 w 72"/>
                  <a:gd name="T19" fmla="*/ 6 h 56"/>
                  <a:gd name="T20" fmla="*/ 2 w 72"/>
                  <a:gd name="T21" fmla="*/ 7 h 56"/>
                  <a:gd name="T22" fmla="*/ 3 w 72"/>
                  <a:gd name="T23" fmla="*/ 8 h 56"/>
                  <a:gd name="T24" fmla="*/ 4 w 72"/>
                  <a:gd name="T25" fmla="*/ 7 h 56"/>
                  <a:gd name="T26" fmla="*/ 6 w 72"/>
                  <a:gd name="T27" fmla="*/ 6 h 56"/>
                  <a:gd name="T28" fmla="*/ 7 w 72"/>
                  <a:gd name="T29" fmla="*/ 5 h 56"/>
                  <a:gd name="T30" fmla="*/ 8 w 72"/>
                  <a:gd name="T31" fmla="*/ 3 h 56"/>
                  <a:gd name="T32" fmla="*/ 8 w 72"/>
                  <a:gd name="T33" fmla="*/ 2 h 56"/>
                  <a:gd name="T34" fmla="*/ 8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" name="Freeform 17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4 w 53"/>
                  <a:gd name="T1" fmla="*/ 0 h 72"/>
                  <a:gd name="T2" fmla="*/ 3 w 53"/>
                  <a:gd name="T3" fmla="*/ 0 h 72"/>
                  <a:gd name="T4" fmla="*/ 3 w 53"/>
                  <a:gd name="T5" fmla="*/ 1 h 72"/>
                  <a:gd name="T6" fmla="*/ 2 w 53"/>
                  <a:gd name="T7" fmla="*/ 2 h 72"/>
                  <a:gd name="T8" fmla="*/ 1 w 53"/>
                  <a:gd name="T9" fmla="*/ 3 h 72"/>
                  <a:gd name="T10" fmla="*/ 1 w 53"/>
                  <a:gd name="T11" fmla="*/ 5 h 72"/>
                  <a:gd name="T12" fmla="*/ 0 w 53"/>
                  <a:gd name="T13" fmla="*/ 7 h 72"/>
                  <a:gd name="T14" fmla="*/ 1 w 53"/>
                  <a:gd name="T15" fmla="*/ 8 h 72"/>
                  <a:gd name="T16" fmla="*/ 2 w 53"/>
                  <a:gd name="T17" fmla="*/ 9 h 72"/>
                  <a:gd name="T18" fmla="*/ 4 w 53"/>
                  <a:gd name="T19" fmla="*/ 10 h 72"/>
                  <a:gd name="T20" fmla="*/ 6 w 53"/>
                  <a:gd name="T21" fmla="*/ 9 h 72"/>
                  <a:gd name="T22" fmla="*/ 7 w 53"/>
                  <a:gd name="T23" fmla="*/ 8 h 72"/>
                  <a:gd name="T24" fmla="*/ 7 w 53"/>
                  <a:gd name="T25" fmla="*/ 7 h 72"/>
                  <a:gd name="T26" fmla="*/ 7 w 53"/>
                  <a:gd name="T27" fmla="*/ 5 h 72"/>
                  <a:gd name="T28" fmla="*/ 6 w 53"/>
                  <a:gd name="T29" fmla="*/ 3 h 72"/>
                  <a:gd name="T30" fmla="*/ 5 w 53"/>
                  <a:gd name="T31" fmla="*/ 2 h 72"/>
                  <a:gd name="T32" fmla="*/ 5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" name="Freeform 17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2 h 57"/>
                  <a:gd name="T4" fmla="*/ 0 w 72"/>
                  <a:gd name="T5" fmla="*/ 2 h 57"/>
                  <a:gd name="T6" fmla="*/ 0 w 72"/>
                  <a:gd name="T7" fmla="*/ 3 h 57"/>
                  <a:gd name="T8" fmla="*/ 1 w 72"/>
                  <a:gd name="T9" fmla="*/ 5 h 57"/>
                  <a:gd name="T10" fmla="*/ 2 w 72"/>
                  <a:gd name="T11" fmla="*/ 6 h 57"/>
                  <a:gd name="T12" fmla="*/ 4 w 72"/>
                  <a:gd name="T13" fmla="*/ 7 h 57"/>
                  <a:gd name="T14" fmla="*/ 5 w 72"/>
                  <a:gd name="T15" fmla="*/ 8 h 57"/>
                  <a:gd name="T16" fmla="*/ 6 w 72"/>
                  <a:gd name="T17" fmla="*/ 7 h 57"/>
                  <a:gd name="T18" fmla="*/ 8 w 72"/>
                  <a:gd name="T19" fmla="*/ 6 h 57"/>
                  <a:gd name="T20" fmla="*/ 8 w 72"/>
                  <a:gd name="T21" fmla="*/ 4 h 57"/>
                  <a:gd name="T22" fmla="*/ 8 w 72"/>
                  <a:gd name="T23" fmla="*/ 2 h 57"/>
                  <a:gd name="T24" fmla="*/ 7 w 72"/>
                  <a:gd name="T25" fmla="*/ 1 h 57"/>
                  <a:gd name="T26" fmla="*/ 5 w 72"/>
                  <a:gd name="T27" fmla="*/ 1 h 57"/>
                  <a:gd name="T28" fmla="*/ 4 w 72"/>
                  <a:gd name="T29" fmla="*/ 0 h 57"/>
                  <a:gd name="T30" fmla="*/ 2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" name="Freeform 18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6 h 58"/>
                  <a:gd name="T2" fmla="*/ 0 w 72"/>
                  <a:gd name="T3" fmla="*/ 8 h 58"/>
                  <a:gd name="T4" fmla="*/ 1 w 72"/>
                  <a:gd name="T5" fmla="*/ 8 h 58"/>
                  <a:gd name="T6" fmla="*/ 2 w 72"/>
                  <a:gd name="T7" fmla="*/ 8 h 58"/>
                  <a:gd name="T8" fmla="*/ 4 w 72"/>
                  <a:gd name="T9" fmla="*/ 8 h 58"/>
                  <a:gd name="T10" fmla="*/ 5 w 72"/>
                  <a:gd name="T11" fmla="*/ 7 h 58"/>
                  <a:gd name="T12" fmla="*/ 7 w 72"/>
                  <a:gd name="T13" fmla="*/ 7 h 58"/>
                  <a:gd name="T14" fmla="*/ 8 w 72"/>
                  <a:gd name="T15" fmla="*/ 6 h 58"/>
                  <a:gd name="T16" fmla="*/ 8 w 72"/>
                  <a:gd name="T17" fmla="*/ 4 h 58"/>
                  <a:gd name="T18" fmla="*/ 8 w 72"/>
                  <a:gd name="T19" fmla="*/ 2 h 58"/>
                  <a:gd name="T20" fmla="*/ 6 w 72"/>
                  <a:gd name="T21" fmla="*/ 1 h 58"/>
                  <a:gd name="T22" fmla="*/ 5 w 72"/>
                  <a:gd name="T23" fmla="*/ 0 h 58"/>
                  <a:gd name="T24" fmla="*/ 4 w 72"/>
                  <a:gd name="T25" fmla="*/ 1 h 58"/>
                  <a:gd name="T26" fmla="*/ 2 w 72"/>
                  <a:gd name="T27" fmla="*/ 2 h 58"/>
                  <a:gd name="T28" fmla="*/ 1 w 72"/>
                  <a:gd name="T29" fmla="*/ 3 h 58"/>
                  <a:gd name="T30" fmla="*/ 0 w 72"/>
                  <a:gd name="T31" fmla="*/ 5 h 58"/>
                  <a:gd name="T32" fmla="*/ 0 w 72"/>
                  <a:gd name="T33" fmla="*/ 6 h 58"/>
                  <a:gd name="T34" fmla="*/ 0 w 72"/>
                  <a:gd name="T35" fmla="*/ 6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" name="Freeform 18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8 w 144"/>
                  <a:gd name="T1" fmla="*/ 0 h 167"/>
                  <a:gd name="T2" fmla="*/ 18 w 144"/>
                  <a:gd name="T3" fmla="*/ 4 h 167"/>
                  <a:gd name="T4" fmla="*/ 18 w 144"/>
                  <a:gd name="T5" fmla="*/ 8 h 167"/>
                  <a:gd name="T6" fmla="*/ 17 w 144"/>
                  <a:gd name="T7" fmla="*/ 11 h 167"/>
                  <a:gd name="T8" fmla="*/ 15 w 144"/>
                  <a:gd name="T9" fmla="*/ 14 h 167"/>
                  <a:gd name="T10" fmla="*/ 13 w 144"/>
                  <a:gd name="T11" fmla="*/ 17 h 167"/>
                  <a:gd name="T12" fmla="*/ 11 w 144"/>
                  <a:gd name="T13" fmla="*/ 19 h 167"/>
                  <a:gd name="T14" fmla="*/ 8 w 144"/>
                  <a:gd name="T15" fmla="*/ 21 h 167"/>
                  <a:gd name="T16" fmla="*/ 5 w 144"/>
                  <a:gd name="T17" fmla="*/ 21 h 167"/>
                  <a:gd name="T18" fmla="*/ 2 w 144"/>
                  <a:gd name="T19" fmla="*/ 21 h 167"/>
                  <a:gd name="T20" fmla="*/ 1 w 144"/>
                  <a:gd name="T21" fmla="*/ 19 h 167"/>
                  <a:gd name="T22" fmla="*/ 0 w 144"/>
                  <a:gd name="T23" fmla="*/ 18 h 167"/>
                  <a:gd name="T24" fmla="*/ 1 w 144"/>
                  <a:gd name="T25" fmla="*/ 16 h 167"/>
                  <a:gd name="T26" fmla="*/ 2 w 144"/>
                  <a:gd name="T27" fmla="*/ 14 h 167"/>
                  <a:gd name="T28" fmla="*/ 3 w 144"/>
                  <a:gd name="T29" fmla="*/ 12 h 167"/>
                  <a:gd name="T30" fmla="*/ 6 w 144"/>
                  <a:gd name="T31" fmla="*/ 11 h 167"/>
                  <a:gd name="T32" fmla="*/ 8 w 144"/>
                  <a:gd name="T33" fmla="*/ 11 h 167"/>
                  <a:gd name="T34" fmla="*/ 10 w 144"/>
                  <a:gd name="T35" fmla="*/ 10 h 167"/>
                  <a:gd name="T36" fmla="*/ 12 w 144"/>
                  <a:gd name="T37" fmla="*/ 9 h 167"/>
                  <a:gd name="T38" fmla="*/ 14 w 144"/>
                  <a:gd name="T39" fmla="*/ 8 h 167"/>
                  <a:gd name="T40" fmla="*/ 16 w 144"/>
                  <a:gd name="T41" fmla="*/ 6 h 167"/>
                  <a:gd name="T42" fmla="*/ 17 w 144"/>
                  <a:gd name="T43" fmla="*/ 4 h 167"/>
                  <a:gd name="T44" fmla="*/ 18 w 144"/>
                  <a:gd name="T45" fmla="*/ 2 h 167"/>
                  <a:gd name="T46" fmla="*/ 18 w 144"/>
                  <a:gd name="T47" fmla="*/ 1 h 167"/>
                  <a:gd name="T48" fmla="*/ 18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6" name="Freeform 18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6 w 204"/>
                  <a:gd name="T1" fmla="*/ 0 h 82"/>
                  <a:gd name="T2" fmla="*/ 25 w 204"/>
                  <a:gd name="T3" fmla="*/ 1 h 82"/>
                  <a:gd name="T4" fmla="*/ 24 w 204"/>
                  <a:gd name="T5" fmla="*/ 2 h 82"/>
                  <a:gd name="T6" fmla="*/ 22 w 204"/>
                  <a:gd name="T7" fmla="*/ 3 h 82"/>
                  <a:gd name="T8" fmla="*/ 21 w 204"/>
                  <a:gd name="T9" fmla="*/ 5 h 82"/>
                  <a:gd name="T10" fmla="*/ 19 w 204"/>
                  <a:gd name="T11" fmla="*/ 6 h 82"/>
                  <a:gd name="T12" fmla="*/ 18 w 204"/>
                  <a:gd name="T13" fmla="*/ 7 h 82"/>
                  <a:gd name="T14" fmla="*/ 16 w 204"/>
                  <a:gd name="T15" fmla="*/ 8 h 82"/>
                  <a:gd name="T16" fmla="*/ 15 w 204"/>
                  <a:gd name="T17" fmla="*/ 8 h 82"/>
                  <a:gd name="T18" fmla="*/ 13 w 204"/>
                  <a:gd name="T19" fmla="*/ 9 h 82"/>
                  <a:gd name="T20" fmla="*/ 11 w 204"/>
                  <a:gd name="T21" fmla="*/ 9 h 82"/>
                  <a:gd name="T22" fmla="*/ 10 w 204"/>
                  <a:gd name="T23" fmla="*/ 10 h 82"/>
                  <a:gd name="T24" fmla="*/ 8 w 204"/>
                  <a:gd name="T25" fmla="*/ 10 h 82"/>
                  <a:gd name="T26" fmla="*/ 6 w 204"/>
                  <a:gd name="T27" fmla="*/ 10 h 82"/>
                  <a:gd name="T28" fmla="*/ 5 w 204"/>
                  <a:gd name="T29" fmla="*/ 9 h 82"/>
                  <a:gd name="T30" fmla="*/ 4 w 204"/>
                  <a:gd name="T31" fmla="*/ 8 h 82"/>
                  <a:gd name="T32" fmla="*/ 2 w 204"/>
                  <a:gd name="T33" fmla="*/ 8 h 82"/>
                  <a:gd name="T34" fmla="*/ 1 w 204"/>
                  <a:gd name="T35" fmla="*/ 5 h 82"/>
                  <a:gd name="T36" fmla="*/ 0 w 204"/>
                  <a:gd name="T37" fmla="*/ 4 h 82"/>
                  <a:gd name="T38" fmla="*/ 1 w 204"/>
                  <a:gd name="T39" fmla="*/ 2 h 82"/>
                  <a:gd name="T40" fmla="*/ 3 w 204"/>
                  <a:gd name="T41" fmla="*/ 1 h 82"/>
                  <a:gd name="T42" fmla="*/ 5 w 204"/>
                  <a:gd name="T43" fmla="*/ 0 h 82"/>
                  <a:gd name="T44" fmla="*/ 7 w 204"/>
                  <a:gd name="T45" fmla="*/ 0 h 82"/>
                  <a:gd name="T46" fmla="*/ 9 w 204"/>
                  <a:gd name="T47" fmla="*/ 0 h 82"/>
                  <a:gd name="T48" fmla="*/ 12 w 204"/>
                  <a:gd name="T49" fmla="*/ 1 h 82"/>
                  <a:gd name="T50" fmla="*/ 14 w 204"/>
                  <a:gd name="T51" fmla="*/ 2 h 82"/>
                  <a:gd name="T52" fmla="*/ 16 w 204"/>
                  <a:gd name="T53" fmla="*/ 3 h 82"/>
                  <a:gd name="T54" fmla="*/ 18 w 204"/>
                  <a:gd name="T55" fmla="*/ 2 h 82"/>
                  <a:gd name="T56" fmla="*/ 20 w 204"/>
                  <a:gd name="T57" fmla="*/ 2 h 82"/>
                  <a:gd name="T58" fmla="*/ 23 w 204"/>
                  <a:gd name="T59" fmla="*/ 1 h 82"/>
                  <a:gd name="T60" fmla="*/ 24 w 204"/>
                  <a:gd name="T61" fmla="*/ 0 h 82"/>
                  <a:gd name="T62" fmla="*/ 25 w 204"/>
                  <a:gd name="T63" fmla="*/ 0 h 82"/>
                  <a:gd name="T64" fmla="*/ 26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7" name="Freeform 18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3 w 84"/>
                  <a:gd name="T1" fmla="*/ 0 h 208"/>
                  <a:gd name="T2" fmla="*/ 6 w 84"/>
                  <a:gd name="T3" fmla="*/ 3 h 208"/>
                  <a:gd name="T4" fmla="*/ 8 w 84"/>
                  <a:gd name="T5" fmla="*/ 6 h 208"/>
                  <a:gd name="T6" fmla="*/ 9 w 84"/>
                  <a:gd name="T7" fmla="*/ 10 h 208"/>
                  <a:gd name="T8" fmla="*/ 10 w 84"/>
                  <a:gd name="T9" fmla="*/ 13 h 208"/>
                  <a:gd name="T10" fmla="*/ 11 w 84"/>
                  <a:gd name="T11" fmla="*/ 16 h 208"/>
                  <a:gd name="T12" fmla="*/ 11 w 84"/>
                  <a:gd name="T13" fmla="*/ 20 h 208"/>
                  <a:gd name="T14" fmla="*/ 10 w 84"/>
                  <a:gd name="T15" fmla="*/ 23 h 208"/>
                  <a:gd name="T16" fmla="*/ 8 w 84"/>
                  <a:gd name="T17" fmla="*/ 25 h 208"/>
                  <a:gd name="T18" fmla="*/ 5 w 84"/>
                  <a:gd name="T19" fmla="*/ 26 h 208"/>
                  <a:gd name="T20" fmla="*/ 4 w 84"/>
                  <a:gd name="T21" fmla="*/ 26 h 208"/>
                  <a:gd name="T22" fmla="*/ 2 w 84"/>
                  <a:gd name="T23" fmla="*/ 26 h 208"/>
                  <a:gd name="T24" fmla="*/ 1 w 84"/>
                  <a:gd name="T25" fmla="*/ 24 h 208"/>
                  <a:gd name="T26" fmla="*/ 0 w 84"/>
                  <a:gd name="T27" fmla="*/ 22 h 208"/>
                  <a:gd name="T28" fmla="*/ 1 w 84"/>
                  <a:gd name="T29" fmla="*/ 19 h 208"/>
                  <a:gd name="T30" fmla="*/ 1 w 84"/>
                  <a:gd name="T31" fmla="*/ 17 h 208"/>
                  <a:gd name="T32" fmla="*/ 3 w 84"/>
                  <a:gd name="T33" fmla="*/ 15 h 208"/>
                  <a:gd name="T34" fmla="*/ 5 w 84"/>
                  <a:gd name="T35" fmla="*/ 11 h 208"/>
                  <a:gd name="T36" fmla="*/ 5 w 84"/>
                  <a:gd name="T37" fmla="*/ 6 h 208"/>
                  <a:gd name="T38" fmla="*/ 4 w 84"/>
                  <a:gd name="T39" fmla="*/ 2 h 208"/>
                  <a:gd name="T40" fmla="*/ 3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" name="Freeform 18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4 w 144"/>
                  <a:gd name="T3" fmla="*/ 0 h 170"/>
                  <a:gd name="T4" fmla="*/ 7 w 144"/>
                  <a:gd name="T5" fmla="*/ 2 h 170"/>
                  <a:gd name="T6" fmla="*/ 11 w 144"/>
                  <a:gd name="T7" fmla="*/ 4 h 170"/>
                  <a:gd name="T8" fmla="*/ 13 w 144"/>
                  <a:gd name="T9" fmla="*/ 6 h 170"/>
                  <a:gd name="T10" fmla="*/ 16 w 144"/>
                  <a:gd name="T11" fmla="*/ 8 h 170"/>
                  <a:gd name="T12" fmla="*/ 18 w 144"/>
                  <a:gd name="T13" fmla="*/ 11 h 170"/>
                  <a:gd name="T14" fmla="*/ 18 w 144"/>
                  <a:gd name="T15" fmla="*/ 14 h 170"/>
                  <a:gd name="T16" fmla="*/ 18 w 144"/>
                  <a:gd name="T17" fmla="*/ 17 h 170"/>
                  <a:gd name="T18" fmla="*/ 17 w 144"/>
                  <a:gd name="T19" fmla="*/ 19 h 170"/>
                  <a:gd name="T20" fmla="*/ 16 w 144"/>
                  <a:gd name="T21" fmla="*/ 20 h 170"/>
                  <a:gd name="T22" fmla="*/ 14 w 144"/>
                  <a:gd name="T23" fmla="*/ 21 h 170"/>
                  <a:gd name="T24" fmla="*/ 12 w 144"/>
                  <a:gd name="T25" fmla="*/ 20 h 170"/>
                  <a:gd name="T26" fmla="*/ 10 w 144"/>
                  <a:gd name="T27" fmla="*/ 18 h 170"/>
                  <a:gd name="T28" fmla="*/ 9 w 144"/>
                  <a:gd name="T29" fmla="*/ 16 h 170"/>
                  <a:gd name="T30" fmla="*/ 8 w 144"/>
                  <a:gd name="T31" fmla="*/ 14 h 170"/>
                  <a:gd name="T32" fmla="*/ 9 w 144"/>
                  <a:gd name="T33" fmla="*/ 12 h 170"/>
                  <a:gd name="T34" fmla="*/ 9 w 144"/>
                  <a:gd name="T35" fmla="*/ 10 h 170"/>
                  <a:gd name="T36" fmla="*/ 8 w 144"/>
                  <a:gd name="T37" fmla="*/ 7 h 170"/>
                  <a:gd name="T38" fmla="*/ 7 w 144"/>
                  <a:gd name="T39" fmla="*/ 5 h 170"/>
                  <a:gd name="T40" fmla="*/ 5 w 144"/>
                  <a:gd name="T41" fmla="*/ 3 h 170"/>
                  <a:gd name="T42" fmla="*/ 3 w 144"/>
                  <a:gd name="T43" fmla="*/ 2 h 170"/>
                  <a:gd name="T44" fmla="*/ 2 w 144"/>
                  <a:gd name="T45" fmla="*/ 1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" name="Freeform 18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2 h 103"/>
                  <a:gd name="T2" fmla="*/ 1 w 199"/>
                  <a:gd name="T3" fmla="*/ 1 h 103"/>
                  <a:gd name="T4" fmla="*/ 3 w 199"/>
                  <a:gd name="T5" fmla="*/ 1 h 103"/>
                  <a:gd name="T6" fmla="*/ 5 w 199"/>
                  <a:gd name="T7" fmla="*/ 0 h 103"/>
                  <a:gd name="T8" fmla="*/ 6 w 199"/>
                  <a:gd name="T9" fmla="*/ 0 h 103"/>
                  <a:gd name="T10" fmla="*/ 8 w 199"/>
                  <a:gd name="T11" fmla="*/ 0 h 103"/>
                  <a:gd name="T12" fmla="*/ 10 w 199"/>
                  <a:gd name="T13" fmla="*/ 0 h 103"/>
                  <a:gd name="T14" fmla="*/ 12 w 199"/>
                  <a:gd name="T15" fmla="*/ 0 h 103"/>
                  <a:gd name="T16" fmla="*/ 14 w 199"/>
                  <a:gd name="T17" fmla="*/ 0 h 103"/>
                  <a:gd name="T18" fmla="*/ 16 w 199"/>
                  <a:gd name="T19" fmla="*/ 0 h 103"/>
                  <a:gd name="T20" fmla="*/ 17 w 199"/>
                  <a:gd name="T21" fmla="*/ 1 h 103"/>
                  <a:gd name="T22" fmla="*/ 19 w 199"/>
                  <a:gd name="T23" fmla="*/ 1 h 103"/>
                  <a:gd name="T24" fmla="*/ 20 w 199"/>
                  <a:gd name="T25" fmla="*/ 2 h 103"/>
                  <a:gd name="T26" fmla="*/ 21 w 199"/>
                  <a:gd name="T27" fmla="*/ 3 h 103"/>
                  <a:gd name="T28" fmla="*/ 22 w 199"/>
                  <a:gd name="T29" fmla="*/ 4 h 103"/>
                  <a:gd name="T30" fmla="*/ 23 w 199"/>
                  <a:gd name="T31" fmla="*/ 5 h 103"/>
                  <a:gd name="T32" fmla="*/ 24 w 199"/>
                  <a:gd name="T33" fmla="*/ 7 h 103"/>
                  <a:gd name="T34" fmla="*/ 24 w 199"/>
                  <a:gd name="T35" fmla="*/ 9 h 103"/>
                  <a:gd name="T36" fmla="*/ 24 w 199"/>
                  <a:gd name="T37" fmla="*/ 11 h 103"/>
                  <a:gd name="T38" fmla="*/ 22 w 199"/>
                  <a:gd name="T39" fmla="*/ 12 h 103"/>
                  <a:gd name="T40" fmla="*/ 20 w 199"/>
                  <a:gd name="T41" fmla="*/ 12 h 103"/>
                  <a:gd name="T42" fmla="*/ 18 w 199"/>
                  <a:gd name="T43" fmla="*/ 12 h 103"/>
                  <a:gd name="T44" fmla="*/ 16 w 199"/>
                  <a:gd name="T45" fmla="*/ 11 h 103"/>
                  <a:gd name="T46" fmla="*/ 14 w 199"/>
                  <a:gd name="T47" fmla="*/ 10 h 103"/>
                  <a:gd name="T48" fmla="*/ 13 w 199"/>
                  <a:gd name="T49" fmla="*/ 7 h 103"/>
                  <a:gd name="T50" fmla="*/ 12 w 199"/>
                  <a:gd name="T51" fmla="*/ 6 h 103"/>
                  <a:gd name="T52" fmla="*/ 10 w 199"/>
                  <a:gd name="T53" fmla="*/ 4 h 103"/>
                  <a:gd name="T54" fmla="*/ 8 w 199"/>
                  <a:gd name="T55" fmla="*/ 3 h 103"/>
                  <a:gd name="T56" fmla="*/ 5 w 199"/>
                  <a:gd name="T57" fmla="*/ 3 h 103"/>
                  <a:gd name="T58" fmla="*/ 3 w 199"/>
                  <a:gd name="T59" fmla="*/ 2 h 103"/>
                  <a:gd name="T60" fmla="*/ 1 w 199"/>
                  <a:gd name="T61" fmla="*/ 2 h 103"/>
                  <a:gd name="T62" fmla="*/ 0 w 199"/>
                  <a:gd name="T63" fmla="*/ 2 h 103"/>
                  <a:gd name="T64" fmla="*/ 0 w 199"/>
                  <a:gd name="T65" fmla="*/ 2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0" name="Freeform 18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1 w 107"/>
                  <a:gd name="T1" fmla="*/ 0 h 195"/>
                  <a:gd name="T2" fmla="*/ 12 w 107"/>
                  <a:gd name="T3" fmla="*/ 4 h 195"/>
                  <a:gd name="T4" fmla="*/ 13 w 107"/>
                  <a:gd name="T5" fmla="*/ 7 h 195"/>
                  <a:gd name="T6" fmla="*/ 13 w 107"/>
                  <a:gd name="T7" fmla="*/ 11 h 195"/>
                  <a:gd name="T8" fmla="*/ 13 w 107"/>
                  <a:gd name="T9" fmla="*/ 15 h 195"/>
                  <a:gd name="T10" fmla="*/ 12 w 107"/>
                  <a:gd name="T11" fmla="*/ 18 h 195"/>
                  <a:gd name="T12" fmla="*/ 10 w 107"/>
                  <a:gd name="T13" fmla="*/ 21 h 195"/>
                  <a:gd name="T14" fmla="*/ 8 w 107"/>
                  <a:gd name="T15" fmla="*/ 23 h 195"/>
                  <a:gd name="T16" fmla="*/ 5 w 107"/>
                  <a:gd name="T17" fmla="*/ 25 h 195"/>
                  <a:gd name="T18" fmla="*/ 3 w 107"/>
                  <a:gd name="T19" fmla="*/ 25 h 195"/>
                  <a:gd name="T20" fmla="*/ 1 w 107"/>
                  <a:gd name="T21" fmla="*/ 24 h 195"/>
                  <a:gd name="T22" fmla="*/ 0 w 107"/>
                  <a:gd name="T23" fmla="*/ 23 h 195"/>
                  <a:gd name="T24" fmla="*/ 0 w 107"/>
                  <a:gd name="T25" fmla="*/ 21 h 195"/>
                  <a:gd name="T26" fmla="*/ 0 w 107"/>
                  <a:gd name="T27" fmla="*/ 19 h 195"/>
                  <a:gd name="T28" fmla="*/ 1 w 107"/>
                  <a:gd name="T29" fmla="*/ 16 h 195"/>
                  <a:gd name="T30" fmla="*/ 3 w 107"/>
                  <a:gd name="T31" fmla="*/ 15 h 195"/>
                  <a:gd name="T32" fmla="*/ 5 w 107"/>
                  <a:gd name="T33" fmla="*/ 13 h 195"/>
                  <a:gd name="T34" fmla="*/ 7 w 107"/>
                  <a:gd name="T35" fmla="*/ 12 h 195"/>
                  <a:gd name="T36" fmla="*/ 8 w 107"/>
                  <a:gd name="T37" fmla="*/ 10 h 195"/>
                  <a:gd name="T38" fmla="*/ 9 w 107"/>
                  <a:gd name="T39" fmla="*/ 8 h 195"/>
                  <a:gd name="T40" fmla="*/ 10 w 107"/>
                  <a:gd name="T41" fmla="*/ 6 h 195"/>
                  <a:gd name="T42" fmla="*/ 11 w 107"/>
                  <a:gd name="T43" fmla="*/ 4 h 195"/>
                  <a:gd name="T44" fmla="*/ 11 w 107"/>
                  <a:gd name="T45" fmla="*/ 2 h 195"/>
                  <a:gd name="T46" fmla="*/ 11 w 107"/>
                  <a:gd name="T47" fmla="*/ 1 h 195"/>
                  <a:gd name="T48" fmla="*/ 1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1" name="Freeform 18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2 w 183"/>
                  <a:gd name="T1" fmla="*/ 0 h 126"/>
                  <a:gd name="T2" fmla="*/ 21 w 183"/>
                  <a:gd name="T3" fmla="*/ 4 h 126"/>
                  <a:gd name="T4" fmla="*/ 19 w 183"/>
                  <a:gd name="T5" fmla="*/ 7 h 126"/>
                  <a:gd name="T6" fmla="*/ 17 w 183"/>
                  <a:gd name="T7" fmla="*/ 10 h 126"/>
                  <a:gd name="T8" fmla="*/ 15 w 183"/>
                  <a:gd name="T9" fmla="*/ 12 h 126"/>
                  <a:gd name="T10" fmla="*/ 12 w 183"/>
                  <a:gd name="T11" fmla="*/ 14 h 126"/>
                  <a:gd name="T12" fmla="*/ 9 w 183"/>
                  <a:gd name="T13" fmla="*/ 16 h 126"/>
                  <a:gd name="T14" fmla="*/ 6 w 183"/>
                  <a:gd name="T15" fmla="*/ 16 h 126"/>
                  <a:gd name="T16" fmla="*/ 3 w 183"/>
                  <a:gd name="T17" fmla="*/ 15 h 126"/>
                  <a:gd name="T18" fmla="*/ 0 w 183"/>
                  <a:gd name="T19" fmla="*/ 14 h 126"/>
                  <a:gd name="T20" fmla="*/ 0 w 183"/>
                  <a:gd name="T21" fmla="*/ 12 h 126"/>
                  <a:gd name="T22" fmla="*/ 0 w 183"/>
                  <a:gd name="T23" fmla="*/ 11 h 126"/>
                  <a:gd name="T24" fmla="*/ 1 w 183"/>
                  <a:gd name="T25" fmla="*/ 9 h 126"/>
                  <a:gd name="T26" fmla="*/ 2 w 183"/>
                  <a:gd name="T27" fmla="*/ 8 h 126"/>
                  <a:gd name="T28" fmla="*/ 4 w 183"/>
                  <a:gd name="T29" fmla="*/ 7 h 126"/>
                  <a:gd name="T30" fmla="*/ 7 w 183"/>
                  <a:gd name="T31" fmla="*/ 6 h 126"/>
                  <a:gd name="T32" fmla="*/ 9 w 183"/>
                  <a:gd name="T33" fmla="*/ 7 h 126"/>
                  <a:gd name="T34" fmla="*/ 12 w 183"/>
                  <a:gd name="T35" fmla="*/ 7 h 126"/>
                  <a:gd name="T36" fmla="*/ 14 w 183"/>
                  <a:gd name="T37" fmla="*/ 6 h 126"/>
                  <a:gd name="T38" fmla="*/ 16 w 183"/>
                  <a:gd name="T39" fmla="*/ 5 h 126"/>
                  <a:gd name="T40" fmla="*/ 18 w 183"/>
                  <a:gd name="T41" fmla="*/ 4 h 126"/>
                  <a:gd name="T42" fmla="*/ 20 w 183"/>
                  <a:gd name="T43" fmla="*/ 3 h 126"/>
                  <a:gd name="T44" fmla="*/ 21 w 183"/>
                  <a:gd name="T45" fmla="*/ 2 h 126"/>
                  <a:gd name="T46" fmla="*/ 22 w 183"/>
                  <a:gd name="T47" fmla="*/ 1 h 126"/>
                  <a:gd name="T48" fmla="*/ 2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" name="Freeform 18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3 w 102"/>
                  <a:gd name="T3" fmla="*/ 1 h 197"/>
                  <a:gd name="T4" fmla="*/ 6 w 102"/>
                  <a:gd name="T5" fmla="*/ 4 h 197"/>
                  <a:gd name="T6" fmla="*/ 9 w 102"/>
                  <a:gd name="T7" fmla="*/ 6 h 197"/>
                  <a:gd name="T8" fmla="*/ 11 w 102"/>
                  <a:gd name="T9" fmla="*/ 9 h 197"/>
                  <a:gd name="T10" fmla="*/ 12 w 102"/>
                  <a:gd name="T11" fmla="*/ 12 h 197"/>
                  <a:gd name="T12" fmla="*/ 14 w 102"/>
                  <a:gd name="T13" fmla="*/ 16 h 197"/>
                  <a:gd name="T14" fmla="*/ 14 w 102"/>
                  <a:gd name="T15" fmla="*/ 19 h 197"/>
                  <a:gd name="T16" fmla="*/ 12 w 102"/>
                  <a:gd name="T17" fmla="*/ 22 h 197"/>
                  <a:gd name="T18" fmla="*/ 10 w 102"/>
                  <a:gd name="T19" fmla="*/ 23 h 197"/>
                  <a:gd name="T20" fmla="*/ 9 w 102"/>
                  <a:gd name="T21" fmla="*/ 24 h 197"/>
                  <a:gd name="T22" fmla="*/ 7 w 102"/>
                  <a:gd name="T23" fmla="*/ 24 h 197"/>
                  <a:gd name="T24" fmla="*/ 5 w 102"/>
                  <a:gd name="T25" fmla="*/ 22 h 197"/>
                  <a:gd name="T26" fmla="*/ 4 w 102"/>
                  <a:gd name="T27" fmla="*/ 21 h 197"/>
                  <a:gd name="T28" fmla="*/ 4 w 102"/>
                  <a:gd name="T29" fmla="*/ 18 h 197"/>
                  <a:gd name="T30" fmla="*/ 4 w 102"/>
                  <a:gd name="T31" fmla="*/ 16 h 197"/>
                  <a:gd name="T32" fmla="*/ 4 w 102"/>
                  <a:gd name="T33" fmla="*/ 14 h 197"/>
                  <a:gd name="T34" fmla="*/ 5 w 102"/>
                  <a:gd name="T35" fmla="*/ 12 h 197"/>
                  <a:gd name="T36" fmla="*/ 5 w 102"/>
                  <a:gd name="T37" fmla="*/ 9 h 197"/>
                  <a:gd name="T38" fmla="*/ 4 w 102"/>
                  <a:gd name="T39" fmla="*/ 7 h 197"/>
                  <a:gd name="T40" fmla="*/ 3 w 102"/>
                  <a:gd name="T41" fmla="*/ 5 h 197"/>
                  <a:gd name="T42" fmla="*/ 2 w 102"/>
                  <a:gd name="T43" fmla="*/ 3 h 197"/>
                  <a:gd name="T44" fmla="*/ 1 w 102"/>
                  <a:gd name="T45" fmla="*/ 1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3" name="Freeform 18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4 w 180"/>
                  <a:gd name="T3" fmla="*/ 0 h 129"/>
                  <a:gd name="T4" fmla="*/ 8 w 180"/>
                  <a:gd name="T5" fmla="*/ 0 h 129"/>
                  <a:gd name="T6" fmla="*/ 11 w 180"/>
                  <a:gd name="T7" fmla="*/ 0 h 129"/>
                  <a:gd name="T8" fmla="*/ 15 w 180"/>
                  <a:gd name="T9" fmla="*/ 2 h 129"/>
                  <a:gd name="T10" fmla="*/ 18 w 180"/>
                  <a:gd name="T11" fmla="*/ 3 h 129"/>
                  <a:gd name="T12" fmla="*/ 20 w 180"/>
                  <a:gd name="T13" fmla="*/ 5 h 129"/>
                  <a:gd name="T14" fmla="*/ 22 w 180"/>
                  <a:gd name="T15" fmla="*/ 8 h 129"/>
                  <a:gd name="T16" fmla="*/ 23 w 180"/>
                  <a:gd name="T17" fmla="*/ 11 h 129"/>
                  <a:gd name="T18" fmla="*/ 23 w 180"/>
                  <a:gd name="T19" fmla="*/ 13 h 129"/>
                  <a:gd name="T20" fmla="*/ 22 w 180"/>
                  <a:gd name="T21" fmla="*/ 15 h 129"/>
                  <a:gd name="T22" fmla="*/ 20 w 180"/>
                  <a:gd name="T23" fmla="*/ 16 h 129"/>
                  <a:gd name="T24" fmla="*/ 18 w 180"/>
                  <a:gd name="T25" fmla="*/ 16 h 129"/>
                  <a:gd name="T26" fmla="*/ 16 w 180"/>
                  <a:gd name="T27" fmla="*/ 15 h 129"/>
                  <a:gd name="T28" fmla="*/ 14 w 180"/>
                  <a:gd name="T29" fmla="*/ 13 h 129"/>
                  <a:gd name="T30" fmla="*/ 13 w 180"/>
                  <a:gd name="T31" fmla="*/ 11 h 129"/>
                  <a:gd name="T32" fmla="*/ 12 w 180"/>
                  <a:gd name="T33" fmla="*/ 9 h 129"/>
                  <a:gd name="T34" fmla="*/ 11 w 180"/>
                  <a:gd name="T35" fmla="*/ 7 h 129"/>
                  <a:gd name="T36" fmla="*/ 10 w 180"/>
                  <a:gd name="T37" fmla="*/ 5 h 129"/>
                  <a:gd name="T38" fmla="*/ 8 w 180"/>
                  <a:gd name="T39" fmla="*/ 3 h 129"/>
                  <a:gd name="T40" fmla="*/ 6 w 180"/>
                  <a:gd name="T41" fmla="*/ 2 h 129"/>
                  <a:gd name="T42" fmla="*/ 4 w 180"/>
                  <a:gd name="T43" fmla="*/ 1 h 129"/>
                  <a:gd name="T44" fmla="*/ 2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" name="Freeform 19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6 h 85"/>
                  <a:gd name="T2" fmla="*/ 2 w 206"/>
                  <a:gd name="T3" fmla="*/ 5 h 85"/>
                  <a:gd name="T4" fmla="*/ 3 w 206"/>
                  <a:gd name="T5" fmla="*/ 4 h 85"/>
                  <a:gd name="T6" fmla="*/ 5 w 206"/>
                  <a:gd name="T7" fmla="*/ 3 h 85"/>
                  <a:gd name="T8" fmla="*/ 6 w 206"/>
                  <a:gd name="T9" fmla="*/ 2 h 85"/>
                  <a:gd name="T10" fmla="*/ 8 w 206"/>
                  <a:gd name="T11" fmla="*/ 2 h 85"/>
                  <a:gd name="T12" fmla="*/ 10 w 206"/>
                  <a:gd name="T13" fmla="*/ 1 h 85"/>
                  <a:gd name="T14" fmla="*/ 11 w 206"/>
                  <a:gd name="T15" fmla="*/ 0 h 85"/>
                  <a:gd name="T16" fmla="*/ 13 w 206"/>
                  <a:gd name="T17" fmla="*/ 0 h 85"/>
                  <a:gd name="T18" fmla="*/ 15 w 206"/>
                  <a:gd name="T19" fmla="*/ 0 h 85"/>
                  <a:gd name="T20" fmla="*/ 17 w 206"/>
                  <a:gd name="T21" fmla="*/ 0 h 85"/>
                  <a:gd name="T22" fmla="*/ 18 w 206"/>
                  <a:gd name="T23" fmla="*/ 0 h 85"/>
                  <a:gd name="T24" fmla="*/ 20 w 206"/>
                  <a:gd name="T25" fmla="*/ 0 h 85"/>
                  <a:gd name="T26" fmla="*/ 21 w 206"/>
                  <a:gd name="T27" fmla="*/ 0 h 85"/>
                  <a:gd name="T28" fmla="*/ 23 w 206"/>
                  <a:gd name="T29" fmla="*/ 1 h 85"/>
                  <a:gd name="T30" fmla="*/ 24 w 206"/>
                  <a:gd name="T31" fmla="*/ 2 h 85"/>
                  <a:gd name="T32" fmla="*/ 25 w 206"/>
                  <a:gd name="T33" fmla="*/ 3 h 85"/>
                  <a:gd name="T34" fmla="*/ 26 w 206"/>
                  <a:gd name="T35" fmla="*/ 5 h 85"/>
                  <a:gd name="T36" fmla="*/ 26 w 206"/>
                  <a:gd name="T37" fmla="*/ 7 h 85"/>
                  <a:gd name="T38" fmla="*/ 25 w 206"/>
                  <a:gd name="T39" fmla="*/ 9 h 85"/>
                  <a:gd name="T40" fmla="*/ 24 w 206"/>
                  <a:gd name="T41" fmla="*/ 10 h 85"/>
                  <a:gd name="T42" fmla="*/ 21 w 206"/>
                  <a:gd name="T43" fmla="*/ 10 h 85"/>
                  <a:gd name="T44" fmla="*/ 19 w 206"/>
                  <a:gd name="T45" fmla="*/ 10 h 85"/>
                  <a:gd name="T46" fmla="*/ 17 w 206"/>
                  <a:gd name="T47" fmla="*/ 9 h 85"/>
                  <a:gd name="T48" fmla="*/ 15 w 206"/>
                  <a:gd name="T49" fmla="*/ 7 h 85"/>
                  <a:gd name="T50" fmla="*/ 13 w 206"/>
                  <a:gd name="T51" fmla="*/ 6 h 85"/>
                  <a:gd name="T52" fmla="*/ 11 w 206"/>
                  <a:gd name="T53" fmla="*/ 5 h 85"/>
                  <a:gd name="T54" fmla="*/ 9 w 206"/>
                  <a:gd name="T55" fmla="*/ 5 h 85"/>
                  <a:gd name="T56" fmla="*/ 6 w 206"/>
                  <a:gd name="T57" fmla="*/ 5 h 85"/>
                  <a:gd name="T58" fmla="*/ 4 w 206"/>
                  <a:gd name="T59" fmla="*/ 6 h 85"/>
                  <a:gd name="T60" fmla="*/ 2 w 206"/>
                  <a:gd name="T61" fmla="*/ 6 h 85"/>
                  <a:gd name="T62" fmla="*/ 1 w 206"/>
                  <a:gd name="T63" fmla="*/ 6 h 85"/>
                  <a:gd name="T64" fmla="*/ 0 w 206"/>
                  <a:gd name="T65" fmla="*/ 6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" name="Freeform 19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3 w 147"/>
                  <a:gd name="T3" fmla="*/ 0 h 95"/>
                  <a:gd name="T4" fmla="*/ 6 w 147"/>
                  <a:gd name="T5" fmla="*/ 0 h 95"/>
                  <a:gd name="T6" fmla="*/ 9 w 147"/>
                  <a:gd name="T7" fmla="*/ 0 h 95"/>
                  <a:gd name="T8" fmla="*/ 12 w 147"/>
                  <a:gd name="T9" fmla="*/ 1 h 95"/>
                  <a:gd name="T10" fmla="*/ 14 w 147"/>
                  <a:gd name="T11" fmla="*/ 2 h 95"/>
                  <a:gd name="T12" fmla="*/ 16 w 147"/>
                  <a:gd name="T13" fmla="*/ 3 h 95"/>
                  <a:gd name="T14" fmla="*/ 18 w 147"/>
                  <a:gd name="T15" fmla="*/ 5 h 95"/>
                  <a:gd name="T16" fmla="*/ 19 w 147"/>
                  <a:gd name="T17" fmla="*/ 7 h 95"/>
                  <a:gd name="T18" fmla="*/ 19 w 147"/>
                  <a:gd name="T19" fmla="*/ 9 h 95"/>
                  <a:gd name="T20" fmla="*/ 18 w 147"/>
                  <a:gd name="T21" fmla="*/ 11 h 95"/>
                  <a:gd name="T22" fmla="*/ 17 w 147"/>
                  <a:gd name="T23" fmla="*/ 11 h 95"/>
                  <a:gd name="T24" fmla="*/ 15 w 147"/>
                  <a:gd name="T25" fmla="*/ 11 h 95"/>
                  <a:gd name="T26" fmla="*/ 14 w 147"/>
                  <a:gd name="T27" fmla="*/ 11 h 95"/>
                  <a:gd name="T28" fmla="*/ 12 w 147"/>
                  <a:gd name="T29" fmla="*/ 10 h 95"/>
                  <a:gd name="T30" fmla="*/ 11 w 147"/>
                  <a:gd name="T31" fmla="*/ 8 h 95"/>
                  <a:gd name="T32" fmla="*/ 10 w 147"/>
                  <a:gd name="T33" fmla="*/ 6 h 95"/>
                  <a:gd name="T34" fmla="*/ 9 w 147"/>
                  <a:gd name="T35" fmla="*/ 5 h 95"/>
                  <a:gd name="T36" fmla="*/ 8 w 147"/>
                  <a:gd name="T37" fmla="*/ 4 h 95"/>
                  <a:gd name="T38" fmla="*/ 7 w 147"/>
                  <a:gd name="T39" fmla="*/ 2 h 95"/>
                  <a:gd name="T40" fmla="*/ 5 w 147"/>
                  <a:gd name="T41" fmla="*/ 2 h 95"/>
                  <a:gd name="T42" fmla="*/ 3 w 147"/>
                  <a:gd name="T43" fmla="*/ 1 h 95"/>
                  <a:gd name="T44" fmla="*/ 2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" name="Freeform 19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 w 87"/>
                  <a:gd name="T3" fmla="*/ 2 h 154"/>
                  <a:gd name="T4" fmla="*/ 4 w 87"/>
                  <a:gd name="T5" fmla="*/ 3 h 154"/>
                  <a:gd name="T6" fmla="*/ 7 w 87"/>
                  <a:gd name="T7" fmla="*/ 5 h 154"/>
                  <a:gd name="T8" fmla="*/ 8 w 87"/>
                  <a:gd name="T9" fmla="*/ 8 h 154"/>
                  <a:gd name="T10" fmla="*/ 10 w 87"/>
                  <a:gd name="T11" fmla="*/ 10 h 154"/>
                  <a:gd name="T12" fmla="*/ 10 w 87"/>
                  <a:gd name="T13" fmla="*/ 13 h 154"/>
                  <a:gd name="T14" fmla="*/ 10 w 87"/>
                  <a:gd name="T15" fmla="*/ 15 h 154"/>
                  <a:gd name="T16" fmla="*/ 10 w 87"/>
                  <a:gd name="T17" fmla="*/ 18 h 154"/>
                  <a:gd name="T18" fmla="*/ 8 w 87"/>
                  <a:gd name="T19" fmla="*/ 19 h 154"/>
                  <a:gd name="T20" fmla="*/ 7 w 87"/>
                  <a:gd name="T21" fmla="*/ 20 h 154"/>
                  <a:gd name="T22" fmla="*/ 6 w 87"/>
                  <a:gd name="T23" fmla="*/ 19 h 154"/>
                  <a:gd name="T24" fmla="*/ 4 w 87"/>
                  <a:gd name="T25" fmla="*/ 18 h 154"/>
                  <a:gd name="T26" fmla="*/ 3 w 87"/>
                  <a:gd name="T27" fmla="*/ 17 h 154"/>
                  <a:gd name="T28" fmla="*/ 3 w 87"/>
                  <a:gd name="T29" fmla="*/ 15 h 154"/>
                  <a:gd name="T30" fmla="*/ 3 w 87"/>
                  <a:gd name="T31" fmla="*/ 13 h 154"/>
                  <a:gd name="T32" fmla="*/ 3 w 87"/>
                  <a:gd name="T33" fmla="*/ 11 h 154"/>
                  <a:gd name="T34" fmla="*/ 4 w 87"/>
                  <a:gd name="T35" fmla="*/ 10 h 154"/>
                  <a:gd name="T36" fmla="*/ 3 w 87"/>
                  <a:gd name="T37" fmla="*/ 8 h 154"/>
                  <a:gd name="T38" fmla="*/ 3 w 87"/>
                  <a:gd name="T39" fmla="*/ 6 h 154"/>
                  <a:gd name="T40" fmla="*/ 2 w 87"/>
                  <a:gd name="T41" fmla="*/ 4 h 154"/>
                  <a:gd name="T42" fmla="*/ 1 w 87"/>
                  <a:gd name="T43" fmla="*/ 3 h 154"/>
                  <a:gd name="T44" fmla="*/ 0 w 87"/>
                  <a:gd name="T45" fmla="*/ 2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7" name="Freeform 19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8 h 69"/>
                  <a:gd name="T2" fmla="*/ 2 w 161"/>
                  <a:gd name="T3" fmla="*/ 6 h 69"/>
                  <a:gd name="T4" fmla="*/ 4 w 161"/>
                  <a:gd name="T5" fmla="*/ 4 h 69"/>
                  <a:gd name="T6" fmla="*/ 7 w 161"/>
                  <a:gd name="T7" fmla="*/ 2 h 69"/>
                  <a:gd name="T8" fmla="*/ 9 w 161"/>
                  <a:gd name="T9" fmla="*/ 1 h 69"/>
                  <a:gd name="T10" fmla="*/ 12 w 161"/>
                  <a:gd name="T11" fmla="*/ 0 h 69"/>
                  <a:gd name="T12" fmla="*/ 14 w 161"/>
                  <a:gd name="T13" fmla="*/ 0 h 69"/>
                  <a:gd name="T14" fmla="*/ 17 w 161"/>
                  <a:gd name="T15" fmla="*/ 0 h 69"/>
                  <a:gd name="T16" fmla="*/ 19 w 161"/>
                  <a:gd name="T17" fmla="*/ 1 h 69"/>
                  <a:gd name="T18" fmla="*/ 20 w 161"/>
                  <a:gd name="T19" fmla="*/ 3 h 69"/>
                  <a:gd name="T20" fmla="*/ 21 w 161"/>
                  <a:gd name="T21" fmla="*/ 4 h 69"/>
                  <a:gd name="T22" fmla="*/ 20 w 161"/>
                  <a:gd name="T23" fmla="*/ 5 h 69"/>
                  <a:gd name="T24" fmla="*/ 19 w 161"/>
                  <a:gd name="T25" fmla="*/ 6 h 69"/>
                  <a:gd name="T26" fmla="*/ 17 w 161"/>
                  <a:gd name="T27" fmla="*/ 7 h 69"/>
                  <a:gd name="T28" fmla="*/ 16 w 161"/>
                  <a:gd name="T29" fmla="*/ 8 h 69"/>
                  <a:gd name="T30" fmla="*/ 14 w 161"/>
                  <a:gd name="T31" fmla="*/ 7 h 69"/>
                  <a:gd name="T32" fmla="*/ 12 w 161"/>
                  <a:gd name="T33" fmla="*/ 6 h 69"/>
                  <a:gd name="T34" fmla="*/ 10 w 161"/>
                  <a:gd name="T35" fmla="*/ 6 h 69"/>
                  <a:gd name="T36" fmla="*/ 8 w 161"/>
                  <a:gd name="T37" fmla="*/ 5 h 69"/>
                  <a:gd name="T38" fmla="*/ 6 w 161"/>
                  <a:gd name="T39" fmla="*/ 6 h 69"/>
                  <a:gd name="T40" fmla="*/ 5 w 161"/>
                  <a:gd name="T41" fmla="*/ 6 h 69"/>
                  <a:gd name="T42" fmla="*/ 3 w 161"/>
                  <a:gd name="T43" fmla="*/ 7 h 69"/>
                  <a:gd name="T44" fmla="*/ 2 w 161"/>
                  <a:gd name="T45" fmla="*/ 8 h 69"/>
                  <a:gd name="T46" fmla="*/ 1 w 161"/>
                  <a:gd name="T47" fmla="*/ 8 h 69"/>
                  <a:gd name="T48" fmla="*/ 0 w 161"/>
                  <a:gd name="T49" fmla="*/ 8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" name="Freeform 19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6 h 133"/>
                  <a:gd name="T2" fmla="*/ 1 w 114"/>
                  <a:gd name="T3" fmla="*/ 13 h 133"/>
                  <a:gd name="T4" fmla="*/ 1 w 114"/>
                  <a:gd name="T5" fmla="*/ 11 h 133"/>
                  <a:gd name="T6" fmla="*/ 2 w 114"/>
                  <a:gd name="T7" fmla="*/ 8 h 133"/>
                  <a:gd name="T8" fmla="*/ 3 w 114"/>
                  <a:gd name="T9" fmla="*/ 5 h 133"/>
                  <a:gd name="T10" fmla="*/ 5 w 114"/>
                  <a:gd name="T11" fmla="*/ 3 h 133"/>
                  <a:gd name="T12" fmla="*/ 7 w 114"/>
                  <a:gd name="T13" fmla="*/ 1 h 133"/>
                  <a:gd name="T14" fmla="*/ 9 w 114"/>
                  <a:gd name="T15" fmla="*/ 0 h 133"/>
                  <a:gd name="T16" fmla="*/ 11 w 114"/>
                  <a:gd name="T17" fmla="*/ 0 h 133"/>
                  <a:gd name="T18" fmla="*/ 13 w 114"/>
                  <a:gd name="T19" fmla="*/ 0 h 133"/>
                  <a:gd name="T20" fmla="*/ 14 w 114"/>
                  <a:gd name="T21" fmla="*/ 1 h 133"/>
                  <a:gd name="T22" fmla="*/ 15 w 114"/>
                  <a:gd name="T23" fmla="*/ 2 h 133"/>
                  <a:gd name="T24" fmla="*/ 14 w 114"/>
                  <a:gd name="T25" fmla="*/ 4 h 133"/>
                  <a:gd name="T26" fmla="*/ 14 w 114"/>
                  <a:gd name="T27" fmla="*/ 5 h 133"/>
                  <a:gd name="T28" fmla="*/ 12 w 114"/>
                  <a:gd name="T29" fmla="*/ 7 h 133"/>
                  <a:gd name="T30" fmla="*/ 11 w 114"/>
                  <a:gd name="T31" fmla="*/ 8 h 133"/>
                  <a:gd name="T32" fmla="*/ 8 w 114"/>
                  <a:gd name="T33" fmla="*/ 8 h 133"/>
                  <a:gd name="T34" fmla="*/ 7 w 114"/>
                  <a:gd name="T35" fmla="*/ 8 h 133"/>
                  <a:gd name="T36" fmla="*/ 5 w 114"/>
                  <a:gd name="T37" fmla="*/ 9 h 133"/>
                  <a:gd name="T38" fmla="*/ 4 w 114"/>
                  <a:gd name="T39" fmla="*/ 11 h 133"/>
                  <a:gd name="T40" fmla="*/ 3 w 114"/>
                  <a:gd name="T41" fmla="*/ 12 h 133"/>
                  <a:gd name="T42" fmla="*/ 2 w 114"/>
                  <a:gd name="T43" fmla="*/ 14 h 133"/>
                  <a:gd name="T44" fmla="*/ 1 w 114"/>
                  <a:gd name="T45" fmla="*/ 15 h 133"/>
                  <a:gd name="T46" fmla="*/ 1 w 114"/>
                  <a:gd name="T47" fmla="*/ 16 h 133"/>
                  <a:gd name="T48" fmla="*/ 0 w 114"/>
                  <a:gd name="T49" fmla="*/ 16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" name="Freeform 19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4 w 70"/>
                  <a:gd name="T1" fmla="*/ 21 h 163"/>
                  <a:gd name="T2" fmla="*/ 3 w 70"/>
                  <a:gd name="T3" fmla="*/ 19 h 163"/>
                  <a:gd name="T4" fmla="*/ 2 w 70"/>
                  <a:gd name="T5" fmla="*/ 16 h 163"/>
                  <a:gd name="T6" fmla="*/ 1 w 70"/>
                  <a:gd name="T7" fmla="*/ 13 h 163"/>
                  <a:gd name="T8" fmla="*/ 0 w 70"/>
                  <a:gd name="T9" fmla="*/ 10 h 163"/>
                  <a:gd name="T10" fmla="*/ 0 w 70"/>
                  <a:gd name="T11" fmla="*/ 7 h 163"/>
                  <a:gd name="T12" fmla="*/ 1 w 70"/>
                  <a:gd name="T13" fmla="*/ 5 h 163"/>
                  <a:gd name="T14" fmla="*/ 2 w 70"/>
                  <a:gd name="T15" fmla="*/ 3 h 163"/>
                  <a:gd name="T16" fmla="*/ 4 w 70"/>
                  <a:gd name="T17" fmla="*/ 1 h 163"/>
                  <a:gd name="T18" fmla="*/ 6 w 70"/>
                  <a:gd name="T19" fmla="*/ 0 h 163"/>
                  <a:gd name="T20" fmla="*/ 7 w 70"/>
                  <a:gd name="T21" fmla="*/ 1 h 163"/>
                  <a:gd name="T22" fmla="*/ 8 w 70"/>
                  <a:gd name="T23" fmla="*/ 2 h 163"/>
                  <a:gd name="T24" fmla="*/ 9 w 70"/>
                  <a:gd name="T25" fmla="*/ 3 h 163"/>
                  <a:gd name="T26" fmla="*/ 9 w 70"/>
                  <a:gd name="T27" fmla="*/ 5 h 163"/>
                  <a:gd name="T28" fmla="*/ 9 w 70"/>
                  <a:gd name="T29" fmla="*/ 6 h 163"/>
                  <a:gd name="T30" fmla="*/ 8 w 70"/>
                  <a:gd name="T31" fmla="*/ 8 h 163"/>
                  <a:gd name="T32" fmla="*/ 6 w 70"/>
                  <a:gd name="T33" fmla="*/ 10 h 163"/>
                  <a:gd name="T34" fmla="*/ 5 w 70"/>
                  <a:gd name="T35" fmla="*/ 13 h 163"/>
                  <a:gd name="T36" fmla="*/ 4 w 70"/>
                  <a:gd name="T37" fmla="*/ 16 h 163"/>
                  <a:gd name="T38" fmla="*/ 4 w 70"/>
                  <a:gd name="T39" fmla="*/ 19 h 163"/>
                  <a:gd name="T40" fmla="*/ 4 w 70"/>
                  <a:gd name="T41" fmla="*/ 2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" name="Freeform 19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1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1 w 361"/>
                  <a:gd name="T7" fmla="*/ 0 h 348"/>
                  <a:gd name="T8" fmla="*/ 2 w 361"/>
                  <a:gd name="T9" fmla="*/ 1 h 348"/>
                  <a:gd name="T10" fmla="*/ 5 w 361"/>
                  <a:gd name="T11" fmla="*/ 1 h 348"/>
                  <a:gd name="T12" fmla="*/ 8 w 361"/>
                  <a:gd name="T13" fmla="*/ 2 h 348"/>
                  <a:gd name="T14" fmla="*/ 12 w 361"/>
                  <a:gd name="T15" fmla="*/ 4 h 348"/>
                  <a:gd name="T16" fmla="*/ 16 w 361"/>
                  <a:gd name="T17" fmla="*/ 5 h 348"/>
                  <a:gd name="T18" fmla="*/ 20 w 361"/>
                  <a:gd name="T19" fmla="*/ 7 h 348"/>
                  <a:gd name="T20" fmla="*/ 24 w 361"/>
                  <a:gd name="T21" fmla="*/ 10 h 348"/>
                  <a:gd name="T22" fmla="*/ 28 w 361"/>
                  <a:gd name="T23" fmla="*/ 12 h 348"/>
                  <a:gd name="T24" fmla="*/ 32 w 361"/>
                  <a:gd name="T25" fmla="*/ 15 h 348"/>
                  <a:gd name="T26" fmla="*/ 36 w 361"/>
                  <a:gd name="T27" fmla="*/ 19 h 348"/>
                  <a:gd name="T28" fmla="*/ 39 w 361"/>
                  <a:gd name="T29" fmla="*/ 23 h 348"/>
                  <a:gd name="T30" fmla="*/ 42 w 361"/>
                  <a:gd name="T31" fmla="*/ 27 h 348"/>
                  <a:gd name="T32" fmla="*/ 44 w 361"/>
                  <a:gd name="T33" fmla="*/ 31 h 348"/>
                  <a:gd name="T34" fmla="*/ 45 w 361"/>
                  <a:gd name="T35" fmla="*/ 34 h 348"/>
                  <a:gd name="T36" fmla="*/ 44 w 361"/>
                  <a:gd name="T37" fmla="*/ 36 h 348"/>
                  <a:gd name="T38" fmla="*/ 44 w 361"/>
                  <a:gd name="T39" fmla="*/ 38 h 348"/>
                  <a:gd name="T40" fmla="*/ 43 w 361"/>
                  <a:gd name="T41" fmla="*/ 40 h 348"/>
                  <a:gd name="T42" fmla="*/ 42 w 361"/>
                  <a:gd name="T43" fmla="*/ 42 h 348"/>
                  <a:gd name="T44" fmla="*/ 41 w 361"/>
                  <a:gd name="T45" fmla="*/ 43 h 348"/>
                  <a:gd name="T46" fmla="*/ 40 w 361"/>
                  <a:gd name="T47" fmla="*/ 44 h 348"/>
                  <a:gd name="T48" fmla="*/ 40 w 361"/>
                  <a:gd name="T49" fmla="*/ 44 h 348"/>
                  <a:gd name="T50" fmla="*/ 40 w 361"/>
                  <a:gd name="T51" fmla="*/ 44 h 348"/>
                  <a:gd name="T52" fmla="*/ 40 w 361"/>
                  <a:gd name="T53" fmla="*/ 43 h 348"/>
                  <a:gd name="T54" fmla="*/ 41 w 361"/>
                  <a:gd name="T55" fmla="*/ 42 h 348"/>
                  <a:gd name="T56" fmla="*/ 42 w 361"/>
                  <a:gd name="T57" fmla="*/ 40 h 348"/>
                  <a:gd name="T58" fmla="*/ 42 w 361"/>
                  <a:gd name="T59" fmla="*/ 39 h 348"/>
                  <a:gd name="T60" fmla="*/ 42 w 361"/>
                  <a:gd name="T61" fmla="*/ 36 h 348"/>
                  <a:gd name="T62" fmla="*/ 42 w 361"/>
                  <a:gd name="T63" fmla="*/ 34 h 348"/>
                  <a:gd name="T64" fmla="*/ 42 w 361"/>
                  <a:gd name="T65" fmla="*/ 31 h 348"/>
                  <a:gd name="T66" fmla="*/ 40 w 361"/>
                  <a:gd name="T67" fmla="*/ 28 h 348"/>
                  <a:gd name="T68" fmla="*/ 38 w 361"/>
                  <a:gd name="T69" fmla="*/ 25 h 348"/>
                  <a:gd name="T70" fmla="*/ 35 w 361"/>
                  <a:gd name="T71" fmla="*/ 21 h 348"/>
                  <a:gd name="T72" fmla="*/ 31 w 361"/>
                  <a:gd name="T73" fmla="*/ 17 h 348"/>
                  <a:gd name="T74" fmla="*/ 25 w 361"/>
                  <a:gd name="T75" fmla="*/ 14 h 348"/>
                  <a:gd name="T76" fmla="*/ 19 w 361"/>
                  <a:gd name="T77" fmla="*/ 10 h 348"/>
                  <a:gd name="T78" fmla="*/ 11 w 361"/>
                  <a:gd name="T79" fmla="*/ 5 h 348"/>
                  <a:gd name="T80" fmla="*/ 1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1" name="Freeform 19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4 w 126"/>
                  <a:gd name="T1" fmla="*/ 0 h 343"/>
                  <a:gd name="T2" fmla="*/ 2 w 126"/>
                  <a:gd name="T3" fmla="*/ 3 h 343"/>
                  <a:gd name="T4" fmla="*/ 1 w 126"/>
                  <a:gd name="T5" fmla="*/ 8 h 343"/>
                  <a:gd name="T6" fmla="*/ 0 w 126"/>
                  <a:gd name="T7" fmla="*/ 15 h 343"/>
                  <a:gd name="T8" fmla="*/ 1 w 126"/>
                  <a:gd name="T9" fmla="*/ 21 h 343"/>
                  <a:gd name="T10" fmla="*/ 3 w 126"/>
                  <a:gd name="T11" fmla="*/ 28 h 343"/>
                  <a:gd name="T12" fmla="*/ 6 w 126"/>
                  <a:gd name="T13" fmla="*/ 34 h 343"/>
                  <a:gd name="T14" fmla="*/ 10 w 126"/>
                  <a:gd name="T15" fmla="*/ 39 h 343"/>
                  <a:gd name="T16" fmla="*/ 16 w 126"/>
                  <a:gd name="T17" fmla="*/ 42 h 343"/>
                  <a:gd name="T18" fmla="*/ 16 w 126"/>
                  <a:gd name="T19" fmla="*/ 42 h 343"/>
                  <a:gd name="T20" fmla="*/ 15 w 126"/>
                  <a:gd name="T21" fmla="*/ 41 h 343"/>
                  <a:gd name="T22" fmla="*/ 13 w 126"/>
                  <a:gd name="T23" fmla="*/ 40 h 343"/>
                  <a:gd name="T24" fmla="*/ 11 w 126"/>
                  <a:gd name="T25" fmla="*/ 38 h 343"/>
                  <a:gd name="T26" fmla="*/ 9 w 126"/>
                  <a:gd name="T27" fmla="*/ 36 h 343"/>
                  <a:gd name="T28" fmla="*/ 7 w 126"/>
                  <a:gd name="T29" fmla="*/ 33 h 343"/>
                  <a:gd name="T30" fmla="*/ 6 w 126"/>
                  <a:gd name="T31" fmla="*/ 30 h 343"/>
                  <a:gd name="T32" fmla="*/ 4 w 126"/>
                  <a:gd name="T33" fmla="*/ 27 h 343"/>
                  <a:gd name="T34" fmla="*/ 3 w 126"/>
                  <a:gd name="T35" fmla="*/ 22 h 343"/>
                  <a:gd name="T36" fmla="*/ 2 w 126"/>
                  <a:gd name="T37" fmla="*/ 18 h 343"/>
                  <a:gd name="T38" fmla="*/ 2 w 126"/>
                  <a:gd name="T39" fmla="*/ 13 h 343"/>
                  <a:gd name="T40" fmla="*/ 2 w 126"/>
                  <a:gd name="T41" fmla="*/ 9 h 343"/>
                  <a:gd name="T42" fmla="*/ 3 w 126"/>
                  <a:gd name="T43" fmla="*/ 5 h 343"/>
                  <a:gd name="T44" fmla="*/ 3 w 126"/>
                  <a:gd name="T45" fmla="*/ 2 h 343"/>
                  <a:gd name="T46" fmla="*/ 3 w 126"/>
                  <a:gd name="T47" fmla="*/ 0 h 343"/>
                  <a:gd name="T48" fmla="*/ 4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" name="Freeform 19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41 w 332"/>
                  <a:gd name="T1" fmla="*/ 20 h 160"/>
                  <a:gd name="T2" fmla="*/ 40 w 332"/>
                  <a:gd name="T3" fmla="*/ 19 h 160"/>
                  <a:gd name="T4" fmla="*/ 39 w 332"/>
                  <a:gd name="T5" fmla="*/ 17 h 160"/>
                  <a:gd name="T6" fmla="*/ 38 w 332"/>
                  <a:gd name="T7" fmla="*/ 15 h 160"/>
                  <a:gd name="T8" fmla="*/ 36 w 332"/>
                  <a:gd name="T9" fmla="*/ 12 h 160"/>
                  <a:gd name="T10" fmla="*/ 34 w 332"/>
                  <a:gd name="T11" fmla="*/ 10 h 160"/>
                  <a:gd name="T12" fmla="*/ 31 w 332"/>
                  <a:gd name="T13" fmla="*/ 8 h 160"/>
                  <a:gd name="T14" fmla="*/ 28 w 332"/>
                  <a:gd name="T15" fmla="*/ 6 h 160"/>
                  <a:gd name="T16" fmla="*/ 25 w 332"/>
                  <a:gd name="T17" fmla="*/ 5 h 160"/>
                  <a:gd name="T18" fmla="*/ 22 w 332"/>
                  <a:gd name="T19" fmla="*/ 3 h 160"/>
                  <a:gd name="T20" fmla="*/ 19 w 332"/>
                  <a:gd name="T21" fmla="*/ 2 h 160"/>
                  <a:gd name="T22" fmla="*/ 16 w 332"/>
                  <a:gd name="T23" fmla="*/ 1 h 160"/>
                  <a:gd name="T24" fmla="*/ 13 w 332"/>
                  <a:gd name="T25" fmla="*/ 0 h 160"/>
                  <a:gd name="T26" fmla="*/ 9 w 332"/>
                  <a:gd name="T27" fmla="*/ 0 h 160"/>
                  <a:gd name="T28" fmla="*/ 6 w 332"/>
                  <a:gd name="T29" fmla="*/ 1 h 160"/>
                  <a:gd name="T30" fmla="*/ 3 w 332"/>
                  <a:gd name="T31" fmla="*/ 2 h 160"/>
                  <a:gd name="T32" fmla="*/ 0 w 332"/>
                  <a:gd name="T33" fmla="*/ 3 h 160"/>
                  <a:gd name="T34" fmla="*/ 0 w 332"/>
                  <a:gd name="T35" fmla="*/ 3 h 160"/>
                  <a:gd name="T36" fmla="*/ 1 w 332"/>
                  <a:gd name="T37" fmla="*/ 3 h 160"/>
                  <a:gd name="T38" fmla="*/ 4 w 332"/>
                  <a:gd name="T39" fmla="*/ 3 h 160"/>
                  <a:gd name="T40" fmla="*/ 6 w 332"/>
                  <a:gd name="T41" fmla="*/ 2 h 160"/>
                  <a:gd name="T42" fmla="*/ 9 w 332"/>
                  <a:gd name="T43" fmla="*/ 2 h 160"/>
                  <a:gd name="T44" fmla="*/ 13 w 332"/>
                  <a:gd name="T45" fmla="*/ 2 h 160"/>
                  <a:gd name="T46" fmla="*/ 16 w 332"/>
                  <a:gd name="T47" fmla="*/ 3 h 160"/>
                  <a:gd name="T48" fmla="*/ 19 w 332"/>
                  <a:gd name="T49" fmla="*/ 3 h 160"/>
                  <a:gd name="T50" fmla="*/ 24 w 332"/>
                  <a:gd name="T51" fmla="*/ 5 h 160"/>
                  <a:gd name="T52" fmla="*/ 28 w 332"/>
                  <a:gd name="T53" fmla="*/ 8 h 160"/>
                  <a:gd name="T54" fmla="*/ 31 w 332"/>
                  <a:gd name="T55" fmla="*/ 11 h 160"/>
                  <a:gd name="T56" fmla="*/ 35 w 332"/>
                  <a:gd name="T57" fmla="*/ 13 h 160"/>
                  <a:gd name="T58" fmla="*/ 37 w 332"/>
                  <a:gd name="T59" fmla="*/ 16 h 160"/>
                  <a:gd name="T60" fmla="*/ 39 w 332"/>
                  <a:gd name="T61" fmla="*/ 18 h 160"/>
                  <a:gd name="T62" fmla="*/ 41 w 332"/>
                  <a:gd name="T63" fmla="*/ 20 h 160"/>
                  <a:gd name="T64" fmla="*/ 41 w 332"/>
                  <a:gd name="T65" fmla="*/ 2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" name="Freeform 19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41 w 373"/>
                  <a:gd name="T1" fmla="*/ 167 h 1340"/>
                  <a:gd name="T2" fmla="*/ 30 w 373"/>
                  <a:gd name="T3" fmla="*/ 166 h 1340"/>
                  <a:gd name="T4" fmla="*/ 20 w 373"/>
                  <a:gd name="T5" fmla="*/ 163 h 1340"/>
                  <a:gd name="T6" fmla="*/ 12 w 373"/>
                  <a:gd name="T7" fmla="*/ 159 h 1340"/>
                  <a:gd name="T8" fmla="*/ 6 w 373"/>
                  <a:gd name="T9" fmla="*/ 152 h 1340"/>
                  <a:gd name="T10" fmla="*/ 5 w 373"/>
                  <a:gd name="T11" fmla="*/ 142 h 1340"/>
                  <a:gd name="T12" fmla="*/ 8 w 373"/>
                  <a:gd name="T13" fmla="*/ 128 h 1340"/>
                  <a:gd name="T14" fmla="*/ 17 w 373"/>
                  <a:gd name="T15" fmla="*/ 109 h 1340"/>
                  <a:gd name="T16" fmla="*/ 31 w 373"/>
                  <a:gd name="T17" fmla="*/ 88 h 1340"/>
                  <a:gd name="T18" fmla="*/ 39 w 373"/>
                  <a:gd name="T19" fmla="*/ 70 h 1340"/>
                  <a:gd name="T20" fmla="*/ 44 w 373"/>
                  <a:gd name="T21" fmla="*/ 54 h 1340"/>
                  <a:gd name="T22" fmla="*/ 46 w 373"/>
                  <a:gd name="T23" fmla="*/ 39 h 1340"/>
                  <a:gd name="T24" fmla="*/ 44 w 373"/>
                  <a:gd name="T25" fmla="*/ 27 h 1340"/>
                  <a:gd name="T26" fmla="*/ 40 w 373"/>
                  <a:gd name="T27" fmla="*/ 17 h 1340"/>
                  <a:gd name="T28" fmla="*/ 34 w 373"/>
                  <a:gd name="T29" fmla="*/ 9 h 1340"/>
                  <a:gd name="T30" fmla="*/ 27 w 373"/>
                  <a:gd name="T31" fmla="*/ 3 h 1340"/>
                  <a:gd name="T32" fmla="*/ 20 w 373"/>
                  <a:gd name="T33" fmla="*/ 1 h 1340"/>
                  <a:gd name="T34" fmla="*/ 14 w 373"/>
                  <a:gd name="T35" fmla="*/ 1 h 1340"/>
                  <a:gd name="T36" fmla="*/ 10 w 373"/>
                  <a:gd name="T37" fmla="*/ 2 h 1340"/>
                  <a:gd name="T38" fmla="*/ 7 w 373"/>
                  <a:gd name="T39" fmla="*/ 5 h 1340"/>
                  <a:gd name="T40" fmla="*/ 4 w 373"/>
                  <a:gd name="T41" fmla="*/ 8 h 1340"/>
                  <a:gd name="T42" fmla="*/ 2 w 373"/>
                  <a:gd name="T43" fmla="*/ 11 h 1340"/>
                  <a:gd name="T44" fmla="*/ 0 w 373"/>
                  <a:gd name="T45" fmla="*/ 14 h 1340"/>
                  <a:gd name="T46" fmla="*/ 0 w 373"/>
                  <a:gd name="T47" fmla="*/ 16 h 1340"/>
                  <a:gd name="T48" fmla="*/ 0 w 373"/>
                  <a:gd name="T49" fmla="*/ 16 h 1340"/>
                  <a:gd name="T50" fmla="*/ 1 w 373"/>
                  <a:gd name="T51" fmla="*/ 14 h 1340"/>
                  <a:gd name="T52" fmla="*/ 2 w 373"/>
                  <a:gd name="T53" fmla="*/ 12 h 1340"/>
                  <a:gd name="T54" fmla="*/ 5 w 373"/>
                  <a:gd name="T55" fmla="*/ 10 h 1340"/>
                  <a:gd name="T56" fmla="*/ 8 w 373"/>
                  <a:gd name="T57" fmla="*/ 7 h 1340"/>
                  <a:gd name="T58" fmla="*/ 12 w 373"/>
                  <a:gd name="T59" fmla="*/ 5 h 1340"/>
                  <a:gd name="T60" fmla="*/ 16 w 373"/>
                  <a:gd name="T61" fmla="*/ 4 h 1340"/>
                  <a:gd name="T62" fmla="*/ 21 w 373"/>
                  <a:gd name="T63" fmla="*/ 4 h 1340"/>
                  <a:gd name="T64" fmla="*/ 26 w 373"/>
                  <a:gd name="T65" fmla="*/ 6 h 1340"/>
                  <a:gd name="T66" fmla="*/ 31 w 373"/>
                  <a:gd name="T67" fmla="*/ 9 h 1340"/>
                  <a:gd name="T68" fmla="*/ 36 w 373"/>
                  <a:gd name="T69" fmla="*/ 15 h 1340"/>
                  <a:gd name="T70" fmla="*/ 40 w 373"/>
                  <a:gd name="T71" fmla="*/ 22 h 1340"/>
                  <a:gd name="T72" fmla="*/ 43 w 373"/>
                  <a:gd name="T73" fmla="*/ 30 h 1340"/>
                  <a:gd name="T74" fmla="*/ 45 w 373"/>
                  <a:gd name="T75" fmla="*/ 40 h 1340"/>
                  <a:gd name="T76" fmla="*/ 44 w 373"/>
                  <a:gd name="T77" fmla="*/ 51 h 1340"/>
                  <a:gd name="T78" fmla="*/ 40 w 373"/>
                  <a:gd name="T79" fmla="*/ 63 h 1340"/>
                  <a:gd name="T80" fmla="*/ 33 w 373"/>
                  <a:gd name="T81" fmla="*/ 77 h 1340"/>
                  <a:gd name="T82" fmla="*/ 25 w 373"/>
                  <a:gd name="T83" fmla="*/ 90 h 1340"/>
                  <a:gd name="T84" fmla="*/ 18 w 373"/>
                  <a:gd name="T85" fmla="*/ 102 h 1340"/>
                  <a:gd name="T86" fmla="*/ 11 w 373"/>
                  <a:gd name="T87" fmla="*/ 113 h 1340"/>
                  <a:gd name="T88" fmla="*/ 6 w 373"/>
                  <a:gd name="T89" fmla="*/ 123 h 1340"/>
                  <a:gd name="T90" fmla="*/ 2 w 373"/>
                  <a:gd name="T91" fmla="*/ 133 h 1340"/>
                  <a:gd name="T92" fmla="*/ 0 w 373"/>
                  <a:gd name="T93" fmla="*/ 142 h 1340"/>
                  <a:gd name="T94" fmla="*/ 2 w 373"/>
                  <a:gd name="T95" fmla="*/ 150 h 1340"/>
                  <a:gd name="T96" fmla="*/ 7 w 373"/>
                  <a:gd name="T97" fmla="*/ 157 h 1340"/>
                  <a:gd name="T98" fmla="*/ 13 w 373"/>
                  <a:gd name="T99" fmla="*/ 162 h 1340"/>
                  <a:gd name="T100" fmla="*/ 19 w 373"/>
                  <a:gd name="T101" fmla="*/ 165 h 1340"/>
                  <a:gd name="T102" fmla="*/ 26 w 373"/>
                  <a:gd name="T103" fmla="*/ 167 h 1340"/>
                  <a:gd name="T104" fmla="*/ 33 w 373"/>
                  <a:gd name="T105" fmla="*/ 168 h 1340"/>
                  <a:gd name="T106" fmla="*/ 39 w 373"/>
                  <a:gd name="T107" fmla="*/ 168 h 1340"/>
                  <a:gd name="T108" fmla="*/ 43 w 373"/>
                  <a:gd name="T109" fmla="*/ 168 h 1340"/>
                  <a:gd name="T110" fmla="*/ 46 w 373"/>
                  <a:gd name="T111" fmla="*/ 167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" name="Freeform 20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3 w 110"/>
                  <a:gd name="T1" fmla="*/ 8 h 123"/>
                  <a:gd name="T2" fmla="*/ 14 w 110"/>
                  <a:gd name="T3" fmla="*/ 7 h 123"/>
                  <a:gd name="T4" fmla="*/ 14 w 110"/>
                  <a:gd name="T5" fmla="*/ 6 h 123"/>
                  <a:gd name="T6" fmla="*/ 14 w 110"/>
                  <a:gd name="T7" fmla="*/ 5 h 123"/>
                  <a:gd name="T8" fmla="*/ 14 w 110"/>
                  <a:gd name="T9" fmla="*/ 4 h 123"/>
                  <a:gd name="T10" fmla="*/ 13 w 110"/>
                  <a:gd name="T11" fmla="*/ 4 h 123"/>
                  <a:gd name="T12" fmla="*/ 12 w 110"/>
                  <a:gd name="T13" fmla="*/ 3 h 123"/>
                  <a:gd name="T14" fmla="*/ 11 w 110"/>
                  <a:gd name="T15" fmla="*/ 3 h 123"/>
                  <a:gd name="T16" fmla="*/ 10 w 110"/>
                  <a:gd name="T17" fmla="*/ 3 h 123"/>
                  <a:gd name="T18" fmla="*/ 10 w 110"/>
                  <a:gd name="T19" fmla="*/ 2 h 123"/>
                  <a:gd name="T20" fmla="*/ 9 w 110"/>
                  <a:gd name="T21" fmla="*/ 1 h 123"/>
                  <a:gd name="T22" fmla="*/ 8 w 110"/>
                  <a:gd name="T23" fmla="*/ 1 h 123"/>
                  <a:gd name="T24" fmla="*/ 7 w 110"/>
                  <a:gd name="T25" fmla="*/ 0 h 123"/>
                  <a:gd name="T26" fmla="*/ 6 w 110"/>
                  <a:gd name="T27" fmla="*/ 1 h 123"/>
                  <a:gd name="T28" fmla="*/ 6 w 110"/>
                  <a:gd name="T29" fmla="*/ 1 h 123"/>
                  <a:gd name="T30" fmla="*/ 5 w 110"/>
                  <a:gd name="T31" fmla="*/ 2 h 123"/>
                  <a:gd name="T32" fmla="*/ 5 w 110"/>
                  <a:gd name="T33" fmla="*/ 3 h 123"/>
                  <a:gd name="T34" fmla="*/ 4 w 110"/>
                  <a:gd name="T35" fmla="*/ 3 h 123"/>
                  <a:gd name="T36" fmla="*/ 3 w 110"/>
                  <a:gd name="T37" fmla="*/ 3 h 123"/>
                  <a:gd name="T38" fmla="*/ 2 w 110"/>
                  <a:gd name="T39" fmla="*/ 3 h 123"/>
                  <a:gd name="T40" fmla="*/ 1 w 110"/>
                  <a:gd name="T41" fmla="*/ 4 h 123"/>
                  <a:gd name="T42" fmla="*/ 1 w 110"/>
                  <a:gd name="T43" fmla="*/ 5 h 123"/>
                  <a:gd name="T44" fmla="*/ 1 w 110"/>
                  <a:gd name="T45" fmla="*/ 6 h 123"/>
                  <a:gd name="T46" fmla="*/ 1 w 110"/>
                  <a:gd name="T47" fmla="*/ 7 h 123"/>
                  <a:gd name="T48" fmla="*/ 2 w 110"/>
                  <a:gd name="T49" fmla="*/ 8 h 123"/>
                  <a:gd name="T50" fmla="*/ 1 w 110"/>
                  <a:gd name="T51" fmla="*/ 9 h 123"/>
                  <a:gd name="T52" fmla="*/ 0 w 110"/>
                  <a:gd name="T53" fmla="*/ 10 h 123"/>
                  <a:gd name="T54" fmla="*/ 0 w 110"/>
                  <a:gd name="T55" fmla="*/ 11 h 123"/>
                  <a:gd name="T56" fmla="*/ 1 w 110"/>
                  <a:gd name="T57" fmla="*/ 12 h 123"/>
                  <a:gd name="T58" fmla="*/ 1 w 110"/>
                  <a:gd name="T59" fmla="*/ 13 h 123"/>
                  <a:gd name="T60" fmla="*/ 2 w 110"/>
                  <a:gd name="T61" fmla="*/ 13 h 123"/>
                  <a:gd name="T62" fmla="*/ 3 w 110"/>
                  <a:gd name="T63" fmla="*/ 13 h 123"/>
                  <a:gd name="T64" fmla="*/ 5 w 110"/>
                  <a:gd name="T65" fmla="*/ 13 h 123"/>
                  <a:gd name="T66" fmla="*/ 5 w 110"/>
                  <a:gd name="T67" fmla="*/ 14 h 123"/>
                  <a:gd name="T68" fmla="*/ 5 w 110"/>
                  <a:gd name="T69" fmla="*/ 15 h 123"/>
                  <a:gd name="T70" fmla="*/ 6 w 110"/>
                  <a:gd name="T71" fmla="*/ 16 h 123"/>
                  <a:gd name="T72" fmla="*/ 7 w 110"/>
                  <a:gd name="T73" fmla="*/ 16 h 123"/>
                  <a:gd name="T74" fmla="*/ 8 w 110"/>
                  <a:gd name="T75" fmla="*/ 16 h 123"/>
                  <a:gd name="T76" fmla="*/ 9 w 110"/>
                  <a:gd name="T77" fmla="*/ 15 h 123"/>
                  <a:gd name="T78" fmla="*/ 10 w 110"/>
                  <a:gd name="T79" fmla="*/ 14 h 123"/>
                  <a:gd name="T80" fmla="*/ 10 w 110"/>
                  <a:gd name="T81" fmla="*/ 13 h 123"/>
                  <a:gd name="T82" fmla="*/ 11 w 110"/>
                  <a:gd name="T83" fmla="*/ 13 h 123"/>
                  <a:gd name="T84" fmla="*/ 12 w 110"/>
                  <a:gd name="T85" fmla="*/ 13 h 123"/>
                  <a:gd name="T86" fmla="*/ 13 w 110"/>
                  <a:gd name="T87" fmla="*/ 13 h 123"/>
                  <a:gd name="T88" fmla="*/ 14 w 110"/>
                  <a:gd name="T89" fmla="*/ 12 h 123"/>
                  <a:gd name="T90" fmla="*/ 14 w 110"/>
                  <a:gd name="T91" fmla="*/ 11 h 123"/>
                  <a:gd name="T92" fmla="*/ 14 w 110"/>
                  <a:gd name="T93" fmla="*/ 10 h 123"/>
                  <a:gd name="T94" fmla="*/ 14 w 110"/>
                  <a:gd name="T95" fmla="*/ 9 h 123"/>
                  <a:gd name="T96" fmla="*/ 13 w 110"/>
                  <a:gd name="T97" fmla="*/ 8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" name="Freeform 20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2 w 31"/>
                  <a:gd name="T1" fmla="*/ 4 h 33"/>
                  <a:gd name="T2" fmla="*/ 2 w 31"/>
                  <a:gd name="T3" fmla="*/ 4 h 33"/>
                  <a:gd name="T4" fmla="*/ 1 w 31"/>
                  <a:gd name="T5" fmla="*/ 3 h 33"/>
                  <a:gd name="T6" fmla="*/ 1 w 31"/>
                  <a:gd name="T7" fmla="*/ 3 h 33"/>
                  <a:gd name="T8" fmla="*/ 0 w 31"/>
                  <a:gd name="T9" fmla="*/ 2 h 33"/>
                  <a:gd name="T10" fmla="*/ 1 w 31"/>
                  <a:gd name="T11" fmla="*/ 1 h 33"/>
                  <a:gd name="T12" fmla="*/ 1 w 31"/>
                  <a:gd name="T13" fmla="*/ 0 h 33"/>
                  <a:gd name="T14" fmla="*/ 2 w 31"/>
                  <a:gd name="T15" fmla="*/ 0 h 33"/>
                  <a:gd name="T16" fmla="*/ 2 w 31"/>
                  <a:gd name="T17" fmla="*/ 0 h 33"/>
                  <a:gd name="T18" fmla="*/ 3 w 31"/>
                  <a:gd name="T19" fmla="*/ 0 h 33"/>
                  <a:gd name="T20" fmla="*/ 4 w 31"/>
                  <a:gd name="T21" fmla="*/ 0 h 33"/>
                  <a:gd name="T22" fmla="*/ 4 w 31"/>
                  <a:gd name="T23" fmla="*/ 1 h 33"/>
                  <a:gd name="T24" fmla="*/ 4 w 31"/>
                  <a:gd name="T25" fmla="*/ 2 h 33"/>
                  <a:gd name="T26" fmla="*/ 4 w 31"/>
                  <a:gd name="T27" fmla="*/ 3 h 33"/>
                  <a:gd name="T28" fmla="*/ 4 w 31"/>
                  <a:gd name="T29" fmla="*/ 3 h 33"/>
                  <a:gd name="T30" fmla="*/ 3 w 31"/>
                  <a:gd name="T31" fmla="*/ 4 h 33"/>
                  <a:gd name="T32" fmla="*/ 2 w 31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" name="Freeform 20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3 w 111"/>
                  <a:gd name="T1" fmla="*/ 8 h 122"/>
                  <a:gd name="T2" fmla="*/ 14 w 111"/>
                  <a:gd name="T3" fmla="*/ 7 h 122"/>
                  <a:gd name="T4" fmla="*/ 14 w 111"/>
                  <a:gd name="T5" fmla="*/ 6 h 122"/>
                  <a:gd name="T6" fmla="*/ 14 w 111"/>
                  <a:gd name="T7" fmla="*/ 5 h 122"/>
                  <a:gd name="T8" fmla="*/ 14 w 111"/>
                  <a:gd name="T9" fmla="*/ 4 h 122"/>
                  <a:gd name="T10" fmla="*/ 13 w 111"/>
                  <a:gd name="T11" fmla="*/ 3 h 122"/>
                  <a:gd name="T12" fmla="*/ 12 w 111"/>
                  <a:gd name="T13" fmla="*/ 3 h 122"/>
                  <a:gd name="T14" fmla="*/ 11 w 111"/>
                  <a:gd name="T15" fmla="*/ 3 h 122"/>
                  <a:gd name="T16" fmla="*/ 10 w 111"/>
                  <a:gd name="T17" fmla="*/ 3 h 122"/>
                  <a:gd name="T18" fmla="*/ 10 w 111"/>
                  <a:gd name="T19" fmla="*/ 2 h 122"/>
                  <a:gd name="T20" fmla="*/ 9 w 111"/>
                  <a:gd name="T21" fmla="*/ 1 h 122"/>
                  <a:gd name="T22" fmla="*/ 8 w 111"/>
                  <a:gd name="T23" fmla="*/ 1 h 122"/>
                  <a:gd name="T24" fmla="*/ 7 w 111"/>
                  <a:gd name="T25" fmla="*/ 0 h 122"/>
                  <a:gd name="T26" fmla="*/ 6 w 111"/>
                  <a:gd name="T27" fmla="*/ 1 h 122"/>
                  <a:gd name="T28" fmla="*/ 6 w 111"/>
                  <a:gd name="T29" fmla="*/ 1 h 122"/>
                  <a:gd name="T30" fmla="*/ 5 w 111"/>
                  <a:gd name="T31" fmla="*/ 2 h 122"/>
                  <a:gd name="T32" fmla="*/ 5 w 111"/>
                  <a:gd name="T33" fmla="*/ 3 h 122"/>
                  <a:gd name="T34" fmla="*/ 4 w 111"/>
                  <a:gd name="T35" fmla="*/ 3 h 122"/>
                  <a:gd name="T36" fmla="*/ 3 w 111"/>
                  <a:gd name="T37" fmla="*/ 3 h 122"/>
                  <a:gd name="T38" fmla="*/ 2 w 111"/>
                  <a:gd name="T39" fmla="*/ 3 h 122"/>
                  <a:gd name="T40" fmla="*/ 1 w 111"/>
                  <a:gd name="T41" fmla="*/ 4 h 122"/>
                  <a:gd name="T42" fmla="*/ 1 w 111"/>
                  <a:gd name="T43" fmla="*/ 5 h 122"/>
                  <a:gd name="T44" fmla="*/ 1 w 111"/>
                  <a:gd name="T45" fmla="*/ 6 h 122"/>
                  <a:gd name="T46" fmla="*/ 1 w 111"/>
                  <a:gd name="T47" fmla="*/ 7 h 122"/>
                  <a:gd name="T48" fmla="*/ 2 w 111"/>
                  <a:gd name="T49" fmla="*/ 8 h 122"/>
                  <a:gd name="T50" fmla="*/ 1 w 111"/>
                  <a:gd name="T51" fmla="*/ 9 h 122"/>
                  <a:gd name="T52" fmla="*/ 1 w 111"/>
                  <a:gd name="T53" fmla="*/ 10 h 122"/>
                  <a:gd name="T54" fmla="*/ 0 w 111"/>
                  <a:gd name="T55" fmla="*/ 11 h 122"/>
                  <a:gd name="T56" fmla="*/ 1 w 111"/>
                  <a:gd name="T57" fmla="*/ 12 h 122"/>
                  <a:gd name="T58" fmla="*/ 1 w 111"/>
                  <a:gd name="T59" fmla="*/ 13 h 122"/>
                  <a:gd name="T60" fmla="*/ 2 w 111"/>
                  <a:gd name="T61" fmla="*/ 13 h 122"/>
                  <a:gd name="T62" fmla="*/ 3 w 111"/>
                  <a:gd name="T63" fmla="*/ 13 h 122"/>
                  <a:gd name="T64" fmla="*/ 5 w 111"/>
                  <a:gd name="T65" fmla="*/ 13 h 122"/>
                  <a:gd name="T66" fmla="*/ 5 w 111"/>
                  <a:gd name="T67" fmla="*/ 14 h 122"/>
                  <a:gd name="T68" fmla="*/ 5 w 111"/>
                  <a:gd name="T69" fmla="*/ 15 h 122"/>
                  <a:gd name="T70" fmla="*/ 6 w 111"/>
                  <a:gd name="T71" fmla="*/ 15 h 122"/>
                  <a:gd name="T72" fmla="*/ 7 w 111"/>
                  <a:gd name="T73" fmla="*/ 16 h 122"/>
                  <a:gd name="T74" fmla="*/ 8 w 111"/>
                  <a:gd name="T75" fmla="*/ 15 h 122"/>
                  <a:gd name="T76" fmla="*/ 9 w 111"/>
                  <a:gd name="T77" fmla="*/ 15 h 122"/>
                  <a:gd name="T78" fmla="*/ 10 w 111"/>
                  <a:gd name="T79" fmla="*/ 14 h 122"/>
                  <a:gd name="T80" fmla="*/ 10 w 111"/>
                  <a:gd name="T81" fmla="*/ 13 h 122"/>
                  <a:gd name="T82" fmla="*/ 11 w 111"/>
                  <a:gd name="T83" fmla="*/ 13 h 122"/>
                  <a:gd name="T84" fmla="*/ 12 w 111"/>
                  <a:gd name="T85" fmla="*/ 13 h 122"/>
                  <a:gd name="T86" fmla="*/ 13 w 111"/>
                  <a:gd name="T87" fmla="*/ 13 h 122"/>
                  <a:gd name="T88" fmla="*/ 14 w 111"/>
                  <a:gd name="T89" fmla="*/ 12 h 122"/>
                  <a:gd name="T90" fmla="*/ 14 w 111"/>
                  <a:gd name="T91" fmla="*/ 11 h 122"/>
                  <a:gd name="T92" fmla="*/ 14 w 111"/>
                  <a:gd name="T93" fmla="*/ 10 h 122"/>
                  <a:gd name="T94" fmla="*/ 14 w 111"/>
                  <a:gd name="T95" fmla="*/ 9 h 122"/>
                  <a:gd name="T96" fmla="*/ 13 w 111"/>
                  <a:gd name="T97" fmla="*/ 8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" name="Freeform 20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2 w 32"/>
                  <a:gd name="T1" fmla="*/ 4 h 32"/>
                  <a:gd name="T2" fmla="*/ 2 w 32"/>
                  <a:gd name="T3" fmla="*/ 4 h 32"/>
                  <a:gd name="T4" fmla="*/ 1 w 32"/>
                  <a:gd name="T5" fmla="*/ 4 h 32"/>
                  <a:gd name="T6" fmla="*/ 1 w 32"/>
                  <a:gd name="T7" fmla="*/ 3 h 32"/>
                  <a:gd name="T8" fmla="*/ 0 w 32"/>
                  <a:gd name="T9" fmla="*/ 2 h 32"/>
                  <a:gd name="T10" fmla="*/ 1 w 32"/>
                  <a:gd name="T11" fmla="*/ 2 h 32"/>
                  <a:gd name="T12" fmla="*/ 1 w 32"/>
                  <a:gd name="T13" fmla="*/ 1 h 32"/>
                  <a:gd name="T14" fmla="*/ 2 w 32"/>
                  <a:gd name="T15" fmla="*/ 1 h 32"/>
                  <a:gd name="T16" fmla="*/ 2 w 32"/>
                  <a:gd name="T17" fmla="*/ 0 h 32"/>
                  <a:gd name="T18" fmla="*/ 3 w 32"/>
                  <a:gd name="T19" fmla="*/ 1 h 32"/>
                  <a:gd name="T20" fmla="*/ 4 w 32"/>
                  <a:gd name="T21" fmla="*/ 1 h 32"/>
                  <a:gd name="T22" fmla="*/ 4 w 32"/>
                  <a:gd name="T23" fmla="*/ 2 h 32"/>
                  <a:gd name="T24" fmla="*/ 4 w 32"/>
                  <a:gd name="T25" fmla="*/ 2 h 32"/>
                  <a:gd name="T26" fmla="*/ 4 w 32"/>
                  <a:gd name="T27" fmla="*/ 3 h 32"/>
                  <a:gd name="T28" fmla="*/ 4 w 32"/>
                  <a:gd name="T29" fmla="*/ 4 h 32"/>
                  <a:gd name="T30" fmla="*/ 3 w 32"/>
                  <a:gd name="T31" fmla="*/ 4 h 32"/>
                  <a:gd name="T32" fmla="*/ 2 w 32"/>
                  <a:gd name="T33" fmla="*/ 4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" name="Freeform 20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7 w 136"/>
                  <a:gd name="T1" fmla="*/ 8 h 149"/>
                  <a:gd name="T2" fmla="*/ 17 w 136"/>
                  <a:gd name="T3" fmla="*/ 5 h 149"/>
                  <a:gd name="T4" fmla="*/ 17 w 136"/>
                  <a:gd name="T5" fmla="*/ 4 h 149"/>
                  <a:gd name="T6" fmla="*/ 16 w 136"/>
                  <a:gd name="T7" fmla="*/ 3 h 149"/>
                  <a:gd name="T8" fmla="*/ 14 w 136"/>
                  <a:gd name="T9" fmla="*/ 3 h 149"/>
                  <a:gd name="T10" fmla="*/ 13 w 136"/>
                  <a:gd name="T11" fmla="*/ 3 h 149"/>
                  <a:gd name="T12" fmla="*/ 12 w 136"/>
                  <a:gd name="T13" fmla="*/ 2 h 149"/>
                  <a:gd name="T14" fmla="*/ 10 w 136"/>
                  <a:gd name="T15" fmla="*/ 0 h 149"/>
                  <a:gd name="T16" fmla="*/ 8 w 136"/>
                  <a:gd name="T17" fmla="*/ 0 h 149"/>
                  <a:gd name="T18" fmla="*/ 6 w 136"/>
                  <a:gd name="T19" fmla="*/ 2 h 149"/>
                  <a:gd name="T20" fmla="*/ 5 w 136"/>
                  <a:gd name="T21" fmla="*/ 3 h 149"/>
                  <a:gd name="T22" fmla="*/ 4 w 136"/>
                  <a:gd name="T23" fmla="*/ 3 h 149"/>
                  <a:gd name="T24" fmla="*/ 2 w 136"/>
                  <a:gd name="T25" fmla="*/ 3 h 149"/>
                  <a:gd name="T26" fmla="*/ 1 w 136"/>
                  <a:gd name="T27" fmla="*/ 4 h 149"/>
                  <a:gd name="T28" fmla="*/ 0 w 136"/>
                  <a:gd name="T29" fmla="*/ 5 h 149"/>
                  <a:gd name="T30" fmla="*/ 1 w 136"/>
                  <a:gd name="T31" fmla="*/ 8 h 149"/>
                  <a:gd name="T32" fmla="*/ 1 w 136"/>
                  <a:gd name="T33" fmla="*/ 10 h 149"/>
                  <a:gd name="T34" fmla="*/ 0 w 136"/>
                  <a:gd name="T35" fmla="*/ 12 h 149"/>
                  <a:gd name="T36" fmla="*/ 1 w 136"/>
                  <a:gd name="T37" fmla="*/ 14 h 149"/>
                  <a:gd name="T38" fmla="*/ 2 w 136"/>
                  <a:gd name="T39" fmla="*/ 15 h 149"/>
                  <a:gd name="T40" fmla="*/ 4 w 136"/>
                  <a:gd name="T41" fmla="*/ 15 h 149"/>
                  <a:gd name="T42" fmla="*/ 5 w 136"/>
                  <a:gd name="T43" fmla="*/ 15 h 149"/>
                  <a:gd name="T44" fmla="*/ 6 w 136"/>
                  <a:gd name="T45" fmla="*/ 16 h 149"/>
                  <a:gd name="T46" fmla="*/ 8 w 136"/>
                  <a:gd name="T47" fmla="*/ 18 h 149"/>
                  <a:gd name="T48" fmla="*/ 10 w 136"/>
                  <a:gd name="T49" fmla="*/ 18 h 149"/>
                  <a:gd name="T50" fmla="*/ 12 w 136"/>
                  <a:gd name="T51" fmla="*/ 16 h 149"/>
                  <a:gd name="T52" fmla="*/ 13 w 136"/>
                  <a:gd name="T53" fmla="*/ 15 h 149"/>
                  <a:gd name="T54" fmla="*/ 14 w 136"/>
                  <a:gd name="T55" fmla="*/ 15 h 149"/>
                  <a:gd name="T56" fmla="*/ 15 w 136"/>
                  <a:gd name="T57" fmla="*/ 15 h 149"/>
                  <a:gd name="T58" fmla="*/ 16 w 136"/>
                  <a:gd name="T59" fmla="*/ 14 h 149"/>
                  <a:gd name="T60" fmla="*/ 17 w 136"/>
                  <a:gd name="T61" fmla="*/ 12 h 149"/>
                  <a:gd name="T62" fmla="*/ 17 w 136"/>
                  <a:gd name="T63" fmla="*/ 1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" name="Freeform 20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3 w 39"/>
                  <a:gd name="T1" fmla="*/ 5 h 40"/>
                  <a:gd name="T2" fmla="*/ 2 w 39"/>
                  <a:gd name="T3" fmla="*/ 5 h 40"/>
                  <a:gd name="T4" fmla="*/ 1 w 39"/>
                  <a:gd name="T5" fmla="*/ 5 h 40"/>
                  <a:gd name="T6" fmla="*/ 1 w 39"/>
                  <a:gd name="T7" fmla="*/ 4 h 40"/>
                  <a:gd name="T8" fmla="*/ 0 w 39"/>
                  <a:gd name="T9" fmla="*/ 3 h 40"/>
                  <a:gd name="T10" fmla="*/ 1 w 39"/>
                  <a:gd name="T11" fmla="*/ 2 h 40"/>
                  <a:gd name="T12" fmla="*/ 1 w 39"/>
                  <a:gd name="T13" fmla="*/ 1 h 40"/>
                  <a:gd name="T14" fmla="*/ 2 w 39"/>
                  <a:gd name="T15" fmla="*/ 1 h 40"/>
                  <a:gd name="T16" fmla="*/ 3 w 39"/>
                  <a:gd name="T17" fmla="*/ 0 h 40"/>
                  <a:gd name="T18" fmla="*/ 4 w 39"/>
                  <a:gd name="T19" fmla="*/ 1 h 40"/>
                  <a:gd name="T20" fmla="*/ 5 w 39"/>
                  <a:gd name="T21" fmla="*/ 1 h 40"/>
                  <a:gd name="T22" fmla="*/ 5 w 39"/>
                  <a:gd name="T23" fmla="*/ 2 h 40"/>
                  <a:gd name="T24" fmla="*/ 5 w 39"/>
                  <a:gd name="T25" fmla="*/ 3 h 40"/>
                  <a:gd name="T26" fmla="*/ 5 w 39"/>
                  <a:gd name="T27" fmla="*/ 4 h 40"/>
                  <a:gd name="T28" fmla="*/ 5 w 39"/>
                  <a:gd name="T29" fmla="*/ 5 h 40"/>
                  <a:gd name="T30" fmla="*/ 4 w 39"/>
                  <a:gd name="T31" fmla="*/ 5 h 40"/>
                  <a:gd name="T32" fmla="*/ 3 w 39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" name="Freeform 20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2 h 181"/>
                  <a:gd name="T2" fmla="*/ 3 w 129"/>
                  <a:gd name="T3" fmla="*/ 21 h 181"/>
                  <a:gd name="T4" fmla="*/ 6 w 129"/>
                  <a:gd name="T5" fmla="*/ 19 h 181"/>
                  <a:gd name="T6" fmla="*/ 9 w 129"/>
                  <a:gd name="T7" fmla="*/ 17 h 181"/>
                  <a:gd name="T8" fmla="*/ 12 w 129"/>
                  <a:gd name="T9" fmla="*/ 15 h 181"/>
                  <a:gd name="T10" fmla="*/ 14 w 129"/>
                  <a:gd name="T11" fmla="*/ 12 h 181"/>
                  <a:gd name="T12" fmla="*/ 15 w 129"/>
                  <a:gd name="T13" fmla="*/ 9 h 181"/>
                  <a:gd name="T14" fmla="*/ 16 w 129"/>
                  <a:gd name="T15" fmla="*/ 6 h 181"/>
                  <a:gd name="T16" fmla="*/ 15 w 129"/>
                  <a:gd name="T17" fmla="*/ 3 h 181"/>
                  <a:gd name="T18" fmla="*/ 14 w 129"/>
                  <a:gd name="T19" fmla="*/ 1 h 181"/>
                  <a:gd name="T20" fmla="*/ 12 w 129"/>
                  <a:gd name="T21" fmla="*/ 0 h 181"/>
                  <a:gd name="T22" fmla="*/ 10 w 129"/>
                  <a:gd name="T23" fmla="*/ 0 h 181"/>
                  <a:gd name="T24" fmla="*/ 9 w 129"/>
                  <a:gd name="T25" fmla="*/ 1 h 181"/>
                  <a:gd name="T26" fmla="*/ 7 w 129"/>
                  <a:gd name="T27" fmla="*/ 2 h 181"/>
                  <a:gd name="T28" fmla="*/ 6 w 129"/>
                  <a:gd name="T29" fmla="*/ 4 h 181"/>
                  <a:gd name="T30" fmla="*/ 6 w 129"/>
                  <a:gd name="T31" fmla="*/ 7 h 181"/>
                  <a:gd name="T32" fmla="*/ 6 w 129"/>
                  <a:gd name="T33" fmla="*/ 9 h 181"/>
                  <a:gd name="T34" fmla="*/ 6 w 129"/>
                  <a:gd name="T35" fmla="*/ 11 h 181"/>
                  <a:gd name="T36" fmla="*/ 6 w 129"/>
                  <a:gd name="T37" fmla="*/ 14 h 181"/>
                  <a:gd name="T38" fmla="*/ 5 w 129"/>
                  <a:gd name="T39" fmla="*/ 16 h 181"/>
                  <a:gd name="T40" fmla="*/ 3 w 129"/>
                  <a:gd name="T41" fmla="*/ 18 h 181"/>
                  <a:gd name="T42" fmla="*/ 2 w 129"/>
                  <a:gd name="T43" fmla="*/ 20 h 181"/>
                  <a:gd name="T44" fmla="*/ 1 w 129"/>
                  <a:gd name="T45" fmla="*/ 21 h 181"/>
                  <a:gd name="T46" fmla="*/ 0 w 129"/>
                  <a:gd name="T47" fmla="*/ 22 h 181"/>
                  <a:gd name="T48" fmla="*/ 0 w 129"/>
                  <a:gd name="T49" fmla="*/ 2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" name="Freeform 20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7 w 90"/>
                  <a:gd name="T1" fmla="*/ 26 h 206"/>
                  <a:gd name="T2" fmla="*/ 9 w 90"/>
                  <a:gd name="T3" fmla="*/ 23 h 206"/>
                  <a:gd name="T4" fmla="*/ 10 w 90"/>
                  <a:gd name="T5" fmla="*/ 20 h 206"/>
                  <a:gd name="T6" fmla="*/ 11 w 90"/>
                  <a:gd name="T7" fmla="*/ 16 h 206"/>
                  <a:gd name="T8" fmla="*/ 12 w 90"/>
                  <a:gd name="T9" fmla="*/ 13 h 206"/>
                  <a:gd name="T10" fmla="*/ 11 w 90"/>
                  <a:gd name="T11" fmla="*/ 9 h 206"/>
                  <a:gd name="T12" fmla="*/ 11 w 90"/>
                  <a:gd name="T13" fmla="*/ 6 h 206"/>
                  <a:gd name="T14" fmla="*/ 9 w 90"/>
                  <a:gd name="T15" fmla="*/ 3 h 206"/>
                  <a:gd name="T16" fmla="*/ 7 w 90"/>
                  <a:gd name="T17" fmla="*/ 1 h 206"/>
                  <a:gd name="T18" fmla="*/ 5 w 90"/>
                  <a:gd name="T19" fmla="*/ 0 h 206"/>
                  <a:gd name="T20" fmla="*/ 3 w 90"/>
                  <a:gd name="T21" fmla="*/ 1 h 206"/>
                  <a:gd name="T22" fmla="*/ 1 w 90"/>
                  <a:gd name="T23" fmla="*/ 2 h 206"/>
                  <a:gd name="T24" fmla="*/ 1 w 90"/>
                  <a:gd name="T25" fmla="*/ 4 h 206"/>
                  <a:gd name="T26" fmla="*/ 0 w 90"/>
                  <a:gd name="T27" fmla="*/ 6 h 206"/>
                  <a:gd name="T28" fmla="*/ 1 w 90"/>
                  <a:gd name="T29" fmla="*/ 8 h 206"/>
                  <a:gd name="T30" fmla="*/ 2 w 90"/>
                  <a:gd name="T31" fmla="*/ 10 h 206"/>
                  <a:gd name="T32" fmla="*/ 4 w 90"/>
                  <a:gd name="T33" fmla="*/ 12 h 206"/>
                  <a:gd name="T34" fmla="*/ 5 w 90"/>
                  <a:gd name="T35" fmla="*/ 14 h 206"/>
                  <a:gd name="T36" fmla="*/ 6 w 90"/>
                  <a:gd name="T37" fmla="*/ 16 h 206"/>
                  <a:gd name="T38" fmla="*/ 7 w 90"/>
                  <a:gd name="T39" fmla="*/ 18 h 206"/>
                  <a:gd name="T40" fmla="*/ 7 w 90"/>
                  <a:gd name="T41" fmla="*/ 20 h 206"/>
                  <a:gd name="T42" fmla="*/ 7 w 90"/>
                  <a:gd name="T43" fmla="*/ 23 h 206"/>
                  <a:gd name="T44" fmla="*/ 7 w 90"/>
                  <a:gd name="T45" fmla="*/ 25 h 206"/>
                  <a:gd name="T46" fmla="*/ 7 w 90"/>
                  <a:gd name="T47" fmla="*/ 26 h 206"/>
                  <a:gd name="T48" fmla="*/ 7 w 90"/>
                  <a:gd name="T49" fmla="*/ 2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" name="Freeform 20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0 h 99"/>
                  <a:gd name="T2" fmla="*/ 1 w 201"/>
                  <a:gd name="T3" fmla="*/ 11 h 99"/>
                  <a:gd name="T4" fmla="*/ 3 w 201"/>
                  <a:gd name="T5" fmla="*/ 11 h 99"/>
                  <a:gd name="T6" fmla="*/ 4 w 201"/>
                  <a:gd name="T7" fmla="*/ 12 h 99"/>
                  <a:gd name="T8" fmla="*/ 6 w 201"/>
                  <a:gd name="T9" fmla="*/ 12 h 99"/>
                  <a:gd name="T10" fmla="*/ 8 w 201"/>
                  <a:gd name="T11" fmla="*/ 13 h 99"/>
                  <a:gd name="T12" fmla="*/ 10 w 201"/>
                  <a:gd name="T13" fmla="*/ 13 h 99"/>
                  <a:gd name="T14" fmla="*/ 12 w 201"/>
                  <a:gd name="T15" fmla="*/ 13 h 99"/>
                  <a:gd name="T16" fmla="*/ 14 w 201"/>
                  <a:gd name="T17" fmla="*/ 13 h 99"/>
                  <a:gd name="T18" fmla="*/ 15 w 201"/>
                  <a:gd name="T19" fmla="*/ 12 h 99"/>
                  <a:gd name="T20" fmla="*/ 17 w 201"/>
                  <a:gd name="T21" fmla="*/ 12 h 99"/>
                  <a:gd name="T22" fmla="*/ 19 w 201"/>
                  <a:gd name="T23" fmla="*/ 12 h 99"/>
                  <a:gd name="T24" fmla="*/ 20 w 201"/>
                  <a:gd name="T25" fmla="*/ 11 h 99"/>
                  <a:gd name="T26" fmla="*/ 21 w 201"/>
                  <a:gd name="T27" fmla="*/ 10 h 99"/>
                  <a:gd name="T28" fmla="*/ 23 w 201"/>
                  <a:gd name="T29" fmla="*/ 9 h 99"/>
                  <a:gd name="T30" fmla="*/ 23 w 201"/>
                  <a:gd name="T31" fmla="*/ 8 h 99"/>
                  <a:gd name="T32" fmla="*/ 24 w 201"/>
                  <a:gd name="T33" fmla="*/ 6 h 99"/>
                  <a:gd name="T34" fmla="*/ 25 w 201"/>
                  <a:gd name="T35" fmla="*/ 4 h 99"/>
                  <a:gd name="T36" fmla="*/ 24 w 201"/>
                  <a:gd name="T37" fmla="*/ 2 h 99"/>
                  <a:gd name="T38" fmla="*/ 23 w 201"/>
                  <a:gd name="T39" fmla="*/ 1 h 99"/>
                  <a:gd name="T40" fmla="*/ 21 w 201"/>
                  <a:gd name="T41" fmla="*/ 0 h 99"/>
                  <a:gd name="T42" fmla="*/ 19 w 201"/>
                  <a:gd name="T43" fmla="*/ 1 h 99"/>
                  <a:gd name="T44" fmla="*/ 17 w 201"/>
                  <a:gd name="T45" fmla="*/ 2 h 99"/>
                  <a:gd name="T46" fmla="*/ 15 w 201"/>
                  <a:gd name="T47" fmla="*/ 3 h 99"/>
                  <a:gd name="T48" fmla="*/ 13 w 201"/>
                  <a:gd name="T49" fmla="*/ 5 h 99"/>
                  <a:gd name="T50" fmla="*/ 12 w 201"/>
                  <a:gd name="T51" fmla="*/ 7 h 99"/>
                  <a:gd name="T52" fmla="*/ 10 w 201"/>
                  <a:gd name="T53" fmla="*/ 8 h 99"/>
                  <a:gd name="T54" fmla="*/ 8 w 201"/>
                  <a:gd name="T55" fmla="*/ 9 h 99"/>
                  <a:gd name="T56" fmla="*/ 5 w 201"/>
                  <a:gd name="T57" fmla="*/ 10 h 99"/>
                  <a:gd name="T58" fmla="*/ 3 w 201"/>
                  <a:gd name="T59" fmla="*/ 10 h 99"/>
                  <a:gd name="T60" fmla="*/ 1 w 201"/>
                  <a:gd name="T61" fmla="*/ 10 h 99"/>
                  <a:gd name="T62" fmla="*/ 0 w 201"/>
                  <a:gd name="T63" fmla="*/ 10 h 99"/>
                  <a:gd name="T64" fmla="*/ 0 w 201"/>
                  <a:gd name="T65" fmla="*/ 1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" name="Freeform 20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2 w 198"/>
                  <a:gd name="T3" fmla="*/ 3 h 100"/>
                  <a:gd name="T4" fmla="*/ 5 w 198"/>
                  <a:gd name="T5" fmla="*/ 6 h 100"/>
                  <a:gd name="T6" fmla="*/ 7 w 198"/>
                  <a:gd name="T7" fmla="*/ 9 h 100"/>
                  <a:gd name="T8" fmla="*/ 10 w 198"/>
                  <a:gd name="T9" fmla="*/ 11 h 100"/>
                  <a:gd name="T10" fmla="*/ 14 w 198"/>
                  <a:gd name="T11" fmla="*/ 12 h 100"/>
                  <a:gd name="T12" fmla="*/ 17 w 198"/>
                  <a:gd name="T13" fmla="*/ 13 h 100"/>
                  <a:gd name="T14" fmla="*/ 20 w 198"/>
                  <a:gd name="T15" fmla="*/ 13 h 100"/>
                  <a:gd name="T16" fmla="*/ 23 w 198"/>
                  <a:gd name="T17" fmla="*/ 12 h 100"/>
                  <a:gd name="T18" fmla="*/ 24 w 198"/>
                  <a:gd name="T19" fmla="*/ 10 h 100"/>
                  <a:gd name="T20" fmla="*/ 25 w 198"/>
                  <a:gd name="T21" fmla="*/ 8 h 100"/>
                  <a:gd name="T22" fmla="*/ 25 w 198"/>
                  <a:gd name="T23" fmla="*/ 6 h 100"/>
                  <a:gd name="T24" fmla="*/ 23 w 198"/>
                  <a:gd name="T25" fmla="*/ 5 h 100"/>
                  <a:gd name="T26" fmla="*/ 22 w 198"/>
                  <a:gd name="T27" fmla="*/ 4 h 100"/>
                  <a:gd name="T28" fmla="*/ 19 w 198"/>
                  <a:gd name="T29" fmla="*/ 3 h 100"/>
                  <a:gd name="T30" fmla="*/ 17 w 198"/>
                  <a:gd name="T31" fmla="*/ 3 h 100"/>
                  <a:gd name="T32" fmla="*/ 14 w 198"/>
                  <a:gd name="T33" fmla="*/ 4 h 100"/>
                  <a:gd name="T34" fmla="*/ 12 w 198"/>
                  <a:gd name="T35" fmla="*/ 5 h 100"/>
                  <a:gd name="T36" fmla="*/ 10 w 198"/>
                  <a:gd name="T37" fmla="*/ 5 h 100"/>
                  <a:gd name="T38" fmla="*/ 8 w 198"/>
                  <a:gd name="T39" fmla="*/ 4 h 100"/>
                  <a:gd name="T40" fmla="*/ 6 w 198"/>
                  <a:gd name="T41" fmla="*/ 3 h 100"/>
                  <a:gd name="T42" fmla="*/ 4 w 198"/>
                  <a:gd name="T43" fmla="*/ 2 h 100"/>
                  <a:gd name="T44" fmla="*/ 2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" name="Freeform 21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4 h 174"/>
                  <a:gd name="T4" fmla="*/ 1 w 136"/>
                  <a:gd name="T5" fmla="*/ 7 h 174"/>
                  <a:gd name="T6" fmla="*/ 2 w 136"/>
                  <a:gd name="T7" fmla="*/ 11 h 174"/>
                  <a:gd name="T8" fmla="*/ 3 w 136"/>
                  <a:gd name="T9" fmla="*/ 15 h 174"/>
                  <a:gd name="T10" fmla="*/ 5 w 136"/>
                  <a:gd name="T11" fmla="*/ 18 h 174"/>
                  <a:gd name="T12" fmla="*/ 7 w 136"/>
                  <a:gd name="T13" fmla="*/ 20 h 174"/>
                  <a:gd name="T14" fmla="*/ 10 w 136"/>
                  <a:gd name="T15" fmla="*/ 22 h 174"/>
                  <a:gd name="T16" fmla="*/ 13 w 136"/>
                  <a:gd name="T17" fmla="*/ 22 h 174"/>
                  <a:gd name="T18" fmla="*/ 15 w 136"/>
                  <a:gd name="T19" fmla="*/ 22 h 174"/>
                  <a:gd name="T20" fmla="*/ 17 w 136"/>
                  <a:gd name="T21" fmla="*/ 21 h 174"/>
                  <a:gd name="T22" fmla="*/ 17 w 136"/>
                  <a:gd name="T23" fmla="*/ 19 h 174"/>
                  <a:gd name="T24" fmla="*/ 17 w 136"/>
                  <a:gd name="T25" fmla="*/ 17 h 174"/>
                  <a:gd name="T26" fmla="*/ 16 w 136"/>
                  <a:gd name="T27" fmla="*/ 15 h 174"/>
                  <a:gd name="T28" fmla="*/ 15 w 136"/>
                  <a:gd name="T29" fmla="*/ 13 h 174"/>
                  <a:gd name="T30" fmla="*/ 12 w 136"/>
                  <a:gd name="T31" fmla="*/ 12 h 174"/>
                  <a:gd name="T32" fmla="*/ 10 w 136"/>
                  <a:gd name="T33" fmla="*/ 11 h 174"/>
                  <a:gd name="T34" fmla="*/ 8 w 136"/>
                  <a:gd name="T35" fmla="*/ 11 h 174"/>
                  <a:gd name="T36" fmla="*/ 6 w 136"/>
                  <a:gd name="T37" fmla="*/ 10 h 174"/>
                  <a:gd name="T38" fmla="*/ 4 w 136"/>
                  <a:gd name="T39" fmla="*/ 8 h 174"/>
                  <a:gd name="T40" fmla="*/ 3 w 136"/>
                  <a:gd name="T41" fmla="*/ 6 h 174"/>
                  <a:gd name="T42" fmla="*/ 2 w 136"/>
                  <a:gd name="T43" fmla="*/ 4 h 174"/>
                  <a:gd name="T44" fmla="*/ 1 w 136"/>
                  <a:gd name="T45" fmla="*/ 2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" name="Freeform 21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1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1 h 163"/>
                  <a:gd name="T8" fmla="*/ 2 w 469"/>
                  <a:gd name="T9" fmla="*/ 2 h 163"/>
                  <a:gd name="T10" fmla="*/ 4 w 469"/>
                  <a:gd name="T11" fmla="*/ 4 h 163"/>
                  <a:gd name="T12" fmla="*/ 6 w 469"/>
                  <a:gd name="T13" fmla="*/ 6 h 163"/>
                  <a:gd name="T14" fmla="*/ 9 w 469"/>
                  <a:gd name="T15" fmla="*/ 8 h 163"/>
                  <a:gd name="T16" fmla="*/ 13 w 469"/>
                  <a:gd name="T17" fmla="*/ 10 h 163"/>
                  <a:gd name="T18" fmla="*/ 17 w 469"/>
                  <a:gd name="T19" fmla="*/ 13 h 163"/>
                  <a:gd name="T20" fmla="*/ 21 w 469"/>
                  <a:gd name="T21" fmla="*/ 15 h 163"/>
                  <a:gd name="T22" fmla="*/ 26 w 469"/>
                  <a:gd name="T23" fmla="*/ 17 h 163"/>
                  <a:gd name="T24" fmla="*/ 31 w 469"/>
                  <a:gd name="T25" fmla="*/ 18 h 163"/>
                  <a:gd name="T26" fmla="*/ 35 w 469"/>
                  <a:gd name="T27" fmla="*/ 19 h 163"/>
                  <a:gd name="T28" fmla="*/ 40 w 469"/>
                  <a:gd name="T29" fmla="*/ 20 h 163"/>
                  <a:gd name="T30" fmla="*/ 45 w 469"/>
                  <a:gd name="T31" fmla="*/ 20 h 163"/>
                  <a:gd name="T32" fmla="*/ 50 w 469"/>
                  <a:gd name="T33" fmla="*/ 19 h 163"/>
                  <a:gd name="T34" fmla="*/ 53 w 469"/>
                  <a:gd name="T35" fmla="*/ 18 h 163"/>
                  <a:gd name="T36" fmla="*/ 55 w 469"/>
                  <a:gd name="T37" fmla="*/ 16 h 163"/>
                  <a:gd name="T38" fmla="*/ 56 w 469"/>
                  <a:gd name="T39" fmla="*/ 15 h 163"/>
                  <a:gd name="T40" fmla="*/ 57 w 469"/>
                  <a:gd name="T41" fmla="*/ 13 h 163"/>
                  <a:gd name="T42" fmla="*/ 58 w 469"/>
                  <a:gd name="T43" fmla="*/ 11 h 163"/>
                  <a:gd name="T44" fmla="*/ 58 w 469"/>
                  <a:gd name="T45" fmla="*/ 10 h 163"/>
                  <a:gd name="T46" fmla="*/ 58 w 469"/>
                  <a:gd name="T47" fmla="*/ 9 h 163"/>
                  <a:gd name="T48" fmla="*/ 58 w 469"/>
                  <a:gd name="T49" fmla="*/ 8 h 163"/>
                  <a:gd name="T50" fmla="*/ 58 w 469"/>
                  <a:gd name="T51" fmla="*/ 8 h 163"/>
                  <a:gd name="T52" fmla="*/ 58 w 469"/>
                  <a:gd name="T53" fmla="*/ 9 h 163"/>
                  <a:gd name="T54" fmla="*/ 57 w 469"/>
                  <a:gd name="T55" fmla="*/ 10 h 163"/>
                  <a:gd name="T56" fmla="*/ 56 w 469"/>
                  <a:gd name="T57" fmla="*/ 12 h 163"/>
                  <a:gd name="T58" fmla="*/ 55 w 469"/>
                  <a:gd name="T59" fmla="*/ 13 h 163"/>
                  <a:gd name="T60" fmla="*/ 54 w 469"/>
                  <a:gd name="T61" fmla="*/ 15 h 163"/>
                  <a:gd name="T62" fmla="*/ 51 w 469"/>
                  <a:gd name="T63" fmla="*/ 16 h 163"/>
                  <a:gd name="T64" fmla="*/ 49 w 469"/>
                  <a:gd name="T65" fmla="*/ 17 h 163"/>
                  <a:gd name="T66" fmla="*/ 45 w 469"/>
                  <a:gd name="T67" fmla="*/ 18 h 163"/>
                  <a:gd name="T68" fmla="*/ 41 w 469"/>
                  <a:gd name="T69" fmla="*/ 18 h 163"/>
                  <a:gd name="T70" fmla="*/ 37 w 469"/>
                  <a:gd name="T71" fmla="*/ 17 h 163"/>
                  <a:gd name="T72" fmla="*/ 31 w 469"/>
                  <a:gd name="T73" fmla="*/ 16 h 163"/>
                  <a:gd name="T74" fmla="*/ 25 w 469"/>
                  <a:gd name="T75" fmla="*/ 14 h 163"/>
                  <a:gd name="T76" fmla="*/ 18 w 469"/>
                  <a:gd name="T77" fmla="*/ 10 h 163"/>
                  <a:gd name="T78" fmla="*/ 10 w 469"/>
                  <a:gd name="T79" fmla="*/ 6 h 163"/>
                  <a:gd name="T80" fmla="*/ 1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" name="Freeform 21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1 w 142"/>
                  <a:gd name="T1" fmla="*/ 17 h 145"/>
                  <a:gd name="T2" fmla="*/ 9 w 142"/>
                  <a:gd name="T3" fmla="*/ 19 h 145"/>
                  <a:gd name="T4" fmla="*/ 6 w 142"/>
                  <a:gd name="T5" fmla="*/ 18 h 145"/>
                  <a:gd name="T6" fmla="*/ 5 w 142"/>
                  <a:gd name="T7" fmla="*/ 16 h 145"/>
                  <a:gd name="T8" fmla="*/ 4 w 142"/>
                  <a:gd name="T9" fmla="*/ 15 h 145"/>
                  <a:gd name="T10" fmla="*/ 3 w 142"/>
                  <a:gd name="T11" fmla="*/ 15 h 145"/>
                  <a:gd name="T12" fmla="*/ 2 w 142"/>
                  <a:gd name="T13" fmla="*/ 14 h 145"/>
                  <a:gd name="T14" fmla="*/ 1 w 142"/>
                  <a:gd name="T15" fmla="*/ 13 h 145"/>
                  <a:gd name="T16" fmla="*/ 0 w 142"/>
                  <a:gd name="T17" fmla="*/ 11 h 145"/>
                  <a:gd name="T18" fmla="*/ 2 w 142"/>
                  <a:gd name="T19" fmla="*/ 9 h 145"/>
                  <a:gd name="T20" fmla="*/ 2 w 142"/>
                  <a:gd name="T21" fmla="*/ 7 h 145"/>
                  <a:gd name="T22" fmla="*/ 2 w 142"/>
                  <a:gd name="T23" fmla="*/ 4 h 145"/>
                  <a:gd name="T24" fmla="*/ 3 w 142"/>
                  <a:gd name="T25" fmla="*/ 3 h 145"/>
                  <a:gd name="T26" fmla="*/ 4 w 142"/>
                  <a:gd name="T27" fmla="*/ 2 h 145"/>
                  <a:gd name="T28" fmla="*/ 5 w 142"/>
                  <a:gd name="T29" fmla="*/ 2 h 145"/>
                  <a:gd name="T30" fmla="*/ 7 w 142"/>
                  <a:gd name="T31" fmla="*/ 3 h 145"/>
                  <a:gd name="T32" fmla="*/ 8 w 142"/>
                  <a:gd name="T33" fmla="*/ 2 h 145"/>
                  <a:gd name="T34" fmla="*/ 10 w 142"/>
                  <a:gd name="T35" fmla="*/ 0 h 145"/>
                  <a:gd name="T36" fmla="*/ 12 w 142"/>
                  <a:gd name="T37" fmla="*/ 1 h 145"/>
                  <a:gd name="T38" fmla="*/ 14 w 142"/>
                  <a:gd name="T39" fmla="*/ 3 h 145"/>
                  <a:gd name="T40" fmla="*/ 14 w 142"/>
                  <a:gd name="T41" fmla="*/ 4 h 145"/>
                  <a:gd name="T42" fmla="*/ 16 w 142"/>
                  <a:gd name="T43" fmla="*/ 4 h 145"/>
                  <a:gd name="T44" fmla="*/ 17 w 142"/>
                  <a:gd name="T45" fmla="*/ 5 h 145"/>
                  <a:gd name="T46" fmla="*/ 18 w 142"/>
                  <a:gd name="T47" fmla="*/ 6 h 145"/>
                  <a:gd name="T48" fmla="*/ 18 w 142"/>
                  <a:gd name="T49" fmla="*/ 8 h 145"/>
                  <a:gd name="T50" fmla="*/ 17 w 142"/>
                  <a:gd name="T51" fmla="*/ 10 h 145"/>
                  <a:gd name="T52" fmla="*/ 17 w 142"/>
                  <a:gd name="T53" fmla="*/ 12 h 145"/>
                  <a:gd name="T54" fmla="*/ 17 w 142"/>
                  <a:gd name="T55" fmla="*/ 14 h 145"/>
                  <a:gd name="T56" fmla="*/ 16 w 142"/>
                  <a:gd name="T57" fmla="*/ 16 h 145"/>
                  <a:gd name="T58" fmla="*/ 15 w 142"/>
                  <a:gd name="T59" fmla="*/ 17 h 145"/>
                  <a:gd name="T60" fmla="*/ 13 w 142"/>
                  <a:gd name="T61" fmla="*/ 17 h 145"/>
                  <a:gd name="T62" fmla="*/ 12 w 142"/>
                  <a:gd name="T63" fmla="*/ 16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" name="Freeform 21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6 w 40"/>
                  <a:gd name="T1" fmla="*/ 2 h 39"/>
                  <a:gd name="T2" fmla="*/ 5 w 40"/>
                  <a:gd name="T3" fmla="*/ 1 h 39"/>
                  <a:gd name="T4" fmla="*/ 4 w 40"/>
                  <a:gd name="T5" fmla="*/ 1 h 39"/>
                  <a:gd name="T6" fmla="*/ 3 w 40"/>
                  <a:gd name="T7" fmla="*/ 0 h 39"/>
                  <a:gd name="T8" fmla="*/ 2 w 40"/>
                  <a:gd name="T9" fmla="*/ 1 h 39"/>
                  <a:gd name="T10" fmla="*/ 1 w 40"/>
                  <a:gd name="T11" fmla="*/ 1 h 39"/>
                  <a:gd name="T12" fmla="*/ 1 w 40"/>
                  <a:gd name="T13" fmla="*/ 2 h 39"/>
                  <a:gd name="T14" fmla="*/ 0 w 40"/>
                  <a:gd name="T15" fmla="*/ 3 h 39"/>
                  <a:gd name="T16" fmla="*/ 1 w 40"/>
                  <a:gd name="T17" fmla="*/ 4 h 39"/>
                  <a:gd name="T18" fmla="*/ 1 w 40"/>
                  <a:gd name="T19" fmla="*/ 4 h 39"/>
                  <a:gd name="T20" fmla="*/ 2 w 40"/>
                  <a:gd name="T21" fmla="*/ 5 h 39"/>
                  <a:gd name="T22" fmla="*/ 3 w 40"/>
                  <a:gd name="T23" fmla="*/ 5 h 39"/>
                  <a:gd name="T24" fmla="*/ 4 w 40"/>
                  <a:gd name="T25" fmla="*/ 5 h 39"/>
                  <a:gd name="T26" fmla="*/ 5 w 40"/>
                  <a:gd name="T27" fmla="*/ 5 h 39"/>
                  <a:gd name="T28" fmla="*/ 6 w 40"/>
                  <a:gd name="T29" fmla="*/ 4 h 39"/>
                  <a:gd name="T30" fmla="*/ 6 w 40"/>
                  <a:gd name="T31" fmla="*/ 3 h 39"/>
                  <a:gd name="T32" fmla="*/ 6 w 40"/>
                  <a:gd name="T33" fmla="*/ 2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" name="Freeform 21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4 w 52"/>
                  <a:gd name="T1" fmla="*/ 7 h 50"/>
                  <a:gd name="T2" fmla="*/ 5 w 52"/>
                  <a:gd name="T3" fmla="*/ 7 h 50"/>
                  <a:gd name="T4" fmla="*/ 6 w 52"/>
                  <a:gd name="T5" fmla="*/ 6 h 50"/>
                  <a:gd name="T6" fmla="*/ 7 w 52"/>
                  <a:gd name="T7" fmla="*/ 5 h 50"/>
                  <a:gd name="T8" fmla="*/ 7 w 52"/>
                  <a:gd name="T9" fmla="*/ 4 h 50"/>
                  <a:gd name="T10" fmla="*/ 7 w 52"/>
                  <a:gd name="T11" fmla="*/ 2 h 50"/>
                  <a:gd name="T12" fmla="*/ 6 w 52"/>
                  <a:gd name="T13" fmla="*/ 1 h 50"/>
                  <a:gd name="T14" fmla="*/ 5 w 52"/>
                  <a:gd name="T15" fmla="*/ 1 h 50"/>
                  <a:gd name="T16" fmla="*/ 4 w 52"/>
                  <a:gd name="T17" fmla="*/ 0 h 50"/>
                  <a:gd name="T18" fmla="*/ 2 w 52"/>
                  <a:gd name="T19" fmla="*/ 1 h 50"/>
                  <a:gd name="T20" fmla="*/ 1 w 52"/>
                  <a:gd name="T21" fmla="*/ 1 h 50"/>
                  <a:gd name="T22" fmla="*/ 1 w 52"/>
                  <a:gd name="T23" fmla="*/ 2 h 50"/>
                  <a:gd name="T24" fmla="*/ 0 w 52"/>
                  <a:gd name="T25" fmla="*/ 4 h 50"/>
                  <a:gd name="T26" fmla="*/ 1 w 52"/>
                  <a:gd name="T27" fmla="*/ 5 h 50"/>
                  <a:gd name="T28" fmla="*/ 1 w 52"/>
                  <a:gd name="T29" fmla="*/ 6 h 50"/>
                  <a:gd name="T30" fmla="*/ 2 w 52"/>
                  <a:gd name="T31" fmla="*/ 7 h 50"/>
                  <a:gd name="T32" fmla="*/ 4 w 52"/>
                  <a:gd name="T33" fmla="*/ 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" name="Freeform 21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" name="Freeform 21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2 w 152"/>
                  <a:gd name="T1" fmla="*/ 15 h 123"/>
                  <a:gd name="T2" fmla="*/ 0 w 152"/>
                  <a:gd name="T3" fmla="*/ 12 h 123"/>
                  <a:gd name="T4" fmla="*/ 1 w 152"/>
                  <a:gd name="T5" fmla="*/ 11 h 123"/>
                  <a:gd name="T6" fmla="*/ 2 w 152"/>
                  <a:gd name="T7" fmla="*/ 9 h 123"/>
                  <a:gd name="T8" fmla="*/ 4 w 152"/>
                  <a:gd name="T9" fmla="*/ 6 h 123"/>
                  <a:gd name="T10" fmla="*/ 6 w 152"/>
                  <a:gd name="T11" fmla="*/ 3 h 123"/>
                  <a:gd name="T12" fmla="*/ 9 w 152"/>
                  <a:gd name="T13" fmla="*/ 1 h 123"/>
                  <a:gd name="T14" fmla="*/ 12 w 152"/>
                  <a:gd name="T15" fmla="*/ 0 h 123"/>
                  <a:gd name="T16" fmla="*/ 15 w 152"/>
                  <a:gd name="T17" fmla="*/ 0 h 123"/>
                  <a:gd name="T18" fmla="*/ 18 w 152"/>
                  <a:gd name="T19" fmla="*/ 4 h 123"/>
                  <a:gd name="T20" fmla="*/ 19 w 152"/>
                  <a:gd name="T21" fmla="*/ 6 h 123"/>
                  <a:gd name="T22" fmla="*/ 19 w 152"/>
                  <a:gd name="T23" fmla="*/ 8 h 123"/>
                  <a:gd name="T24" fmla="*/ 19 w 152"/>
                  <a:gd name="T25" fmla="*/ 9 h 123"/>
                  <a:gd name="T26" fmla="*/ 19 w 152"/>
                  <a:gd name="T27" fmla="*/ 11 h 123"/>
                  <a:gd name="T28" fmla="*/ 18 w 152"/>
                  <a:gd name="T29" fmla="*/ 12 h 123"/>
                  <a:gd name="T30" fmla="*/ 16 w 152"/>
                  <a:gd name="T31" fmla="*/ 13 h 123"/>
                  <a:gd name="T32" fmla="*/ 15 w 152"/>
                  <a:gd name="T33" fmla="*/ 14 h 123"/>
                  <a:gd name="T34" fmla="*/ 13 w 152"/>
                  <a:gd name="T35" fmla="*/ 14 h 123"/>
                  <a:gd name="T36" fmla="*/ 11 w 152"/>
                  <a:gd name="T37" fmla="*/ 15 h 123"/>
                  <a:gd name="T38" fmla="*/ 9 w 152"/>
                  <a:gd name="T39" fmla="*/ 15 h 123"/>
                  <a:gd name="T40" fmla="*/ 7 w 152"/>
                  <a:gd name="T41" fmla="*/ 15 h 123"/>
                  <a:gd name="T42" fmla="*/ 6 w 152"/>
                  <a:gd name="T43" fmla="*/ 15 h 123"/>
                  <a:gd name="T44" fmla="*/ 4 w 152"/>
                  <a:gd name="T45" fmla="*/ 15 h 123"/>
                  <a:gd name="T46" fmla="*/ 3 w 152"/>
                  <a:gd name="T47" fmla="*/ 15 h 123"/>
                  <a:gd name="T48" fmla="*/ 2 w 152"/>
                  <a:gd name="T49" fmla="*/ 15 h 123"/>
                  <a:gd name="T50" fmla="*/ 2 w 152"/>
                  <a:gd name="T51" fmla="*/ 1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" name="Freeform 21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3 h 122"/>
                  <a:gd name="T2" fmla="*/ 1 w 153"/>
                  <a:gd name="T3" fmla="*/ 1 h 122"/>
                  <a:gd name="T4" fmla="*/ 1 w 153"/>
                  <a:gd name="T5" fmla="*/ 1 h 122"/>
                  <a:gd name="T6" fmla="*/ 2 w 153"/>
                  <a:gd name="T7" fmla="*/ 1 h 122"/>
                  <a:gd name="T8" fmla="*/ 3 w 153"/>
                  <a:gd name="T9" fmla="*/ 0 h 122"/>
                  <a:gd name="T10" fmla="*/ 5 w 153"/>
                  <a:gd name="T11" fmla="*/ 0 h 122"/>
                  <a:gd name="T12" fmla="*/ 6 w 153"/>
                  <a:gd name="T13" fmla="*/ 1 h 122"/>
                  <a:gd name="T14" fmla="*/ 8 w 153"/>
                  <a:gd name="T15" fmla="*/ 1 h 122"/>
                  <a:gd name="T16" fmla="*/ 10 w 153"/>
                  <a:gd name="T17" fmla="*/ 1 h 122"/>
                  <a:gd name="T18" fmla="*/ 12 w 153"/>
                  <a:gd name="T19" fmla="*/ 1 h 122"/>
                  <a:gd name="T20" fmla="*/ 14 w 153"/>
                  <a:gd name="T21" fmla="*/ 2 h 122"/>
                  <a:gd name="T22" fmla="*/ 15 w 153"/>
                  <a:gd name="T23" fmla="*/ 2 h 122"/>
                  <a:gd name="T24" fmla="*/ 17 w 153"/>
                  <a:gd name="T25" fmla="*/ 3 h 122"/>
                  <a:gd name="T26" fmla="*/ 18 w 153"/>
                  <a:gd name="T27" fmla="*/ 4 h 122"/>
                  <a:gd name="T28" fmla="*/ 19 w 153"/>
                  <a:gd name="T29" fmla="*/ 6 h 122"/>
                  <a:gd name="T30" fmla="*/ 19 w 153"/>
                  <a:gd name="T31" fmla="*/ 7 h 122"/>
                  <a:gd name="T32" fmla="*/ 18 w 153"/>
                  <a:gd name="T33" fmla="*/ 9 h 122"/>
                  <a:gd name="T34" fmla="*/ 17 w 153"/>
                  <a:gd name="T35" fmla="*/ 12 h 122"/>
                  <a:gd name="T36" fmla="*/ 14 w 153"/>
                  <a:gd name="T37" fmla="*/ 15 h 122"/>
                  <a:gd name="T38" fmla="*/ 11 w 153"/>
                  <a:gd name="T39" fmla="*/ 16 h 122"/>
                  <a:gd name="T40" fmla="*/ 8 w 153"/>
                  <a:gd name="T41" fmla="*/ 15 h 122"/>
                  <a:gd name="T42" fmla="*/ 6 w 153"/>
                  <a:gd name="T43" fmla="*/ 12 h 122"/>
                  <a:gd name="T44" fmla="*/ 3 w 153"/>
                  <a:gd name="T45" fmla="*/ 9 h 122"/>
                  <a:gd name="T46" fmla="*/ 1 w 153"/>
                  <a:gd name="T47" fmla="*/ 6 h 122"/>
                  <a:gd name="T48" fmla="*/ 0 w 153"/>
                  <a:gd name="T49" fmla="*/ 4 h 122"/>
                  <a:gd name="T50" fmla="*/ 0 w 153"/>
                  <a:gd name="T51" fmla="*/ 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" name="Freeform 21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5 w 112"/>
                  <a:gd name="T1" fmla="*/ 0 h 156"/>
                  <a:gd name="T2" fmla="*/ 8 w 112"/>
                  <a:gd name="T3" fmla="*/ 0 h 156"/>
                  <a:gd name="T4" fmla="*/ 9 w 112"/>
                  <a:gd name="T5" fmla="*/ 1 h 156"/>
                  <a:gd name="T6" fmla="*/ 10 w 112"/>
                  <a:gd name="T7" fmla="*/ 3 h 156"/>
                  <a:gd name="T8" fmla="*/ 11 w 112"/>
                  <a:gd name="T9" fmla="*/ 7 h 156"/>
                  <a:gd name="T10" fmla="*/ 13 w 112"/>
                  <a:gd name="T11" fmla="*/ 10 h 156"/>
                  <a:gd name="T12" fmla="*/ 13 w 112"/>
                  <a:gd name="T13" fmla="*/ 14 h 156"/>
                  <a:gd name="T14" fmla="*/ 13 w 112"/>
                  <a:gd name="T15" fmla="*/ 17 h 156"/>
                  <a:gd name="T16" fmla="*/ 11 w 112"/>
                  <a:gd name="T17" fmla="*/ 19 h 156"/>
                  <a:gd name="T18" fmla="*/ 7 w 112"/>
                  <a:gd name="T19" fmla="*/ 20 h 156"/>
                  <a:gd name="T20" fmla="*/ 2 w 112"/>
                  <a:gd name="T21" fmla="*/ 19 h 156"/>
                  <a:gd name="T22" fmla="*/ 0 w 112"/>
                  <a:gd name="T23" fmla="*/ 17 h 156"/>
                  <a:gd name="T24" fmla="*/ 0 w 112"/>
                  <a:gd name="T25" fmla="*/ 14 h 156"/>
                  <a:gd name="T26" fmla="*/ 0 w 112"/>
                  <a:gd name="T27" fmla="*/ 10 h 156"/>
                  <a:gd name="T28" fmla="*/ 1 w 112"/>
                  <a:gd name="T29" fmla="*/ 7 h 156"/>
                  <a:gd name="T30" fmla="*/ 3 w 112"/>
                  <a:gd name="T31" fmla="*/ 3 h 156"/>
                  <a:gd name="T32" fmla="*/ 4 w 112"/>
                  <a:gd name="T33" fmla="*/ 1 h 156"/>
                  <a:gd name="T34" fmla="*/ 5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" name="Freeform 22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7 w 151"/>
                  <a:gd name="T1" fmla="*/ 1 h 123"/>
                  <a:gd name="T2" fmla="*/ 18 w 151"/>
                  <a:gd name="T3" fmla="*/ 3 h 123"/>
                  <a:gd name="T4" fmla="*/ 18 w 151"/>
                  <a:gd name="T5" fmla="*/ 4 h 123"/>
                  <a:gd name="T6" fmla="*/ 17 w 151"/>
                  <a:gd name="T7" fmla="*/ 6 h 123"/>
                  <a:gd name="T8" fmla="*/ 15 w 151"/>
                  <a:gd name="T9" fmla="*/ 9 h 123"/>
                  <a:gd name="T10" fmla="*/ 12 w 151"/>
                  <a:gd name="T11" fmla="*/ 12 h 123"/>
                  <a:gd name="T12" fmla="*/ 10 w 151"/>
                  <a:gd name="T13" fmla="*/ 15 h 123"/>
                  <a:gd name="T14" fmla="*/ 7 w 151"/>
                  <a:gd name="T15" fmla="*/ 16 h 123"/>
                  <a:gd name="T16" fmla="*/ 4 w 151"/>
                  <a:gd name="T17" fmla="*/ 15 h 123"/>
                  <a:gd name="T18" fmla="*/ 1 w 151"/>
                  <a:gd name="T19" fmla="*/ 12 h 123"/>
                  <a:gd name="T20" fmla="*/ 0 w 151"/>
                  <a:gd name="T21" fmla="*/ 9 h 123"/>
                  <a:gd name="T22" fmla="*/ 0 w 151"/>
                  <a:gd name="T23" fmla="*/ 8 h 123"/>
                  <a:gd name="T24" fmla="*/ 0 w 151"/>
                  <a:gd name="T25" fmla="*/ 6 h 123"/>
                  <a:gd name="T26" fmla="*/ 0 w 151"/>
                  <a:gd name="T27" fmla="*/ 4 h 123"/>
                  <a:gd name="T28" fmla="*/ 1 w 151"/>
                  <a:gd name="T29" fmla="*/ 3 h 123"/>
                  <a:gd name="T30" fmla="*/ 3 w 151"/>
                  <a:gd name="T31" fmla="*/ 2 h 123"/>
                  <a:gd name="T32" fmla="*/ 4 w 151"/>
                  <a:gd name="T33" fmla="*/ 2 h 123"/>
                  <a:gd name="T34" fmla="*/ 6 w 151"/>
                  <a:gd name="T35" fmla="*/ 1 h 123"/>
                  <a:gd name="T36" fmla="*/ 8 w 151"/>
                  <a:gd name="T37" fmla="*/ 1 h 123"/>
                  <a:gd name="T38" fmla="*/ 10 w 151"/>
                  <a:gd name="T39" fmla="*/ 1 h 123"/>
                  <a:gd name="T40" fmla="*/ 12 w 151"/>
                  <a:gd name="T41" fmla="*/ 1 h 123"/>
                  <a:gd name="T42" fmla="*/ 13 w 151"/>
                  <a:gd name="T43" fmla="*/ 0 h 123"/>
                  <a:gd name="T44" fmla="*/ 15 w 151"/>
                  <a:gd name="T45" fmla="*/ 0 h 123"/>
                  <a:gd name="T46" fmla="*/ 16 w 151"/>
                  <a:gd name="T47" fmla="*/ 1 h 123"/>
                  <a:gd name="T48" fmla="*/ 17 w 151"/>
                  <a:gd name="T49" fmla="*/ 1 h 123"/>
                  <a:gd name="T50" fmla="*/ 17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" name="Freeform 221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9 w 152"/>
                  <a:gd name="T1" fmla="*/ 13 h 123"/>
                  <a:gd name="T2" fmla="*/ 18 w 152"/>
                  <a:gd name="T3" fmla="*/ 16 h 123"/>
                  <a:gd name="T4" fmla="*/ 18 w 152"/>
                  <a:gd name="T5" fmla="*/ 16 h 123"/>
                  <a:gd name="T6" fmla="*/ 17 w 152"/>
                  <a:gd name="T7" fmla="*/ 16 h 123"/>
                  <a:gd name="T8" fmla="*/ 16 w 152"/>
                  <a:gd name="T9" fmla="*/ 16 h 123"/>
                  <a:gd name="T10" fmla="*/ 14 w 152"/>
                  <a:gd name="T11" fmla="*/ 16 h 123"/>
                  <a:gd name="T12" fmla="*/ 13 w 152"/>
                  <a:gd name="T13" fmla="*/ 16 h 123"/>
                  <a:gd name="T14" fmla="*/ 11 w 152"/>
                  <a:gd name="T15" fmla="*/ 16 h 123"/>
                  <a:gd name="T16" fmla="*/ 9 w 152"/>
                  <a:gd name="T17" fmla="*/ 15 h 123"/>
                  <a:gd name="T18" fmla="*/ 7 w 152"/>
                  <a:gd name="T19" fmla="*/ 15 h 123"/>
                  <a:gd name="T20" fmla="*/ 5 w 152"/>
                  <a:gd name="T21" fmla="*/ 14 h 123"/>
                  <a:gd name="T22" fmla="*/ 4 w 152"/>
                  <a:gd name="T23" fmla="*/ 14 h 123"/>
                  <a:gd name="T24" fmla="*/ 2 w 152"/>
                  <a:gd name="T25" fmla="*/ 13 h 123"/>
                  <a:gd name="T26" fmla="*/ 1 w 152"/>
                  <a:gd name="T27" fmla="*/ 12 h 123"/>
                  <a:gd name="T28" fmla="*/ 1 w 152"/>
                  <a:gd name="T29" fmla="*/ 10 h 123"/>
                  <a:gd name="T30" fmla="*/ 0 w 152"/>
                  <a:gd name="T31" fmla="*/ 9 h 123"/>
                  <a:gd name="T32" fmla="*/ 1 w 152"/>
                  <a:gd name="T33" fmla="*/ 7 h 123"/>
                  <a:gd name="T34" fmla="*/ 2 w 152"/>
                  <a:gd name="T35" fmla="*/ 5 h 123"/>
                  <a:gd name="T36" fmla="*/ 5 w 152"/>
                  <a:gd name="T37" fmla="*/ 1 h 123"/>
                  <a:gd name="T38" fmla="*/ 8 w 152"/>
                  <a:gd name="T39" fmla="*/ 0 h 123"/>
                  <a:gd name="T40" fmla="*/ 11 w 152"/>
                  <a:gd name="T41" fmla="*/ 1 h 123"/>
                  <a:gd name="T42" fmla="*/ 13 w 152"/>
                  <a:gd name="T43" fmla="*/ 4 h 123"/>
                  <a:gd name="T44" fmla="*/ 16 w 152"/>
                  <a:gd name="T45" fmla="*/ 7 h 123"/>
                  <a:gd name="T46" fmla="*/ 18 w 152"/>
                  <a:gd name="T47" fmla="*/ 10 h 123"/>
                  <a:gd name="T48" fmla="*/ 19 w 152"/>
                  <a:gd name="T49" fmla="*/ 12 h 123"/>
                  <a:gd name="T50" fmla="*/ 19 w 152"/>
                  <a:gd name="T51" fmla="*/ 13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" name="Freeform 22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9 h 148"/>
                  <a:gd name="T2" fmla="*/ 0 w 136"/>
                  <a:gd name="T3" fmla="*/ 6 h 148"/>
                  <a:gd name="T4" fmla="*/ 1 w 136"/>
                  <a:gd name="T5" fmla="*/ 5 h 148"/>
                  <a:gd name="T6" fmla="*/ 2 w 136"/>
                  <a:gd name="T7" fmla="*/ 4 h 148"/>
                  <a:gd name="T8" fmla="*/ 3 w 136"/>
                  <a:gd name="T9" fmla="*/ 4 h 148"/>
                  <a:gd name="T10" fmla="*/ 5 w 136"/>
                  <a:gd name="T11" fmla="*/ 4 h 148"/>
                  <a:gd name="T12" fmla="*/ 6 w 136"/>
                  <a:gd name="T13" fmla="*/ 2 h 148"/>
                  <a:gd name="T14" fmla="*/ 8 w 136"/>
                  <a:gd name="T15" fmla="*/ 1 h 148"/>
                  <a:gd name="T16" fmla="*/ 10 w 136"/>
                  <a:gd name="T17" fmla="*/ 1 h 148"/>
                  <a:gd name="T18" fmla="*/ 12 w 136"/>
                  <a:gd name="T19" fmla="*/ 2 h 148"/>
                  <a:gd name="T20" fmla="*/ 13 w 136"/>
                  <a:gd name="T21" fmla="*/ 3 h 148"/>
                  <a:gd name="T22" fmla="*/ 14 w 136"/>
                  <a:gd name="T23" fmla="*/ 3 h 148"/>
                  <a:gd name="T24" fmla="*/ 16 w 136"/>
                  <a:gd name="T25" fmla="*/ 4 h 148"/>
                  <a:gd name="T26" fmla="*/ 17 w 136"/>
                  <a:gd name="T27" fmla="*/ 4 h 148"/>
                  <a:gd name="T28" fmla="*/ 17 w 136"/>
                  <a:gd name="T29" fmla="*/ 6 h 148"/>
                  <a:gd name="T30" fmla="*/ 17 w 136"/>
                  <a:gd name="T31" fmla="*/ 9 h 148"/>
                  <a:gd name="T32" fmla="*/ 17 w 136"/>
                  <a:gd name="T33" fmla="*/ 10 h 148"/>
                  <a:gd name="T34" fmla="*/ 17 w 136"/>
                  <a:gd name="T35" fmla="*/ 13 h 148"/>
                  <a:gd name="T36" fmla="*/ 17 w 136"/>
                  <a:gd name="T37" fmla="*/ 15 h 148"/>
                  <a:gd name="T38" fmla="*/ 16 w 136"/>
                  <a:gd name="T39" fmla="*/ 16 h 148"/>
                  <a:gd name="T40" fmla="*/ 14 w 136"/>
                  <a:gd name="T41" fmla="*/ 16 h 148"/>
                  <a:gd name="T42" fmla="*/ 13 w 136"/>
                  <a:gd name="T43" fmla="*/ 16 h 148"/>
                  <a:gd name="T44" fmla="*/ 12 w 136"/>
                  <a:gd name="T45" fmla="*/ 17 h 148"/>
                  <a:gd name="T46" fmla="*/ 10 w 136"/>
                  <a:gd name="T47" fmla="*/ 19 h 148"/>
                  <a:gd name="T48" fmla="*/ 8 w 136"/>
                  <a:gd name="T49" fmla="*/ 19 h 148"/>
                  <a:gd name="T50" fmla="*/ 6 w 136"/>
                  <a:gd name="T51" fmla="*/ 17 h 148"/>
                  <a:gd name="T52" fmla="*/ 5 w 136"/>
                  <a:gd name="T53" fmla="*/ 16 h 148"/>
                  <a:gd name="T54" fmla="*/ 4 w 136"/>
                  <a:gd name="T55" fmla="*/ 16 h 148"/>
                  <a:gd name="T56" fmla="*/ 2 w 136"/>
                  <a:gd name="T57" fmla="*/ 16 h 148"/>
                  <a:gd name="T58" fmla="*/ 1 w 136"/>
                  <a:gd name="T59" fmla="*/ 15 h 148"/>
                  <a:gd name="T60" fmla="*/ 1 w 136"/>
                  <a:gd name="T61" fmla="*/ 13 h 148"/>
                  <a:gd name="T62" fmla="*/ 1 w 136"/>
                  <a:gd name="T63" fmla="*/ 1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" name="Freeform 22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3 w 39"/>
                  <a:gd name="T1" fmla="*/ 6 h 40"/>
                  <a:gd name="T2" fmla="*/ 4 w 39"/>
                  <a:gd name="T3" fmla="*/ 6 h 40"/>
                  <a:gd name="T4" fmla="*/ 5 w 39"/>
                  <a:gd name="T5" fmla="*/ 5 h 40"/>
                  <a:gd name="T6" fmla="*/ 5 w 39"/>
                  <a:gd name="T7" fmla="*/ 4 h 40"/>
                  <a:gd name="T8" fmla="*/ 5 w 39"/>
                  <a:gd name="T9" fmla="*/ 3 h 40"/>
                  <a:gd name="T10" fmla="*/ 5 w 39"/>
                  <a:gd name="T11" fmla="*/ 2 h 40"/>
                  <a:gd name="T12" fmla="*/ 5 w 39"/>
                  <a:gd name="T13" fmla="*/ 1 h 40"/>
                  <a:gd name="T14" fmla="*/ 4 w 39"/>
                  <a:gd name="T15" fmla="*/ 1 h 40"/>
                  <a:gd name="T16" fmla="*/ 3 w 39"/>
                  <a:gd name="T17" fmla="*/ 0 h 40"/>
                  <a:gd name="T18" fmla="*/ 2 w 39"/>
                  <a:gd name="T19" fmla="*/ 1 h 40"/>
                  <a:gd name="T20" fmla="*/ 1 w 39"/>
                  <a:gd name="T21" fmla="*/ 1 h 40"/>
                  <a:gd name="T22" fmla="*/ 1 w 39"/>
                  <a:gd name="T23" fmla="*/ 2 h 40"/>
                  <a:gd name="T24" fmla="*/ 0 w 39"/>
                  <a:gd name="T25" fmla="*/ 3 h 40"/>
                  <a:gd name="T26" fmla="*/ 1 w 39"/>
                  <a:gd name="T27" fmla="*/ 4 h 40"/>
                  <a:gd name="T28" fmla="*/ 1 w 39"/>
                  <a:gd name="T29" fmla="*/ 5 h 40"/>
                  <a:gd name="T30" fmla="*/ 2 w 39"/>
                  <a:gd name="T31" fmla="*/ 6 h 40"/>
                  <a:gd name="T32" fmla="*/ 3 w 39"/>
                  <a:gd name="T33" fmla="*/ 6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" name="Freeform 22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9 h 147"/>
                  <a:gd name="T2" fmla="*/ 0 w 136"/>
                  <a:gd name="T3" fmla="*/ 6 h 147"/>
                  <a:gd name="T4" fmla="*/ 1 w 136"/>
                  <a:gd name="T5" fmla="*/ 5 h 147"/>
                  <a:gd name="T6" fmla="*/ 2 w 136"/>
                  <a:gd name="T7" fmla="*/ 4 h 147"/>
                  <a:gd name="T8" fmla="*/ 4 w 136"/>
                  <a:gd name="T9" fmla="*/ 3 h 147"/>
                  <a:gd name="T10" fmla="*/ 5 w 136"/>
                  <a:gd name="T11" fmla="*/ 4 h 147"/>
                  <a:gd name="T12" fmla="*/ 6 w 136"/>
                  <a:gd name="T13" fmla="*/ 2 h 147"/>
                  <a:gd name="T14" fmla="*/ 8 w 136"/>
                  <a:gd name="T15" fmla="*/ 1 h 147"/>
                  <a:gd name="T16" fmla="*/ 10 w 136"/>
                  <a:gd name="T17" fmla="*/ 1 h 147"/>
                  <a:gd name="T18" fmla="*/ 12 w 136"/>
                  <a:gd name="T19" fmla="*/ 2 h 147"/>
                  <a:gd name="T20" fmla="*/ 13 w 136"/>
                  <a:gd name="T21" fmla="*/ 3 h 147"/>
                  <a:gd name="T22" fmla="*/ 14 w 136"/>
                  <a:gd name="T23" fmla="*/ 3 h 147"/>
                  <a:gd name="T24" fmla="*/ 16 w 136"/>
                  <a:gd name="T25" fmla="*/ 4 h 147"/>
                  <a:gd name="T26" fmla="*/ 17 w 136"/>
                  <a:gd name="T27" fmla="*/ 4 h 147"/>
                  <a:gd name="T28" fmla="*/ 17 w 136"/>
                  <a:gd name="T29" fmla="*/ 6 h 147"/>
                  <a:gd name="T30" fmla="*/ 17 w 136"/>
                  <a:gd name="T31" fmla="*/ 9 h 147"/>
                  <a:gd name="T32" fmla="*/ 17 w 136"/>
                  <a:gd name="T33" fmla="*/ 10 h 147"/>
                  <a:gd name="T34" fmla="*/ 17 w 136"/>
                  <a:gd name="T35" fmla="*/ 13 h 147"/>
                  <a:gd name="T36" fmla="*/ 17 w 136"/>
                  <a:gd name="T37" fmla="*/ 15 h 147"/>
                  <a:gd name="T38" fmla="*/ 16 w 136"/>
                  <a:gd name="T39" fmla="*/ 16 h 147"/>
                  <a:gd name="T40" fmla="*/ 14 w 136"/>
                  <a:gd name="T41" fmla="*/ 16 h 147"/>
                  <a:gd name="T42" fmla="*/ 13 w 136"/>
                  <a:gd name="T43" fmla="*/ 16 h 147"/>
                  <a:gd name="T44" fmla="*/ 12 w 136"/>
                  <a:gd name="T45" fmla="*/ 17 h 147"/>
                  <a:gd name="T46" fmla="*/ 10 w 136"/>
                  <a:gd name="T47" fmla="*/ 19 h 147"/>
                  <a:gd name="T48" fmla="*/ 8 w 136"/>
                  <a:gd name="T49" fmla="*/ 19 h 147"/>
                  <a:gd name="T50" fmla="*/ 6 w 136"/>
                  <a:gd name="T51" fmla="*/ 17 h 147"/>
                  <a:gd name="T52" fmla="*/ 5 w 136"/>
                  <a:gd name="T53" fmla="*/ 16 h 147"/>
                  <a:gd name="T54" fmla="*/ 4 w 136"/>
                  <a:gd name="T55" fmla="*/ 16 h 147"/>
                  <a:gd name="T56" fmla="*/ 2 w 136"/>
                  <a:gd name="T57" fmla="*/ 16 h 147"/>
                  <a:gd name="T58" fmla="*/ 1 w 136"/>
                  <a:gd name="T59" fmla="*/ 15 h 147"/>
                  <a:gd name="T60" fmla="*/ 1 w 136"/>
                  <a:gd name="T61" fmla="*/ 13 h 147"/>
                  <a:gd name="T62" fmla="*/ 1 w 136"/>
                  <a:gd name="T63" fmla="*/ 1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" name="Freeform 22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3 w 39"/>
                  <a:gd name="T1" fmla="*/ 5 h 39"/>
                  <a:gd name="T2" fmla="*/ 4 w 39"/>
                  <a:gd name="T3" fmla="*/ 5 h 39"/>
                  <a:gd name="T4" fmla="*/ 5 w 39"/>
                  <a:gd name="T5" fmla="*/ 5 h 39"/>
                  <a:gd name="T6" fmla="*/ 5 w 39"/>
                  <a:gd name="T7" fmla="*/ 4 h 39"/>
                  <a:gd name="T8" fmla="*/ 5 w 39"/>
                  <a:gd name="T9" fmla="*/ 3 h 39"/>
                  <a:gd name="T10" fmla="*/ 5 w 39"/>
                  <a:gd name="T11" fmla="*/ 2 h 39"/>
                  <a:gd name="T12" fmla="*/ 5 w 39"/>
                  <a:gd name="T13" fmla="*/ 1 h 39"/>
                  <a:gd name="T14" fmla="*/ 4 w 39"/>
                  <a:gd name="T15" fmla="*/ 1 h 39"/>
                  <a:gd name="T16" fmla="*/ 3 w 39"/>
                  <a:gd name="T17" fmla="*/ 0 h 39"/>
                  <a:gd name="T18" fmla="*/ 2 w 39"/>
                  <a:gd name="T19" fmla="*/ 1 h 39"/>
                  <a:gd name="T20" fmla="*/ 1 w 39"/>
                  <a:gd name="T21" fmla="*/ 1 h 39"/>
                  <a:gd name="T22" fmla="*/ 1 w 39"/>
                  <a:gd name="T23" fmla="*/ 2 h 39"/>
                  <a:gd name="T24" fmla="*/ 0 w 39"/>
                  <a:gd name="T25" fmla="*/ 3 h 39"/>
                  <a:gd name="T26" fmla="*/ 1 w 39"/>
                  <a:gd name="T27" fmla="*/ 4 h 39"/>
                  <a:gd name="T28" fmla="*/ 1 w 39"/>
                  <a:gd name="T29" fmla="*/ 5 h 39"/>
                  <a:gd name="T30" fmla="*/ 2 w 39"/>
                  <a:gd name="T31" fmla="*/ 5 h 39"/>
                  <a:gd name="T32" fmla="*/ 3 w 39"/>
                  <a:gd name="T33" fmla="*/ 5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" name="Freeform 22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" name="Freeform 22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" name="Freeform 22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" name="Freeform 22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" name="Freeform 23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" name="Freeform 23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" name="Freeform 23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" name="Freeform 23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" name="Freeform 23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Freeform 23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" name="Freeform 23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" name="Freeform 23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" name="Freeform 23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" name="Freeform 23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" name="Freeform 24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8 w 58"/>
                  <a:gd name="T1" fmla="*/ 3 h 60"/>
                  <a:gd name="T2" fmla="*/ 8 w 58"/>
                  <a:gd name="T3" fmla="*/ 3 h 60"/>
                  <a:gd name="T4" fmla="*/ 8 w 58"/>
                  <a:gd name="T5" fmla="*/ 2 h 60"/>
                  <a:gd name="T6" fmla="*/ 7 w 58"/>
                  <a:gd name="T7" fmla="*/ 1 h 60"/>
                  <a:gd name="T8" fmla="*/ 7 w 58"/>
                  <a:gd name="T9" fmla="*/ 1 h 60"/>
                  <a:gd name="T10" fmla="*/ 6 w 58"/>
                  <a:gd name="T11" fmla="*/ 0 h 60"/>
                  <a:gd name="T12" fmla="*/ 6 w 58"/>
                  <a:gd name="T13" fmla="*/ 0 h 60"/>
                  <a:gd name="T14" fmla="*/ 5 w 58"/>
                  <a:gd name="T15" fmla="*/ 0 h 60"/>
                  <a:gd name="T16" fmla="*/ 4 w 58"/>
                  <a:gd name="T17" fmla="*/ 0 h 60"/>
                  <a:gd name="T18" fmla="*/ 3 w 58"/>
                  <a:gd name="T19" fmla="*/ 0 h 60"/>
                  <a:gd name="T20" fmla="*/ 1 w 58"/>
                  <a:gd name="T21" fmla="*/ 1 h 60"/>
                  <a:gd name="T22" fmla="*/ 1 w 58"/>
                  <a:gd name="T23" fmla="*/ 2 h 60"/>
                  <a:gd name="T24" fmla="*/ 0 w 58"/>
                  <a:gd name="T25" fmla="*/ 3 h 60"/>
                  <a:gd name="T26" fmla="*/ 0 w 58"/>
                  <a:gd name="T27" fmla="*/ 4 h 60"/>
                  <a:gd name="T28" fmla="*/ 1 w 58"/>
                  <a:gd name="T29" fmla="*/ 5 h 60"/>
                  <a:gd name="T30" fmla="*/ 1 w 58"/>
                  <a:gd name="T31" fmla="*/ 5 h 60"/>
                  <a:gd name="T32" fmla="*/ 1 w 58"/>
                  <a:gd name="T33" fmla="*/ 6 h 60"/>
                  <a:gd name="T34" fmla="*/ 2 w 58"/>
                  <a:gd name="T35" fmla="*/ 6 h 60"/>
                  <a:gd name="T36" fmla="*/ 3 w 58"/>
                  <a:gd name="T37" fmla="*/ 7 h 60"/>
                  <a:gd name="T38" fmla="*/ 3 w 58"/>
                  <a:gd name="T39" fmla="*/ 7 h 60"/>
                  <a:gd name="T40" fmla="*/ 4 w 58"/>
                  <a:gd name="T41" fmla="*/ 7 h 60"/>
                  <a:gd name="T42" fmla="*/ 5 w 58"/>
                  <a:gd name="T43" fmla="*/ 7 h 60"/>
                  <a:gd name="T44" fmla="*/ 6 w 58"/>
                  <a:gd name="T45" fmla="*/ 7 h 60"/>
                  <a:gd name="T46" fmla="*/ 6 w 58"/>
                  <a:gd name="T47" fmla="*/ 6 h 60"/>
                  <a:gd name="T48" fmla="*/ 7 w 58"/>
                  <a:gd name="T49" fmla="*/ 6 h 60"/>
                  <a:gd name="T50" fmla="*/ 7 w 58"/>
                  <a:gd name="T51" fmla="*/ 5 h 60"/>
                  <a:gd name="T52" fmla="*/ 8 w 58"/>
                  <a:gd name="T53" fmla="*/ 5 h 60"/>
                  <a:gd name="T54" fmla="*/ 8 w 58"/>
                  <a:gd name="T55" fmla="*/ 4 h 60"/>
                  <a:gd name="T56" fmla="*/ 8 w 58"/>
                  <a:gd name="T57" fmla="*/ 3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" name="Freeform 24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2 w 28"/>
                  <a:gd name="T1" fmla="*/ 4 h 30"/>
                  <a:gd name="T2" fmla="*/ 2 w 28"/>
                  <a:gd name="T3" fmla="*/ 4 h 30"/>
                  <a:gd name="T4" fmla="*/ 2 w 28"/>
                  <a:gd name="T5" fmla="*/ 4 h 30"/>
                  <a:gd name="T6" fmla="*/ 1 w 28"/>
                  <a:gd name="T7" fmla="*/ 4 h 30"/>
                  <a:gd name="T8" fmla="*/ 1 w 28"/>
                  <a:gd name="T9" fmla="*/ 4 h 30"/>
                  <a:gd name="T10" fmla="*/ 1 w 28"/>
                  <a:gd name="T11" fmla="*/ 3 h 30"/>
                  <a:gd name="T12" fmla="*/ 1 w 28"/>
                  <a:gd name="T13" fmla="*/ 3 h 30"/>
                  <a:gd name="T14" fmla="*/ 0 w 28"/>
                  <a:gd name="T15" fmla="*/ 3 h 30"/>
                  <a:gd name="T16" fmla="*/ 0 w 28"/>
                  <a:gd name="T17" fmla="*/ 2 h 30"/>
                  <a:gd name="T18" fmla="*/ 0 w 28"/>
                  <a:gd name="T19" fmla="*/ 2 h 30"/>
                  <a:gd name="T20" fmla="*/ 1 w 28"/>
                  <a:gd name="T21" fmla="*/ 2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2 w 28"/>
                  <a:gd name="T29" fmla="*/ 1 h 30"/>
                  <a:gd name="T30" fmla="*/ 2 w 28"/>
                  <a:gd name="T31" fmla="*/ 0 h 30"/>
                  <a:gd name="T32" fmla="*/ 2 w 28"/>
                  <a:gd name="T33" fmla="*/ 0 h 30"/>
                  <a:gd name="T34" fmla="*/ 3 w 28"/>
                  <a:gd name="T35" fmla="*/ 0 h 30"/>
                  <a:gd name="T36" fmla="*/ 3 w 28"/>
                  <a:gd name="T37" fmla="*/ 1 h 30"/>
                  <a:gd name="T38" fmla="*/ 3 w 28"/>
                  <a:gd name="T39" fmla="*/ 1 h 30"/>
                  <a:gd name="T40" fmla="*/ 4 w 28"/>
                  <a:gd name="T41" fmla="*/ 1 h 30"/>
                  <a:gd name="T42" fmla="*/ 4 w 28"/>
                  <a:gd name="T43" fmla="*/ 1 h 30"/>
                  <a:gd name="T44" fmla="*/ 4 w 28"/>
                  <a:gd name="T45" fmla="*/ 2 h 30"/>
                  <a:gd name="T46" fmla="*/ 4 w 28"/>
                  <a:gd name="T47" fmla="*/ 2 h 30"/>
                  <a:gd name="T48" fmla="*/ 4 w 28"/>
                  <a:gd name="T49" fmla="*/ 2 h 30"/>
                  <a:gd name="T50" fmla="*/ 4 w 28"/>
                  <a:gd name="T51" fmla="*/ 3 h 30"/>
                  <a:gd name="T52" fmla="*/ 4 w 28"/>
                  <a:gd name="T53" fmla="*/ 4 h 30"/>
                  <a:gd name="T54" fmla="*/ 3 w 28"/>
                  <a:gd name="T55" fmla="*/ 4 h 30"/>
                  <a:gd name="T56" fmla="*/ 2 w 28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" name="Freeform 24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7 w 60"/>
                  <a:gd name="T1" fmla="*/ 4 h 60"/>
                  <a:gd name="T2" fmla="*/ 7 w 60"/>
                  <a:gd name="T3" fmla="*/ 3 h 60"/>
                  <a:gd name="T4" fmla="*/ 7 w 60"/>
                  <a:gd name="T5" fmla="*/ 3 h 60"/>
                  <a:gd name="T6" fmla="*/ 6 w 60"/>
                  <a:gd name="T7" fmla="*/ 2 h 60"/>
                  <a:gd name="T8" fmla="*/ 6 w 60"/>
                  <a:gd name="T9" fmla="*/ 1 h 60"/>
                  <a:gd name="T10" fmla="*/ 5 w 60"/>
                  <a:gd name="T11" fmla="*/ 1 h 60"/>
                  <a:gd name="T12" fmla="*/ 5 w 60"/>
                  <a:gd name="T13" fmla="*/ 1 h 60"/>
                  <a:gd name="T14" fmla="*/ 4 w 60"/>
                  <a:gd name="T15" fmla="*/ 1 h 60"/>
                  <a:gd name="T16" fmla="*/ 3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0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0 w 60"/>
                  <a:gd name="T29" fmla="*/ 6 h 60"/>
                  <a:gd name="T30" fmla="*/ 0 w 60"/>
                  <a:gd name="T31" fmla="*/ 6 h 60"/>
                  <a:gd name="T32" fmla="*/ 1 w 60"/>
                  <a:gd name="T33" fmla="*/ 7 h 60"/>
                  <a:gd name="T34" fmla="*/ 1 w 60"/>
                  <a:gd name="T35" fmla="*/ 7 h 60"/>
                  <a:gd name="T36" fmla="*/ 2 w 60"/>
                  <a:gd name="T37" fmla="*/ 8 h 60"/>
                  <a:gd name="T38" fmla="*/ 3 w 60"/>
                  <a:gd name="T39" fmla="*/ 8 h 60"/>
                  <a:gd name="T40" fmla="*/ 3 w 60"/>
                  <a:gd name="T41" fmla="*/ 8 h 60"/>
                  <a:gd name="T42" fmla="*/ 4 w 60"/>
                  <a:gd name="T43" fmla="*/ 8 h 60"/>
                  <a:gd name="T44" fmla="*/ 5 w 60"/>
                  <a:gd name="T45" fmla="*/ 8 h 60"/>
                  <a:gd name="T46" fmla="*/ 5 w 60"/>
                  <a:gd name="T47" fmla="*/ 7 h 60"/>
                  <a:gd name="T48" fmla="*/ 6 w 60"/>
                  <a:gd name="T49" fmla="*/ 7 h 60"/>
                  <a:gd name="T50" fmla="*/ 6 w 60"/>
                  <a:gd name="T51" fmla="*/ 6 h 60"/>
                  <a:gd name="T52" fmla="*/ 7 w 60"/>
                  <a:gd name="T53" fmla="*/ 6 h 60"/>
                  <a:gd name="T54" fmla="*/ 7 w 60"/>
                  <a:gd name="T55" fmla="*/ 5 h 60"/>
                  <a:gd name="T56" fmla="*/ 7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" name="Freeform 24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" name="Freeform 24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1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" name="Freeform 24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" name="Freeform 24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8 w 60"/>
                  <a:gd name="T1" fmla="*/ 4 h 57"/>
                  <a:gd name="T2" fmla="*/ 8 w 60"/>
                  <a:gd name="T3" fmla="*/ 3 h 57"/>
                  <a:gd name="T4" fmla="*/ 8 w 60"/>
                  <a:gd name="T5" fmla="*/ 3 h 57"/>
                  <a:gd name="T6" fmla="*/ 7 w 60"/>
                  <a:gd name="T7" fmla="*/ 2 h 57"/>
                  <a:gd name="T8" fmla="*/ 7 w 60"/>
                  <a:gd name="T9" fmla="*/ 1 h 57"/>
                  <a:gd name="T10" fmla="*/ 6 w 60"/>
                  <a:gd name="T11" fmla="*/ 1 h 57"/>
                  <a:gd name="T12" fmla="*/ 6 w 60"/>
                  <a:gd name="T13" fmla="*/ 1 h 57"/>
                  <a:gd name="T14" fmla="*/ 5 w 60"/>
                  <a:gd name="T15" fmla="*/ 0 h 57"/>
                  <a:gd name="T16" fmla="*/ 4 w 60"/>
                  <a:gd name="T17" fmla="*/ 0 h 57"/>
                  <a:gd name="T18" fmla="*/ 3 w 60"/>
                  <a:gd name="T19" fmla="*/ 1 h 57"/>
                  <a:gd name="T20" fmla="*/ 2 w 60"/>
                  <a:gd name="T21" fmla="*/ 1 h 57"/>
                  <a:gd name="T22" fmla="*/ 1 w 60"/>
                  <a:gd name="T23" fmla="*/ 3 h 57"/>
                  <a:gd name="T24" fmla="*/ 0 w 60"/>
                  <a:gd name="T25" fmla="*/ 4 h 57"/>
                  <a:gd name="T26" fmla="*/ 1 w 60"/>
                  <a:gd name="T27" fmla="*/ 5 h 57"/>
                  <a:gd name="T28" fmla="*/ 1 w 60"/>
                  <a:gd name="T29" fmla="*/ 5 h 57"/>
                  <a:gd name="T30" fmla="*/ 1 w 60"/>
                  <a:gd name="T31" fmla="*/ 6 h 57"/>
                  <a:gd name="T32" fmla="*/ 1 w 60"/>
                  <a:gd name="T33" fmla="*/ 7 h 57"/>
                  <a:gd name="T34" fmla="*/ 2 w 60"/>
                  <a:gd name="T35" fmla="*/ 7 h 57"/>
                  <a:gd name="T36" fmla="*/ 3 w 60"/>
                  <a:gd name="T37" fmla="*/ 7 h 57"/>
                  <a:gd name="T38" fmla="*/ 3 w 60"/>
                  <a:gd name="T39" fmla="*/ 8 h 57"/>
                  <a:gd name="T40" fmla="*/ 4 w 60"/>
                  <a:gd name="T41" fmla="*/ 8 h 57"/>
                  <a:gd name="T42" fmla="*/ 5 w 60"/>
                  <a:gd name="T43" fmla="*/ 8 h 57"/>
                  <a:gd name="T44" fmla="*/ 6 w 60"/>
                  <a:gd name="T45" fmla="*/ 7 h 57"/>
                  <a:gd name="T46" fmla="*/ 6 w 60"/>
                  <a:gd name="T47" fmla="*/ 7 h 57"/>
                  <a:gd name="T48" fmla="*/ 7 w 60"/>
                  <a:gd name="T49" fmla="*/ 7 h 57"/>
                  <a:gd name="T50" fmla="*/ 7 w 60"/>
                  <a:gd name="T51" fmla="*/ 6 h 57"/>
                  <a:gd name="T52" fmla="*/ 8 w 60"/>
                  <a:gd name="T53" fmla="*/ 5 h 57"/>
                  <a:gd name="T54" fmla="*/ 8 w 60"/>
                  <a:gd name="T55" fmla="*/ 5 h 57"/>
                  <a:gd name="T56" fmla="*/ 8 w 60"/>
                  <a:gd name="T57" fmla="*/ 4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" name="Freeform 24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2 w 30"/>
                  <a:gd name="T1" fmla="*/ 4 h 27"/>
                  <a:gd name="T2" fmla="*/ 2 w 30"/>
                  <a:gd name="T3" fmla="*/ 4 h 27"/>
                  <a:gd name="T4" fmla="*/ 2 w 30"/>
                  <a:gd name="T5" fmla="*/ 4 h 27"/>
                  <a:gd name="T6" fmla="*/ 1 w 30"/>
                  <a:gd name="T7" fmla="*/ 4 h 27"/>
                  <a:gd name="T8" fmla="*/ 1 w 30"/>
                  <a:gd name="T9" fmla="*/ 3 h 27"/>
                  <a:gd name="T10" fmla="*/ 1 w 30"/>
                  <a:gd name="T11" fmla="*/ 3 h 27"/>
                  <a:gd name="T12" fmla="*/ 1 w 30"/>
                  <a:gd name="T13" fmla="*/ 3 h 27"/>
                  <a:gd name="T14" fmla="*/ 0 w 30"/>
                  <a:gd name="T15" fmla="*/ 2 h 27"/>
                  <a:gd name="T16" fmla="*/ 0 w 30"/>
                  <a:gd name="T17" fmla="*/ 2 h 27"/>
                  <a:gd name="T18" fmla="*/ 0 w 30"/>
                  <a:gd name="T19" fmla="*/ 2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2 w 30"/>
                  <a:gd name="T29" fmla="*/ 0 h 27"/>
                  <a:gd name="T30" fmla="*/ 2 w 30"/>
                  <a:gd name="T31" fmla="*/ 0 h 27"/>
                  <a:gd name="T32" fmla="*/ 2 w 30"/>
                  <a:gd name="T33" fmla="*/ 0 h 27"/>
                  <a:gd name="T34" fmla="*/ 3 w 30"/>
                  <a:gd name="T35" fmla="*/ 0 h 27"/>
                  <a:gd name="T36" fmla="*/ 3 w 30"/>
                  <a:gd name="T37" fmla="*/ 0 h 27"/>
                  <a:gd name="T38" fmla="*/ 3 w 30"/>
                  <a:gd name="T39" fmla="*/ 1 h 27"/>
                  <a:gd name="T40" fmla="*/ 4 w 30"/>
                  <a:gd name="T41" fmla="*/ 1 h 27"/>
                  <a:gd name="T42" fmla="*/ 4 w 30"/>
                  <a:gd name="T43" fmla="*/ 1 h 27"/>
                  <a:gd name="T44" fmla="*/ 4 w 30"/>
                  <a:gd name="T45" fmla="*/ 1 h 27"/>
                  <a:gd name="T46" fmla="*/ 4 w 30"/>
                  <a:gd name="T47" fmla="*/ 2 h 27"/>
                  <a:gd name="T48" fmla="*/ 4 w 30"/>
                  <a:gd name="T49" fmla="*/ 2 h 27"/>
                  <a:gd name="T50" fmla="*/ 4 w 30"/>
                  <a:gd name="T51" fmla="*/ 3 h 27"/>
                  <a:gd name="T52" fmla="*/ 4 w 30"/>
                  <a:gd name="T53" fmla="*/ 3 h 27"/>
                  <a:gd name="T54" fmla="*/ 3 w 30"/>
                  <a:gd name="T55" fmla="*/ 4 h 27"/>
                  <a:gd name="T56" fmla="*/ 2 w 30"/>
                  <a:gd name="T57" fmla="*/ 4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" name="Freeform 24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" name="Freeform 24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" name="Freeform 25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" name="Freeform 25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" name="Freeform 25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8 w 59"/>
                  <a:gd name="T1" fmla="*/ 3 h 59"/>
                  <a:gd name="T2" fmla="*/ 8 w 59"/>
                  <a:gd name="T3" fmla="*/ 2 h 59"/>
                  <a:gd name="T4" fmla="*/ 8 w 59"/>
                  <a:gd name="T5" fmla="*/ 2 h 59"/>
                  <a:gd name="T6" fmla="*/ 7 w 59"/>
                  <a:gd name="T7" fmla="*/ 1 h 59"/>
                  <a:gd name="T8" fmla="*/ 7 w 59"/>
                  <a:gd name="T9" fmla="*/ 1 h 59"/>
                  <a:gd name="T10" fmla="*/ 6 w 59"/>
                  <a:gd name="T11" fmla="*/ 0 h 59"/>
                  <a:gd name="T12" fmla="*/ 6 w 59"/>
                  <a:gd name="T13" fmla="*/ 0 h 59"/>
                  <a:gd name="T14" fmla="*/ 5 w 59"/>
                  <a:gd name="T15" fmla="*/ 0 h 59"/>
                  <a:gd name="T16" fmla="*/ 4 w 59"/>
                  <a:gd name="T17" fmla="*/ 0 h 59"/>
                  <a:gd name="T18" fmla="*/ 3 w 59"/>
                  <a:gd name="T19" fmla="*/ 0 h 59"/>
                  <a:gd name="T20" fmla="*/ 2 w 59"/>
                  <a:gd name="T21" fmla="*/ 1 h 59"/>
                  <a:gd name="T22" fmla="*/ 1 w 59"/>
                  <a:gd name="T23" fmla="*/ 2 h 59"/>
                  <a:gd name="T24" fmla="*/ 0 w 59"/>
                  <a:gd name="T25" fmla="*/ 3 h 59"/>
                  <a:gd name="T26" fmla="*/ 1 w 59"/>
                  <a:gd name="T27" fmla="*/ 4 h 59"/>
                  <a:gd name="T28" fmla="*/ 1 w 59"/>
                  <a:gd name="T29" fmla="*/ 5 h 59"/>
                  <a:gd name="T30" fmla="*/ 1 w 59"/>
                  <a:gd name="T31" fmla="*/ 5 h 59"/>
                  <a:gd name="T32" fmla="*/ 2 w 59"/>
                  <a:gd name="T33" fmla="*/ 6 h 59"/>
                  <a:gd name="T34" fmla="*/ 2 w 59"/>
                  <a:gd name="T35" fmla="*/ 6 h 59"/>
                  <a:gd name="T36" fmla="*/ 3 w 59"/>
                  <a:gd name="T37" fmla="*/ 7 h 59"/>
                  <a:gd name="T38" fmla="*/ 3 w 59"/>
                  <a:gd name="T39" fmla="*/ 7 h 59"/>
                  <a:gd name="T40" fmla="*/ 4 w 59"/>
                  <a:gd name="T41" fmla="*/ 7 h 59"/>
                  <a:gd name="T42" fmla="*/ 5 w 59"/>
                  <a:gd name="T43" fmla="*/ 7 h 59"/>
                  <a:gd name="T44" fmla="*/ 6 w 59"/>
                  <a:gd name="T45" fmla="*/ 7 h 59"/>
                  <a:gd name="T46" fmla="*/ 6 w 59"/>
                  <a:gd name="T47" fmla="*/ 6 h 59"/>
                  <a:gd name="T48" fmla="*/ 7 w 59"/>
                  <a:gd name="T49" fmla="*/ 6 h 59"/>
                  <a:gd name="T50" fmla="*/ 7 w 59"/>
                  <a:gd name="T51" fmla="*/ 5 h 59"/>
                  <a:gd name="T52" fmla="*/ 8 w 59"/>
                  <a:gd name="T53" fmla="*/ 5 h 59"/>
                  <a:gd name="T54" fmla="*/ 8 w 59"/>
                  <a:gd name="T55" fmla="*/ 4 h 59"/>
                  <a:gd name="T56" fmla="*/ 8 w 59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" name="Freeform 25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" name="Freeform 25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4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" name="Freeform 25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" name="Freeform 25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" name="Freeform 25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3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1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3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" name="Freeform 25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1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1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" name="Freeform 25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" name="Freeform 26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8 w 58"/>
                  <a:gd name="T1" fmla="*/ 4 h 58"/>
                  <a:gd name="T2" fmla="*/ 8 w 58"/>
                  <a:gd name="T3" fmla="*/ 3 h 58"/>
                  <a:gd name="T4" fmla="*/ 8 w 58"/>
                  <a:gd name="T5" fmla="*/ 3 h 58"/>
                  <a:gd name="T6" fmla="*/ 7 w 58"/>
                  <a:gd name="T7" fmla="*/ 2 h 58"/>
                  <a:gd name="T8" fmla="*/ 7 w 58"/>
                  <a:gd name="T9" fmla="*/ 1 h 58"/>
                  <a:gd name="T10" fmla="*/ 6 w 58"/>
                  <a:gd name="T11" fmla="*/ 1 h 58"/>
                  <a:gd name="T12" fmla="*/ 6 w 58"/>
                  <a:gd name="T13" fmla="*/ 1 h 58"/>
                  <a:gd name="T14" fmla="*/ 5 w 58"/>
                  <a:gd name="T15" fmla="*/ 0 h 58"/>
                  <a:gd name="T16" fmla="*/ 4 w 58"/>
                  <a:gd name="T17" fmla="*/ 0 h 58"/>
                  <a:gd name="T18" fmla="*/ 3 w 58"/>
                  <a:gd name="T19" fmla="*/ 1 h 58"/>
                  <a:gd name="T20" fmla="*/ 1 w 58"/>
                  <a:gd name="T21" fmla="*/ 1 h 58"/>
                  <a:gd name="T22" fmla="*/ 1 w 58"/>
                  <a:gd name="T23" fmla="*/ 3 h 58"/>
                  <a:gd name="T24" fmla="*/ 0 w 58"/>
                  <a:gd name="T25" fmla="*/ 4 h 58"/>
                  <a:gd name="T26" fmla="*/ 0 w 58"/>
                  <a:gd name="T27" fmla="*/ 5 h 58"/>
                  <a:gd name="T28" fmla="*/ 1 w 58"/>
                  <a:gd name="T29" fmla="*/ 6 h 58"/>
                  <a:gd name="T30" fmla="*/ 1 w 58"/>
                  <a:gd name="T31" fmla="*/ 6 h 58"/>
                  <a:gd name="T32" fmla="*/ 1 w 58"/>
                  <a:gd name="T33" fmla="*/ 7 h 58"/>
                  <a:gd name="T34" fmla="*/ 2 w 58"/>
                  <a:gd name="T35" fmla="*/ 7 h 58"/>
                  <a:gd name="T36" fmla="*/ 3 w 58"/>
                  <a:gd name="T37" fmla="*/ 8 h 58"/>
                  <a:gd name="T38" fmla="*/ 3 w 58"/>
                  <a:gd name="T39" fmla="*/ 8 h 58"/>
                  <a:gd name="T40" fmla="*/ 4 w 58"/>
                  <a:gd name="T41" fmla="*/ 8 h 58"/>
                  <a:gd name="T42" fmla="*/ 5 w 58"/>
                  <a:gd name="T43" fmla="*/ 8 h 58"/>
                  <a:gd name="T44" fmla="*/ 6 w 58"/>
                  <a:gd name="T45" fmla="*/ 8 h 58"/>
                  <a:gd name="T46" fmla="*/ 6 w 58"/>
                  <a:gd name="T47" fmla="*/ 7 h 58"/>
                  <a:gd name="T48" fmla="*/ 7 w 58"/>
                  <a:gd name="T49" fmla="*/ 7 h 58"/>
                  <a:gd name="T50" fmla="*/ 7 w 58"/>
                  <a:gd name="T51" fmla="*/ 6 h 58"/>
                  <a:gd name="T52" fmla="*/ 8 w 58"/>
                  <a:gd name="T53" fmla="*/ 6 h 58"/>
                  <a:gd name="T54" fmla="*/ 8 w 58"/>
                  <a:gd name="T55" fmla="*/ 5 h 58"/>
                  <a:gd name="T56" fmla="*/ 8 w 58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" name="Freeform 26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3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3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1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3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" name="Freeform 26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" name="Freeform 26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" name="Freeform 26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" name="Freeform 26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" name="Freeform 26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" name="Freeform 26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" name="Freeform 26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" name="Freeform 26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" name="Freeform 27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3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1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0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1 h 60"/>
                  <a:gd name="T22" fmla="*/ 1 w 59"/>
                  <a:gd name="T23" fmla="*/ 3 h 60"/>
                  <a:gd name="T24" fmla="*/ 0 w 59"/>
                  <a:gd name="T25" fmla="*/ 4 h 60"/>
                  <a:gd name="T26" fmla="*/ 0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4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" name="Freeform 27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4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2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2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2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4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" name="Freeform 27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" name="Freeform 27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" name="Freeform 27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" name="Freeform 27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" name="Freeform 27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8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6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6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8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" name="Freeform 27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2 w 28"/>
                  <a:gd name="T1" fmla="*/ 3 h 29"/>
                  <a:gd name="T2" fmla="*/ 2 w 28"/>
                  <a:gd name="T3" fmla="*/ 3 h 29"/>
                  <a:gd name="T4" fmla="*/ 2 w 28"/>
                  <a:gd name="T5" fmla="*/ 3 h 29"/>
                  <a:gd name="T6" fmla="*/ 1 w 28"/>
                  <a:gd name="T7" fmla="*/ 3 h 29"/>
                  <a:gd name="T8" fmla="*/ 1 w 28"/>
                  <a:gd name="T9" fmla="*/ 3 h 29"/>
                  <a:gd name="T10" fmla="*/ 1 w 28"/>
                  <a:gd name="T11" fmla="*/ 2 h 29"/>
                  <a:gd name="T12" fmla="*/ 1 w 28"/>
                  <a:gd name="T13" fmla="*/ 2 h 29"/>
                  <a:gd name="T14" fmla="*/ 0 w 28"/>
                  <a:gd name="T15" fmla="*/ 2 h 29"/>
                  <a:gd name="T16" fmla="*/ 0 w 28"/>
                  <a:gd name="T17" fmla="*/ 1 h 29"/>
                  <a:gd name="T18" fmla="*/ 0 w 28"/>
                  <a:gd name="T19" fmla="*/ 1 h 29"/>
                  <a:gd name="T20" fmla="*/ 1 w 28"/>
                  <a:gd name="T21" fmla="*/ 1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2 w 28"/>
                  <a:gd name="T29" fmla="*/ 0 h 29"/>
                  <a:gd name="T30" fmla="*/ 2 w 28"/>
                  <a:gd name="T31" fmla="*/ 0 h 29"/>
                  <a:gd name="T32" fmla="*/ 2 w 28"/>
                  <a:gd name="T33" fmla="*/ 0 h 29"/>
                  <a:gd name="T34" fmla="*/ 3 w 28"/>
                  <a:gd name="T35" fmla="*/ 0 h 29"/>
                  <a:gd name="T36" fmla="*/ 3 w 28"/>
                  <a:gd name="T37" fmla="*/ 0 h 29"/>
                  <a:gd name="T38" fmla="*/ 3 w 28"/>
                  <a:gd name="T39" fmla="*/ 0 h 29"/>
                  <a:gd name="T40" fmla="*/ 4 w 28"/>
                  <a:gd name="T41" fmla="*/ 0 h 29"/>
                  <a:gd name="T42" fmla="*/ 4 w 28"/>
                  <a:gd name="T43" fmla="*/ 0 h 29"/>
                  <a:gd name="T44" fmla="*/ 4 w 28"/>
                  <a:gd name="T45" fmla="*/ 1 h 29"/>
                  <a:gd name="T46" fmla="*/ 4 w 28"/>
                  <a:gd name="T47" fmla="*/ 1 h 29"/>
                  <a:gd name="T48" fmla="*/ 4 w 28"/>
                  <a:gd name="T49" fmla="*/ 1 h 29"/>
                  <a:gd name="T50" fmla="*/ 4 w 28"/>
                  <a:gd name="T51" fmla="*/ 2 h 29"/>
                  <a:gd name="T52" fmla="*/ 4 w 28"/>
                  <a:gd name="T53" fmla="*/ 3 h 29"/>
                  <a:gd name="T54" fmla="*/ 3 w 28"/>
                  <a:gd name="T55" fmla="*/ 3 h 29"/>
                  <a:gd name="T56" fmla="*/ 2 w 28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" name="Freeform 27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8 w 60"/>
                  <a:gd name="T1" fmla="*/ 4 h 58"/>
                  <a:gd name="T2" fmla="*/ 8 w 60"/>
                  <a:gd name="T3" fmla="*/ 3 h 58"/>
                  <a:gd name="T4" fmla="*/ 8 w 60"/>
                  <a:gd name="T5" fmla="*/ 3 h 58"/>
                  <a:gd name="T6" fmla="*/ 7 w 60"/>
                  <a:gd name="T7" fmla="*/ 2 h 58"/>
                  <a:gd name="T8" fmla="*/ 7 w 60"/>
                  <a:gd name="T9" fmla="*/ 1 h 58"/>
                  <a:gd name="T10" fmla="*/ 6 w 60"/>
                  <a:gd name="T11" fmla="*/ 1 h 58"/>
                  <a:gd name="T12" fmla="*/ 6 w 60"/>
                  <a:gd name="T13" fmla="*/ 1 h 58"/>
                  <a:gd name="T14" fmla="*/ 5 w 60"/>
                  <a:gd name="T15" fmla="*/ 0 h 58"/>
                  <a:gd name="T16" fmla="*/ 4 w 60"/>
                  <a:gd name="T17" fmla="*/ 0 h 58"/>
                  <a:gd name="T18" fmla="*/ 3 w 60"/>
                  <a:gd name="T19" fmla="*/ 1 h 58"/>
                  <a:gd name="T20" fmla="*/ 1 w 60"/>
                  <a:gd name="T21" fmla="*/ 1 h 58"/>
                  <a:gd name="T22" fmla="*/ 1 w 60"/>
                  <a:gd name="T23" fmla="*/ 3 h 58"/>
                  <a:gd name="T24" fmla="*/ 0 w 60"/>
                  <a:gd name="T25" fmla="*/ 4 h 58"/>
                  <a:gd name="T26" fmla="*/ 1 w 60"/>
                  <a:gd name="T27" fmla="*/ 5 h 58"/>
                  <a:gd name="T28" fmla="*/ 1 w 60"/>
                  <a:gd name="T29" fmla="*/ 6 h 58"/>
                  <a:gd name="T30" fmla="*/ 1 w 60"/>
                  <a:gd name="T31" fmla="*/ 6 h 58"/>
                  <a:gd name="T32" fmla="*/ 1 w 60"/>
                  <a:gd name="T33" fmla="*/ 7 h 58"/>
                  <a:gd name="T34" fmla="*/ 2 w 60"/>
                  <a:gd name="T35" fmla="*/ 7 h 58"/>
                  <a:gd name="T36" fmla="*/ 3 w 60"/>
                  <a:gd name="T37" fmla="*/ 8 h 58"/>
                  <a:gd name="T38" fmla="*/ 3 w 60"/>
                  <a:gd name="T39" fmla="*/ 8 h 58"/>
                  <a:gd name="T40" fmla="*/ 4 w 60"/>
                  <a:gd name="T41" fmla="*/ 8 h 58"/>
                  <a:gd name="T42" fmla="*/ 5 w 60"/>
                  <a:gd name="T43" fmla="*/ 8 h 58"/>
                  <a:gd name="T44" fmla="*/ 6 w 60"/>
                  <a:gd name="T45" fmla="*/ 8 h 58"/>
                  <a:gd name="T46" fmla="*/ 6 w 60"/>
                  <a:gd name="T47" fmla="*/ 7 h 58"/>
                  <a:gd name="T48" fmla="*/ 7 w 60"/>
                  <a:gd name="T49" fmla="*/ 7 h 58"/>
                  <a:gd name="T50" fmla="*/ 7 w 60"/>
                  <a:gd name="T51" fmla="*/ 6 h 58"/>
                  <a:gd name="T52" fmla="*/ 8 w 60"/>
                  <a:gd name="T53" fmla="*/ 6 h 58"/>
                  <a:gd name="T54" fmla="*/ 8 w 60"/>
                  <a:gd name="T55" fmla="*/ 5 h 58"/>
                  <a:gd name="T56" fmla="*/ 8 w 60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" name="Freeform 27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" name="Freeform 28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" name="Freeform 28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" name="Freeform 28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" name="Freeform 28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8" name="Freeform 28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7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5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5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7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9" name="Freeform 28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0" name="Freeform 28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1" name="Freeform 28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992" name="Text Box 320"/>
          <p:cNvSpPr txBox="1">
            <a:spLocks noChangeArrowheads="1"/>
          </p:cNvSpPr>
          <p:nvPr/>
        </p:nvSpPr>
        <p:spPr bwMode="auto">
          <a:xfrm>
            <a:off x="7467261" y="1683001"/>
            <a:ext cx="214341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3200" b="1" dirty="0">
                <a:latin typeface="+mj-lt"/>
              </a:rPr>
              <a:t>  3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latin typeface="+mj-lt"/>
              </a:rPr>
              <a:t>  6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latin typeface="+mj-lt"/>
              </a:rPr>
              <a:t>  9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latin typeface="+mj-lt"/>
              </a:rPr>
              <a:t>12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latin typeface="+mj-lt"/>
              </a:rPr>
              <a:t>15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latin typeface="+mj-lt"/>
              </a:rPr>
              <a:t>18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latin typeface="+mj-lt"/>
              </a:rPr>
              <a:t>21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latin typeface="+mj-lt"/>
              </a:rPr>
              <a:t>24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latin typeface="+mj-lt"/>
              </a:rPr>
              <a:t>27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latin typeface="+mj-lt"/>
              </a:rPr>
              <a:t>30  :  3  =</a:t>
            </a:r>
          </a:p>
        </p:txBody>
      </p:sp>
      <p:sp>
        <p:nvSpPr>
          <p:cNvPr id="29003" name="Text Box 331"/>
          <p:cNvSpPr txBox="1">
            <a:spLocks noChangeArrowheads="1"/>
          </p:cNvSpPr>
          <p:nvPr/>
        </p:nvSpPr>
        <p:spPr bwMode="auto">
          <a:xfrm>
            <a:off x="9296400" y="1643784"/>
            <a:ext cx="69445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1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2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3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4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5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6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7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8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9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5143" name="Text Box 345"/>
          <p:cNvSpPr txBox="1">
            <a:spLocks noChangeArrowheads="1"/>
          </p:cNvSpPr>
          <p:nvPr/>
        </p:nvSpPr>
        <p:spPr bwMode="auto">
          <a:xfrm>
            <a:off x="2971800" y="1981201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pSp>
        <p:nvGrpSpPr>
          <p:cNvPr id="5144" name="Group 1024"/>
          <p:cNvGrpSpPr>
            <a:grpSpLocks/>
          </p:cNvGrpSpPr>
          <p:nvPr/>
        </p:nvGrpSpPr>
        <p:grpSpPr bwMode="auto">
          <a:xfrm>
            <a:off x="1077546" y="2840650"/>
            <a:ext cx="928688" cy="2133600"/>
            <a:chOff x="1527" y="1392"/>
            <a:chExt cx="585" cy="1344"/>
          </a:xfrm>
        </p:grpSpPr>
        <p:sp>
          <p:nvSpPr>
            <p:cNvPr id="5165" name="Rectangle 1025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6" name="Oval 1026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5167" name="Oval 1027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5168" name="Oval 1028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145" name="Group 1029"/>
          <p:cNvGrpSpPr>
            <a:grpSpLocks/>
          </p:cNvGrpSpPr>
          <p:nvPr/>
        </p:nvGrpSpPr>
        <p:grpSpPr bwMode="auto">
          <a:xfrm>
            <a:off x="2438282" y="2842237"/>
            <a:ext cx="928688" cy="2133600"/>
            <a:chOff x="1527" y="1392"/>
            <a:chExt cx="585" cy="1344"/>
          </a:xfrm>
        </p:grpSpPr>
        <p:sp>
          <p:nvSpPr>
            <p:cNvPr id="5161" name="Rectangle 1030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Oval 1031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5163" name="Oval 1032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5164" name="Oval 1033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146" name="Group 1034"/>
          <p:cNvGrpSpPr>
            <a:grpSpLocks/>
          </p:cNvGrpSpPr>
          <p:nvPr/>
        </p:nvGrpSpPr>
        <p:grpSpPr bwMode="auto">
          <a:xfrm>
            <a:off x="3752934" y="2839856"/>
            <a:ext cx="928688" cy="2133600"/>
            <a:chOff x="1527" y="1392"/>
            <a:chExt cx="585" cy="1344"/>
          </a:xfrm>
        </p:grpSpPr>
        <p:sp>
          <p:nvSpPr>
            <p:cNvPr id="5157" name="Rectangle 1035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Oval 1036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5159" name="Oval 1037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5160" name="Oval 1038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147" name="Group 1039"/>
          <p:cNvGrpSpPr>
            <a:grpSpLocks/>
          </p:cNvGrpSpPr>
          <p:nvPr/>
        </p:nvGrpSpPr>
        <p:grpSpPr bwMode="auto">
          <a:xfrm>
            <a:off x="4993479" y="2851545"/>
            <a:ext cx="928688" cy="2133600"/>
            <a:chOff x="1527" y="1392"/>
            <a:chExt cx="585" cy="1344"/>
          </a:xfrm>
        </p:grpSpPr>
        <p:sp>
          <p:nvSpPr>
            <p:cNvPr id="5153" name="Rectangle 1040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Oval 1041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5155" name="Oval 1042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5156" name="Oval 1043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 Box 317"/>
              <p:cNvSpPr txBox="1">
                <a:spLocks noChangeArrowheads="1"/>
              </p:cNvSpPr>
              <p:nvPr/>
            </p:nvSpPr>
            <p:spPr bwMode="auto">
              <a:xfrm>
                <a:off x="2021417" y="5076408"/>
                <a:ext cx="309403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0000FF"/>
                    </a:solidFill>
                    <a:latin typeface="+mj-lt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+mj-lt"/>
                  </a:rPr>
                  <a:t> 4 = 12</a:t>
                </a:r>
              </a:p>
            </p:txBody>
          </p:sp>
        </mc:Choice>
        <mc:Fallback xmlns="">
          <p:sp>
            <p:nvSpPr>
              <p:cNvPr id="333" name="Text 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1417" y="5076408"/>
                <a:ext cx="3094038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578" t="-13542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4" name="Rectangle 388"/>
          <p:cNvSpPr>
            <a:spLocks noChangeArrowheads="1"/>
          </p:cNvSpPr>
          <p:nvPr/>
        </p:nvSpPr>
        <p:spPr bwMode="auto">
          <a:xfrm>
            <a:off x="2021416" y="5679291"/>
            <a:ext cx="2983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+mj-lt"/>
              </a:rPr>
              <a:t>12 </a:t>
            </a:r>
            <a:r>
              <a:rPr lang="en-US" sz="1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:  3 =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4</a:t>
            </a:r>
          </a:p>
        </p:txBody>
      </p:sp>
      <p:sp>
        <p:nvSpPr>
          <p:cNvPr id="311" name="TextBox 310"/>
          <p:cNvSpPr txBox="1">
            <a:spLocks noChangeArrowheads="1"/>
          </p:cNvSpPr>
          <p:nvPr/>
        </p:nvSpPr>
        <p:spPr bwMode="auto">
          <a:xfrm>
            <a:off x="0" y="430557"/>
            <a:ext cx="11734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ba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ngày</a:t>
            </a:r>
            <a:r>
              <a:rPr lang="en-US" altLang="en-US" sz="3200" b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28 </a:t>
            </a:r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4 </a:t>
            </a:r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2020</a:t>
            </a:r>
          </a:p>
          <a:p>
            <a:pPr algn="ctr"/>
            <a:r>
              <a:rPr lang="en-US" altLang="en-US" sz="3200" b="1" u="sng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Toán</a:t>
            </a:r>
            <a:endParaRPr lang="en-US" altLang="en-US" sz="3200" b="1" u="sng" dirty="0" smtClean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  <a:p>
            <a:pPr algn="ctr"/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Bảng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chia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3</a:t>
            </a:r>
            <a:endParaRPr lang="vi-VN" altLang="en-US" sz="3200" b="1" dirty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  <a:p>
            <a:pPr algn="ctr"/>
            <a:endParaRPr lang="vi-VN" altLang="en-US" sz="3200" b="1" dirty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9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9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03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39879" y="2251880"/>
            <a:ext cx="390370" cy="453667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8777" y="2251880"/>
            <a:ext cx="553032" cy="45366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8777" y="2168337"/>
            <a:ext cx="26981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 : 3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 : 3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 : 3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: 3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: 3 = … 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: 3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: 3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: 3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: 3 = …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: 3 = 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55133" y="3485020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55133" y="2563328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5132" y="2116569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5131" y="3037091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5130" y="3947844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55129" y="4392735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55128" y="4866790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55128" y="5329614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55127" y="5783441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55126" y="6248207"/>
            <a:ext cx="661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46233" y="2149019"/>
            <a:ext cx="26981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× 1   = 3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× 2   = 6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× 3   = 9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× 4   = 12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× 5   = 15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× 6   = 18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× 7   = 21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× 8   = 24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× 9   = 27</a:t>
            </a:r>
          </a:p>
          <a:p>
            <a:pPr algn="just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× 10 = 30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457333" y="3947844"/>
            <a:ext cx="1165115" cy="7218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331465"/>
            <a:ext cx="11734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ba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ngày</a:t>
            </a:r>
            <a:r>
              <a:rPr lang="en-US" altLang="en-US" sz="3200" b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28 </a:t>
            </a:r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4 </a:t>
            </a:r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2020</a:t>
            </a:r>
          </a:p>
          <a:p>
            <a:pPr algn="ctr"/>
            <a:r>
              <a:rPr lang="en-US" altLang="en-US" sz="3200" b="1" u="sng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Toán</a:t>
            </a:r>
            <a:endParaRPr lang="en-US" altLang="en-US" sz="3200" b="1" u="sng" dirty="0" smtClean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  <a:p>
            <a:pPr algn="ctr"/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Bảng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chia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3</a:t>
            </a:r>
            <a:endParaRPr lang="vi-VN" altLang="en-US" sz="3200" b="1" dirty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  <a:p>
            <a:pPr algn="ctr"/>
            <a:endParaRPr lang="vi-VN" altLang="en-US" sz="3200" b="1" dirty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27" grpId="0"/>
      <p:bldP spid="28" grpId="0"/>
      <p:bldP spid="1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5"/>
          <p:cNvGrpSpPr>
            <a:grpSpLocks/>
          </p:cNvGrpSpPr>
          <p:nvPr/>
        </p:nvGrpSpPr>
        <p:grpSpPr bwMode="auto">
          <a:xfrm>
            <a:off x="46130" y="-73800"/>
            <a:ext cx="12192000" cy="6858000"/>
            <a:chOff x="0" y="0"/>
            <a:chExt cx="5760" cy="4320"/>
          </a:xfrm>
        </p:grpSpPr>
        <p:pic>
          <p:nvPicPr>
            <p:cNvPr id="616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70" name="Group 7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6312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3" name="Freeform 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 w 61"/>
                  <a:gd name="T1" fmla="*/ 8 h 60"/>
                  <a:gd name="T2" fmla="*/ 2 w 61"/>
                  <a:gd name="T3" fmla="*/ 8 h 60"/>
                  <a:gd name="T4" fmla="*/ 1 w 61"/>
                  <a:gd name="T5" fmla="*/ 7 h 60"/>
                  <a:gd name="T6" fmla="*/ 0 w 61"/>
                  <a:gd name="T7" fmla="*/ 6 h 60"/>
                  <a:gd name="T8" fmla="*/ 0 w 61"/>
                  <a:gd name="T9" fmla="*/ 4 h 60"/>
                  <a:gd name="T10" fmla="*/ 0 w 61"/>
                  <a:gd name="T11" fmla="*/ 3 h 60"/>
                  <a:gd name="T12" fmla="*/ 1 w 61"/>
                  <a:gd name="T13" fmla="*/ 1 h 60"/>
                  <a:gd name="T14" fmla="*/ 2 w 61"/>
                  <a:gd name="T15" fmla="*/ 1 h 60"/>
                  <a:gd name="T16" fmla="*/ 3 w 61"/>
                  <a:gd name="T17" fmla="*/ 0 h 60"/>
                  <a:gd name="T18" fmla="*/ 5 w 61"/>
                  <a:gd name="T19" fmla="*/ 1 h 60"/>
                  <a:gd name="T20" fmla="*/ 6 w 61"/>
                  <a:gd name="T21" fmla="*/ 1 h 60"/>
                  <a:gd name="T22" fmla="*/ 7 w 61"/>
                  <a:gd name="T23" fmla="*/ 3 h 60"/>
                  <a:gd name="T24" fmla="*/ 7 w 61"/>
                  <a:gd name="T25" fmla="*/ 4 h 60"/>
                  <a:gd name="T26" fmla="*/ 7 w 61"/>
                  <a:gd name="T27" fmla="*/ 6 h 60"/>
                  <a:gd name="T28" fmla="*/ 6 w 61"/>
                  <a:gd name="T29" fmla="*/ 7 h 60"/>
                  <a:gd name="T30" fmla="*/ 5 w 61"/>
                  <a:gd name="T31" fmla="*/ 8 h 60"/>
                  <a:gd name="T32" fmla="*/ 3 w 61"/>
                  <a:gd name="T33" fmla="*/ 8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4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5" name="Freeform 1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6" name="Freeform 12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21 w 177"/>
                  <a:gd name="T1" fmla="*/ 18 h 146"/>
                  <a:gd name="T2" fmla="*/ 23 w 177"/>
                  <a:gd name="T3" fmla="*/ 15 h 146"/>
                  <a:gd name="T4" fmla="*/ 22 w 177"/>
                  <a:gd name="T5" fmla="*/ 14 h 146"/>
                  <a:gd name="T6" fmla="*/ 21 w 177"/>
                  <a:gd name="T7" fmla="*/ 12 h 146"/>
                  <a:gd name="T8" fmla="*/ 18 w 177"/>
                  <a:gd name="T9" fmla="*/ 8 h 146"/>
                  <a:gd name="T10" fmla="*/ 16 w 177"/>
                  <a:gd name="T11" fmla="*/ 5 h 146"/>
                  <a:gd name="T12" fmla="*/ 12 w 177"/>
                  <a:gd name="T13" fmla="*/ 2 h 146"/>
                  <a:gd name="T14" fmla="*/ 9 w 177"/>
                  <a:gd name="T15" fmla="*/ 0 h 146"/>
                  <a:gd name="T16" fmla="*/ 5 w 177"/>
                  <a:gd name="T17" fmla="*/ 1 h 146"/>
                  <a:gd name="T18" fmla="*/ 2 w 177"/>
                  <a:gd name="T19" fmla="*/ 5 h 146"/>
                  <a:gd name="T20" fmla="*/ 1 w 177"/>
                  <a:gd name="T21" fmla="*/ 8 h 146"/>
                  <a:gd name="T22" fmla="*/ 0 w 177"/>
                  <a:gd name="T23" fmla="*/ 10 h 146"/>
                  <a:gd name="T24" fmla="*/ 1 w 177"/>
                  <a:gd name="T25" fmla="*/ 12 h 146"/>
                  <a:gd name="T26" fmla="*/ 1 w 177"/>
                  <a:gd name="T27" fmla="*/ 14 h 146"/>
                  <a:gd name="T28" fmla="*/ 3 w 177"/>
                  <a:gd name="T29" fmla="*/ 15 h 146"/>
                  <a:gd name="T30" fmla="*/ 4 w 177"/>
                  <a:gd name="T31" fmla="*/ 16 h 146"/>
                  <a:gd name="T32" fmla="*/ 6 w 177"/>
                  <a:gd name="T33" fmla="*/ 17 h 146"/>
                  <a:gd name="T34" fmla="*/ 8 w 177"/>
                  <a:gd name="T35" fmla="*/ 18 h 146"/>
                  <a:gd name="T36" fmla="*/ 10 w 177"/>
                  <a:gd name="T37" fmla="*/ 18 h 146"/>
                  <a:gd name="T38" fmla="*/ 13 w 177"/>
                  <a:gd name="T39" fmla="*/ 18 h 146"/>
                  <a:gd name="T40" fmla="*/ 15 w 177"/>
                  <a:gd name="T41" fmla="*/ 18 h 146"/>
                  <a:gd name="T42" fmla="*/ 17 w 177"/>
                  <a:gd name="T43" fmla="*/ 19 h 146"/>
                  <a:gd name="T44" fmla="*/ 18 w 177"/>
                  <a:gd name="T45" fmla="*/ 19 h 146"/>
                  <a:gd name="T46" fmla="*/ 20 w 177"/>
                  <a:gd name="T47" fmla="*/ 18 h 146"/>
                  <a:gd name="T48" fmla="*/ 21 w 177"/>
                  <a:gd name="T49" fmla="*/ 18 h 146"/>
                  <a:gd name="T50" fmla="*/ 21 w 177"/>
                  <a:gd name="T51" fmla="*/ 18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7" name="Freeform 1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23 w 178"/>
                  <a:gd name="T1" fmla="*/ 3 h 143"/>
                  <a:gd name="T2" fmla="*/ 21 w 178"/>
                  <a:gd name="T3" fmla="*/ 0 h 143"/>
                  <a:gd name="T4" fmla="*/ 21 w 178"/>
                  <a:gd name="T5" fmla="*/ 0 h 143"/>
                  <a:gd name="T6" fmla="*/ 20 w 178"/>
                  <a:gd name="T7" fmla="*/ 0 h 143"/>
                  <a:gd name="T8" fmla="*/ 19 w 178"/>
                  <a:gd name="T9" fmla="*/ 0 h 143"/>
                  <a:gd name="T10" fmla="*/ 17 w 178"/>
                  <a:gd name="T11" fmla="*/ 0 h 143"/>
                  <a:gd name="T12" fmla="*/ 15 w 178"/>
                  <a:gd name="T13" fmla="*/ 0 h 143"/>
                  <a:gd name="T14" fmla="*/ 13 w 178"/>
                  <a:gd name="T15" fmla="*/ 0 h 143"/>
                  <a:gd name="T16" fmla="*/ 10 w 178"/>
                  <a:gd name="T17" fmla="*/ 0 h 143"/>
                  <a:gd name="T18" fmla="*/ 8 w 178"/>
                  <a:gd name="T19" fmla="*/ 0 h 143"/>
                  <a:gd name="T20" fmla="*/ 6 w 178"/>
                  <a:gd name="T21" fmla="*/ 1 h 143"/>
                  <a:gd name="T22" fmla="*/ 4 w 178"/>
                  <a:gd name="T23" fmla="*/ 2 h 143"/>
                  <a:gd name="T24" fmla="*/ 3 w 178"/>
                  <a:gd name="T25" fmla="*/ 3 h 143"/>
                  <a:gd name="T26" fmla="*/ 1 w 178"/>
                  <a:gd name="T27" fmla="*/ 4 h 143"/>
                  <a:gd name="T28" fmla="*/ 1 w 178"/>
                  <a:gd name="T29" fmla="*/ 6 h 143"/>
                  <a:gd name="T30" fmla="*/ 0 w 178"/>
                  <a:gd name="T31" fmla="*/ 8 h 143"/>
                  <a:gd name="T32" fmla="*/ 1 w 178"/>
                  <a:gd name="T33" fmla="*/ 10 h 143"/>
                  <a:gd name="T34" fmla="*/ 2 w 178"/>
                  <a:gd name="T35" fmla="*/ 13 h 143"/>
                  <a:gd name="T36" fmla="*/ 6 w 178"/>
                  <a:gd name="T37" fmla="*/ 16 h 143"/>
                  <a:gd name="T38" fmla="*/ 9 w 178"/>
                  <a:gd name="T39" fmla="*/ 17 h 143"/>
                  <a:gd name="T40" fmla="*/ 12 w 178"/>
                  <a:gd name="T41" fmla="*/ 16 h 143"/>
                  <a:gd name="T42" fmla="*/ 16 w 178"/>
                  <a:gd name="T43" fmla="*/ 13 h 143"/>
                  <a:gd name="T44" fmla="*/ 19 w 178"/>
                  <a:gd name="T45" fmla="*/ 10 h 143"/>
                  <a:gd name="T46" fmla="*/ 21 w 178"/>
                  <a:gd name="T47" fmla="*/ 6 h 143"/>
                  <a:gd name="T48" fmla="*/ 22 w 178"/>
                  <a:gd name="T49" fmla="*/ 4 h 143"/>
                  <a:gd name="T50" fmla="*/ 23 w 178"/>
                  <a:gd name="T51" fmla="*/ 3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8" name="Freeform 14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1 w 132"/>
                  <a:gd name="T1" fmla="*/ 0 h 181"/>
                  <a:gd name="T2" fmla="*/ 7 w 132"/>
                  <a:gd name="T3" fmla="*/ 0 h 181"/>
                  <a:gd name="T4" fmla="*/ 6 w 132"/>
                  <a:gd name="T5" fmla="*/ 1 h 181"/>
                  <a:gd name="T6" fmla="*/ 5 w 132"/>
                  <a:gd name="T7" fmla="*/ 3 h 181"/>
                  <a:gd name="T8" fmla="*/ 3 w 132"/>
                  <a:gd name="T9" fmla="*/ 7 h 181"/>
                  <a:gd name="T10" fmla="*/ 1 w 132"/>
                  <a:gd name="T11" fmla="*/ 11 h 181"/>
                  <a:gd name="T12" fmla="*/ 0 w 132"/>
                  <a:gd name="T13" fmla="*/ 15 h 181"/>
                  <a:gd name="T14" fmla="*/ 1 w 132"/>
                  <a:gd name="T15" fmla="*/ 19 h 181"/>
                  <a:gd name="T16" fmla="*/ 3 w 132"/>
                  <a:gd name="T17" fmla="*/ 21 h 181"/>
                  <a:gd name="T18" fmla="*/ 8 w 132"/>
                  <a:gd name="T19" fmla="*/ 22 h 181"/>
                  <a:gd name="T20" fmla="*/ 14 w 132"/>
                  <a:gd name="T21" fmla="*/ 21 h 181"/>
                  <a:gd name="T22" fmla="*/ 16 w 132"/>
                  <a:gd name="T23" fmla="*/ 19 h 181"/>
                  <a:gd name="T24" fmla="*/ 17 w 132"/>
                  <a:gd name="T25" fmla="*/ 15 h 181"/>
                  <a:gd name="T26" fmla="*/ 16 w 132"/>
                  <a:gd name="T27" fmla="*/ 11 h 181"/>
                  <a:gd name="T28" fmla="*/ 15 w 132"/>
                  <a:gd name="T29" fmla="*/ 7 h 181"/>
                  <a:gd name="T30" fmla="*/ 13 w 132"/>
                  <a:gd name="T31" fmla="*/ 3 h 181"/>
                  <a:gd name="T32" fmla="*/ 11 w 132"/>
                  <a:gd name="T33" fmla="*/ 1 h 181"/>
                  <a:gd name="T34" fmla="*/ 1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9" name="Freeform 1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 w 177"/>
                  <a:gd name="T1" fmla="*/ 1 h 144"/>
                  <a:gd name="T2" fmla="*/ 0 w 177"/>
                  <a:gd name="T3" fmla="*/ 4 h 144"/>
                  <a:gd name="T4" fmla="*/ 0 w 177"/>
                  <a:gd name="T5" fmla="*/ 5 h 144"/>
                  <a:gd name="T6" fmla="*/ 2 w 177"/>
                  <a:gd name="T7" fmla="*/ 7 h 144"/>
                  <a:gd name="T8" fmla="*/ 4 w 177"/>
                  <a:gd name="T9" fmla="*/ 11 h 144"/>
                  <a:gd name="T10" fmla="*/ 7 w 177"/>
                  <a:gd name="T11" fmla="*/ 14 h 144"/>
                  <a:gd name="T12" fmla="*/ 10 w 177"/>
                  <a:gd name="T13" fmla="*/ 17 h 144"/>
                  <a:gd name="T14" fmla="*/ 13 w 177"/>
                  <a:gd name="T15" fmla="*/ 18 h 144"/>
                  <a:gd name="T16" fmla="*/ 17 w 177"/>
                  <a:gd name="T17" fmla="*/ 18 h 144"/>
                  <a:gd name="T18" fmla="*/ 20 w 177"/>
                  <a:gd name="T19" fmla="*/ 14 h 144"/>
                  <a:gd name="T20" fmla="*/ 21 w 177"/>
                  <a:gd name="T21" fmla="*/ 11 h 144"/>
                  <a:gd name="T22" fmla="*/ 22 w 177"/>
                  <a:gd name="T23" fmla="*/ 9 h 144"/>
                  <a:gd name="T24" fmla="*/ 22 w 177"/>
                  <a:gd name="T25" fmla="*/ 7 h 144"/>
                  <a:gd name="T26" fmla="*/ 21 w 177"/>
                  <a:gd name="T27" fmla="*/ 5 h 144"/>
                  <a:gd name="T28" fmla="*/ 20 w 177"/>
                  <a:gd name="T29" fmla="*/ 4 h 144"/>
                  <a:gd name="T30" fmla="*/ 18 w 177"/>
                  <a:gd name="T31" fmla="*/ 3 h 144"/>
                  <a:gd name="T32" fmla="*/ 16 w 177"/>
                  <a:gd name="T33" fmla="*/ 2 h 144"/>
                  <a:gd name="T34" fmla="*/ 14 w 177"/>
                  <a:gd name="T35" fmla="*/ 1 h 144"/>
                  <a:gd name="T36" fmla="*/ 12 w 177"/>
                  <a:gd name="T37" fmla="*/ 1 h 144"/>
                  <a:gd name="T38" fmla="*/ 10 w 177"/>
                  <a:gd name="T39" fmla="*/ 1 h 144"/>
                  <a:gd name="T40" fmla="*/ 7 w 177"/>
                  <a:gd name="T41" fmla="*/ 1 h 144"/>
                  <a:gd name="T42" fmla="*/ 6 w 177"/>
                  <a:gd name="T43" fmla="*/ 0 h 144"/>
                  <a:gd name="T44" fmla="*/ 4 w 177"/>
                  <a:gd name="T45" fmla="*/ 0 h 144"/>
                  <a:gd name="T46" fmla="*/ 3 w 177"/>
                  <a:gd name="T47" fmla="*/ 1 h 144"/>
                  <a:gd name="T48" fmla="*/ 2 w 177"/>
                  <a:gd name="T49" fmla="*/ 1 h 144"/>
                  <a:gd name="T50" fmla="*/ 1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0" name="Freeform 1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5 h 143"/>
                  <a:gd name="T2" fmla="*/ 2 w 180"/>
                  <a:gd name="T3" fmla="*/ 18 h 143"/>
                  <a:gd name="T4" fmla="*/ 3 w 180"/>
                  <a:gd name="T5" fmla="*/ 18 h 143"/>
                  <a:gd name="T6" fmla="*/ 3 w 180"/>
                  <a:gd name="T7" fmla="*/ 18 h 143"/>
                  <a:gd name="T8" fmla="*/ 5 w 180"/>
                  <a:gd name="T9" fmla="*/ 18 h 143"/>
                  <a:gd name="T10" fmla="*/ 6 w 180"/>
                  <a:gd name="T11" fmla="*/ 18 h 143"/>
                  <a:gd name="T12" fmla="*/ 8 w 180"/>
                  <a:gd name="T13" fmla="*/ 18 h 143"/>
                  <a:gd name="T14" fmla="*/ 10 w 180"/>
                  <a:gd name="T15" fmla="*/ 18 h 143"/>
                  <a:gd name="T16" fmla="*/ 13 w 180"/>
                  <a:gd name="T17" fmla="*/ 18 h 143"/>
                  <a:gd name="T18" fmla="*/ 15 w 180"/>
                  <a:gd name="T19" fmla="*/ 17 h 143"/>
                  <a:gd name="T20" fmla="*/ 17 w 180"/>
                  <a:gd name="T21" fmla="*/ 17 h 143"/>
                  <a:gd name="T22" fmla="*/ 19 w 180"/>
                  <a:gd name="T23" fmla="*/ 16 h 143"/>
                  <a:gd name="T24" fmla="*/ 21 w 180"/>
                  <a:gd name="T25" fmla="*/ 15 h 143"/>
                  <a:gd name="T26" fmla="*/ 22 w 180"/>
                  <a:gd name="T27" fmla="*/ 14 h 143"/>
                  <a:gd name="T28" fmla="*/ 23 w 180"/>
                  <a:gd name="T29" fmla="*/ 12 h 143"/>
                  <a:gd name="T30" fmla="*/ 23 w 180"/>
                  <a:gd name="T31" fmla="*/ 10 h 143"/>
                  <a:gd name="T32" fmla="*/ 22 w 180"/>
                  <a:gd name="T33" fmla="*/ 8 h 143"/>
                  <a:gd name="T34" fmla="*/ 21 w 180"/>
                  <a:gd name="T35" fmla="*/ 5 h 143"/>
                  <a:gd name="T36" fmla="*/ 18 w 180"/>
                  <a:gd name="T37" fmla="*/ 1 h 143"/>
                  <a:gd name="T38" fmla="*/ 14 w 180"/>
                  <a:gd name="T39" fmla="*/ 0 h 143"/>
                  <a:gd name="T40" fmla="*/ 11 w 180"/>
                  <a:gd name="T41" fmla="*/ 2 h 143"/>
                  <a:gd name="T42" fmla="*/ 7 w 180"/>
                  <a:gd name="T43" fmla="*/ 4 h 143"/>
                  <a:gd name="T44" fmla="*/ 5 w 180"/>
                  <a:gd name="T45" fmla="*/ 8 h 143"/>
                  <a:gd name="T46" fmla="*/ 2 w 180"/>
                  <a:gd name="T47" fmla="*/ 11 h 143"/>
                  <a:gd name="T48" fmla="*/ 1 w 180"/>
                  <a:gd name="T49" fmla="*/ 14 h 143"/>
                  <a:gd name="T50" fmla="*/ 0 w 180"/>
                  <a:gd name="T51" fmla="*/ 15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1" name="Freeform 1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3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3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2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3" name="Freeform 1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4" name="Freeform 2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4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3 h 58"/>
                  <a:gd name="T20" fmla="*/ 0 w 71"/>
                  <a:gd name="T21" fmla="*/ 5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5" name="Freeform 2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9 w 71"/>
                  <a:gd name="T1" fmla="*/ 1 h 57"/>
                  <a:gd name="T2" fmla="*/ 9 w 71"/>
                  <a:gd name="T3" fmla="*/ 0 h 57"/>
                  <a:gd name="T4" fmla="*/ 8 w 71"/>
                  <a:gd name="T5" fmla="*/ 0 h 57"/>
                  <a:gd name="T6" fmla="*/ 7 w 71"/>
                  <a:gd name="T7" fmla="*/ 0 h 57"/>
                  <a:gd name="T8" fmla="*/ 5 w 71"/>
                  <a:gd name="T9" fmla="*/ 0 h 57"/>
                  <a:gd name="T10" fmla="*/ 4 w 71"/>
                  <a:gd name="T11" fmla="*/ 0 h 57"/>
                  <a:gd name="T12" fmla="*/ 2 w 71"/>
                  <a:gd name="T13" fmla="*/ 0 h 57"/>
                  <a:gd name="T14" fmla="*/ 1 w 71"/>
                  <a:gd name="T15" fmla="*/ 1 h 57"/>
                  <a:gd name="T16" fmla="*/ 0 w 71"/>
                  <a:gd name="T17" fmla="*/ 3 h 57"/>
                  <a:gd name="T18" fmla="*/ 1 w 71"/>
                  <a:gd name="T19" fmla="*/ 5 h 57"/>
                  <a:gd name="T20" fmla="*/ 2 w 71"/>
                  <a:gd name="T21" fmla="*/ 6 h 57"/>
                  <a:gd name="T22" fmla="*/ 4 w 71"/>
                  <a:gd name="T23" fmla="*/ 7 h 57"/>
                  <a:gd name="T24" fmla="*/ 5 w 71"/>
                  <a:gd name="T25" fmla="*/ 6 h 57"/>
                  <a:gd name="T26" fmla="*/ 7 w 71"/>
                  <a:gd name="T27" fmla="*/ 5 h 57"/>
                  <a:gd name="T28" fmla="*/ 8 w 71"/>
                  <a:gd name="T29" fmla="*/ 4 h 57"/>
                  <a:gd name="T30" fmla="*/ 8 w 71"/>
                  <a:gd name="T31" fmla="*/ 2 h 57"/>
                  <a:gd name="T32" fmla="*/ 9 w 71"/>
                  <a:gd name="T33" fmla="*/ 1 h 57"/>
                  <a:gd name="T34" fmla="*/ 9 w 71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6" name="Freeform 2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4 w 52"/>
                  <a:gd name="T1" fmla="*/ 0 h 73"/>
                  <a:gd name="T2" fmla="*/ 3 w 52"/>
                  <a:gd name="T3" fmla="*/ 0 h 73"/>
                  <a:gd name="T4" fmla="*/ 3 w 52"/>
                  <a:gd name="T5" fmla="*/ 0 h 73"/>
                  <a:gd name="T6" fmla="*/ 2 w 52"/>
                  <a:gd name="T7" fmla="*/ 1 h 73"/>
                  <a:gd name="T8" fmla="*/ 1 w 52"/>
                  <a:gd name="T9" fmla="*/ 2 h 73"/>
                  <a:gd name="T10" fmla="*/ 1 w 52"/>
                  <a:gd name="T11" fmla="*/ 4 h 73"/>
                  <a:gd name="T12" fmla="*/ 0 w 52"/>
                  <a:gd name="T13" fmla="*/ 6 h 73"/>
                  <a:gd name="T14" fmla="*/ 1 w 52"/>
                  <a:gd name="T15" fmla="*/ 7 h 73"/>
                  <a:gd name="T16" fmla="*/ 2 w 52"/>
                  <a:gd name="T17" fmla="*/ 8 h 73"/>
                  <a:gd name="T18" fmla="*/ 4 w 52"/>
                  <a:gd name="T19" fmla="*/ 9 h 73"/>
                  <a:gd name="T20" fmla="*/ 6 w 52"/>
                  <a:gd name="T21" fmla="*/ 8 h 73"/>
                  <a:gd name="T22" fmla="*/ 7 w 52"/>
                  <a:gd name="T23" fmla="*/ 7 h 73"/>
                  <a:gd name="T24" fmla="*/ 7 w 52"/>
                  <a:gd name="T25" fmla="*/ 6 h 73"/>
                  <a:gd name="T26" fmla="*/ 7 w 52"/>
                  <a:gd name="T27" fmla="*/ 4 h 73"/>
                  <a:gd name="T28" fmla="*/ 6 w 52"/>
                  <a:gd name="T29" fmla="*/ 2 h 73"/>
                  <a:gd name="T30" fmla="*/ 5 w 52"/>
                  <a:gd name="T31" fmla="*/ 1 h 73"/>
                  <a:gd name="T32" fmla="*/ 5 w 52"/>
                  <a:gd name="T33" fmla="*/ 0 h 73"/>
                  <a:gd name="T34" fmla="*/ 4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7" name="Freeform 2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1 h 57"/>
                  <a:gd name="T4" fmla="*/ 1 w 71"/>
                  <a:gd name="T5" fmla="*/ 1 h 57"/>
                  <a:gd name="T6" fmla="*/ 1 w 71"/>
                  <a:gd name="T7" fmla="*/ 2 h 57"/>
                  <a:gd name="T8" fmla="*/ 2 w 71"/>
                  <a:gd name="T9" fmla="*/ 4 h 57"/>
                  <a:gd name="T10" fmla="*/ 3 w 71"/>
                  <a:gd name="T11" fmla="*/ 5 h 57"/>
                  <a:gd name="T12" fmla="*/ 4 w 71"/>
                  <a:gd name="T13" fmla="*/ 6 h 57"/>
                  <a:gd name="T14" fmla="*/ 6 w 71"/>
                  <a:gd name="T15" fmla="*/ 7 h 57"/>
                  <a:gd name="T16" fmla="*/ 7 w 71"/>
                  <a:gd name="T17" fmla="*/ 6 h 57"/>
                  <a:gd name="T18" fmla="*/ 9 w 71"/>
                  <a:gd name="T19" fmla="*/ 5 h 57"/>
                  <a:gd name="T20" fmla="*/ 9 w 71"/>
                  <a:gd name="T21" fmla="*/ 3 h 57"/>
                  <a:gd name="T22" fmla="*/ 9 w 71"/>
                  <a:gd name="T23" fmla="*/ 1 h 57"/>
                  <a:gd name="T24" fmla="*/ 8 w 71"/>
                  <a:gd name="T25" fmla="*/ 0 h 57"/>
                  <a:gd name="T26" fmla="*/ 6 w 71"/>
                  <a:gd name="T27" fmla="*/ 0 h 57"/>
                  <a:gd name="T28" fmla="*/ 4 w 71"/>
                  <a:gd name="T29" fmla="*/ 0 h 57"/>
                  <a:gd name="T30" fmla="*/ 3 w 71"/>
                  <a:gd name="T31" fmla="*/ 0 h 57"/>
                  <a:gd name="T32" fmla="*/ 2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8" name="Freeform 2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5 h 57"/>
                  <a:gd name="T2" fmla="*/ 1 w 71"/>
                  <a:gd name="T3" fmla="*/ 7 h 57"/>
                  <a:gd name="T4" fmla="*/ 2 w 71"/>
                  <a:gd name="T5" fmla="*/ 7 h 57"/>
                  <a:gd name="T6" fmla="*/ 3 w 71"/>
                  <a:gd name="T7" fmla="*/ 7 h 57"/>
                  <a:gd name="T8" fmla="*/ 4 w 71"/>
                  <a:gd name="T9" fmla="*/ 7 h 57"/>
                  <a:gd name="T10" fmla="*/ 6 w 71"/>
                  <a:gd name="T11" fmla="*/ 6 h 57"/>
                  <a:gd name="T12" fmla="*/ 8 w 71"/>
                  <a:gd name="T13" fmla="*/ 6 h 57"/>
                  <a:gd name="T14" fmla="*/ 9 w 71"/>
                  <a:gd name="T15" fmla="*/ 5 h 57"/>
                  <a:gd name="T16" fmla="*/ 9 w 71"/>
                  <a:gd name="T17" fmla="*/ 4 h 57"/>
                  <a:gd name="T18" fmla="*/ 9 w 71"/>
                  <a:gd name="T19" fmla="*/ 2 h 57"/>
                  <a:gd name="T20" fmla="*/ 7 w 71"/>
                  <a:gd name="T21" fmla="*/ 0 h 57"/>
                  <a:gd name="T22" fmla="*/ 6 w 71"/>
                  <a:gd name="T23" fmla="*/ 0 h 57"/>
                  <a:gd name="T24" fmla="*/ 4 w 71"/>
                  <a:gd name="T25" fmla="*/ 0 h 57"/>
                  <a:gd name="T26" fmla="*/ 3 w 71"/>
                  <a:gd name="T27" fmla="*/ 1 h 57"/>
                  <a:gd name="T28" fmla="*/ 2 w 71"/>
                  <a:gd name="T29" fmla="*/ 2 h 57"/>
                  <a:gd name="T30" fmla="*/ 1 w 71"/>
                  <a:gd name="T31" fmla="*/ 4 h 57"/>
                  <a:gd name="T32" fmla="*/ 1 w 71"/>
                  <a:gd name="T33" fmla="*/ 5 h 57"/>
                  <a:gd name="T34" fmla="*/ 0 w 71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9" name="Freeform 2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2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2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0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1" name="Freeform 2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2" name="Freeform 2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3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2 h 58"/>
                  <a:gd name="T20" fmla="*/ 0 w 71"/>
                  <a:gd name="T21" fmla="*/ 4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3" name="Freeform 2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0 w 72"/>
                  <a:gd name="T1" fmla="*/ 2 h 56"/>
                  <a:gd name="T2" fmla="*/ 9 w 72"/>
                  <a:gd name="T3" fmla="*/ 0 h 56"/>
                  <a:gd name="T4" fmla="*/ 8 w 72"/>
                  <a:gd name="T5" fmla="*/ 0 h 56"/>
                  <a:gd name="T6" fmla="*/ 7 w 72"/>
                  <a:gd name="T7" fmla="*/ 0 h 56"/>
                  <a:gd name="T8" fmla="*/ 6 w 72"/>
                  <a:gd name="T9" fmla="*/ 0 h 56"/>
                  <a:gd name="T10" fmla="*/ 4 w 72"/>
                  <a:gd name="T11" fmla="*/ 1 h 56"/>
                  <a:gd name="T12" fmla="*/ 2 w 72"/>
                  <a:gd name="T13" fmla="*/ 1 h 56"/>
                  <a:gd name="T14" fmla="*/ 1 w 72"/>
                  <a:gd name="T15" fmla="*/ 2 h 56"/>
                  <a:gd name="T16" fmla="*/ 0 w 72"/>
                  <a:gd name="T17" fmla="*/ 4 h 56"/>
                  <a:gd name="T18" fmla="*/ 1 w 72"/>
                  <a:gd name="T19" fmla="*/ 6 h 56"/>
                  <a:gd name="T20" fmla="*/ 3 w 72"/>
                  <a:gd name="T21" fmla="*/ 7 h 56"/>
                  <a:gd name="T22" fmla="*/ 4 w 72"/>
                  <a:gd name="T23" fmla="*/ 7 h 56"/>
                  <a:gd name="T24" fmla="*/ 5 w 72"/>
                  <a:gd name="T25" fmla="*/ 7 h 56"/>
                  <a:gd name="T26" fmla="*/ 7 w 72"/>
                  <a:gd name="T27" fmla="*/ 6 h 56"/>
                  <a:gd name="T28" fmla="*/ 8 w 72"/>
                  <a:gd name="T29" fmla="*/ 5 h 56"/>
                  <a:gd name="T30" fmla="*/ 9 w 72"/>
                  <a:gd name="T31" fmla="*/ 3 h 56"/>
                  <a:gd name="T32" fmla="*/ 10 w 72"/>
                  <a:gd name="T33" fmla="*/ 2 h 56"/>
                  <a:gd name="T34" fmla="*/ 10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4" name="Freeform 3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4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2 h 72"/>
                  <a:gd name="T8" fmla="*/ 1 w 53"/>
                  <a:gd name="T9" fmla="*/ 3 h 72"/>
                  <a:gd name="T10" fmla="*/ 0 w 53"/>
                  <a:gd name="T11" fmla="*/ 5 h 72"/>
                  <a:gd name="T12" fmla="*/ 0 w 53"/>
                  <a:gd name="T13" fmla="*/ 7 h 72"/>
                  <a:gd name="T14" fmla="*/ 0 w 53"/>
                  <a:gd name="T15" fmla="*/ 8 h 72"/>
                  <a:gd name="T16" fmla="*/ 1 w 53"/>
                  <a:gd name="T17" fmla="*/ 9 h 72"/>
                  <a:gd name="T18" fmla="*/ 3 w 53"/>
                  <a:gd name="T19" fmla="*/ 10 h 72"/>
                  <a:gd name="T20" fmla="*/ 5 w 53"/>
                  <a:gd name="T21" fmla="*/ 9 h 72"/>
                  <a:gd name="T22" fmla="*/ 6 w 53"/>
                  <a:gd name="T23" fmla="*/ 8 h 72"/>
                  <a:gd name="T24" fmla="*/ 6 w 53"/>
                  <a:gd name="T25" fmla="*/ 7 h 72"/>
                  <a:gd name="T26" fmla="*/ 6 w 53"/>
                  <a:gd name="T27" fmla="*/ 5 h 72"/>
                  <a:gd name="T28" fmla="*/ 5 w 53"/>
                  <a:gd name="T29" fmla="*/ 3 h 72"/>
                  <a:gd name="T30" fmla="*/ 5 w 53"/>
                  <a:gd name="T31" fmla="*/ 2 h 72"/>
                  <a:gd name="T32" fmla="*/ 4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5" name="Freeform 3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2 h 56"/>
                  <a:gd name="T4" fmla="*/ 1 w 71"/>
                  <a:gd name="T5" fmla="*/ 2 h 56"/>
                  <a:gd name="T6" fmla="*/ 1 w 71"/>
                  <a:gd name="T7" fmla="*/ 3 h 56"/>
                  <a:gd name="T8" fmla="*/ 2 w 71"/>
                  <a:gd name="T9" fmla="*/ 5 h 56"/>
                  <a:gd name="T10" fmla="*/ 3 w 71"/>
                  <a:gd name="T11" fmla="*/ 6 h 56"/>
                  <a:gd name="T12" fmla="*/ 4 w 71"/>
                  <a:gd name="T13" fmla="*/ 7 h 56"/>
                  <a:gd name="T14" fmla="*/ 6 w 71"/>
                  <a:gd name="T15" fmla="*/ 7 h 56"/>
                  <a:gd name="T16" fmla="*/ 7 w 71"/>
                  <a:gd name="T17" fmla="*/ 7 h 56"/>
                  <a:gd name="T18" fmla="*/ 9 w 71"/>
                  <a:gd name="T19" fmla="*/ 6 h 56"/>
                  <a:gd name="T20" fmla="*/ 9 w 71"/>
                  <a:gd name="T21" fmla="*/ 4 h 56"/>
                  <a:gd name="T22" fmla="*/ 9 w 71"/>
                  <a:gd name="T23" fmla="*/ 2 h 56"/>
                  <a:gd name="T24" fmla="*/ 8 w 71"/>
                  <a:gd name="T25" fmla="*/ 1 h 56"/>
                  <a:gd name="T26" fmla="*/ 6 w 71"/>
                  <a:gd name="T27" fmla="*/ 1 h 56"/>
                  <a:gd name="T28" fmla="*/ 4 w 71"/>
                  <a:gd name="T29" fmla="*/ 0 h 56"/>
                  <a:gd name="T30" fmla="*/ 3 w 71"/>
                  <a:gd name="T31" fmla="*/ 0 h 56"/>
                  <a:gd name="T32" fmla="*/ 2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6" name="Freeform 3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5 h 57"/>
                  <a:gd name="T2" fmla="*/ 1 w 72"/>
                  <a:gd name="T3" fmla="*/ 7 h 57"/>
                  <a:gd name="T4" fmla="*/ 2 w 72"/>
                  <a:gd name="T5" fmla="*/ 7 h 57"/>
                  <a:gd name="T6" fmla="*/ 3 w 72"/>
                  <a:gd name="T7" fmla="*/ 7 h 57"/>
                  <a:gd name="T8" fmla="*/ 4 w 72"/>
                  <a:gd name="T9" fmla="*/ 7 h 57"/>
                  <a:gd name="T10" fmla="*/ 6 w 72"/>
                  <a:gd name="T11" fmla="*/ 6 h 57"/>
                  <a:gd name="T12" fmla="*/ 8 w 72"/>
                  <a:gd name="T13" fmla="*/ 6 h 57"/>
                  <a:gd name="T14" fmla="*/ 9 w 72"/>
                  <a:gd name="T15" fmla="*/ 5 h 57"/>
                  <a:gd name="T16" fmla="*/ 10 w 72"/>
                  <a:gd name="T17" fmla="*/ 3 h 57"/>
                  <a:gd name="T18" fmla="*/ 9 w 72"/>
                  <a:gd name="T19" fmla="*/ 2 h 57"/>
                  <a:gd name="T20" fmla="*/ 7 w 72"/>
                  <a:gd name="T21" fmla="*/ 0 h 57"/>
                  <a:gd name="T22" fmla="*/ 6 w 72"/>
                  <a:gd name="T23" fmla="*/ 0 h 57"/>
                  <a:gd name="T24" fmla="*/ 5 w 72"/>
                  <a:gd name="T25" fmla="*/ 0 h 57"/>
                  <a:gd name="T26" fmla="*/ 3 w 72"/>
                  <a:gd name="T27" fmla="*/ 1 h 57"/>
                  <a:gd name="T28" fmla="*/ 2 w 72"/>
                  <a:gd name="T29" fmla="*/ 2 h 57"/>
                  <a:gd name="T30" fmla="*/ 1 w 72"/>
                  <a:gd name="T31" fmla="*/ 4 h 57"/>
                  <a:gd name="T32" fmla="*/ 1 w 72"/>
                  <a:gd name="T33" fmla="*/ 5 h 57"/>
                  <a:gd name="T34" fmla="*/ 0 w 72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7" name="Freeform 3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 w 23"/>
                  <a:gd name="T1" fmla="*/ 3 h 24"/>
                  <a:gd name="T2" fmla="*/ 0 w 23"/>
                  <a:gd name="T3" fmla="*/ 3 h 24"/>
                  <a:gd name="T4" fmla="*/ 0 w 23"/>
                  <a:gd name="T5" fmla="*/ 3 h 24"/>
                  <a:gd name="T6" fmla="*/ 0 w 23"/>
                  <a:gd name="T7" fmla="*/ 3 h 24"/>
                  <a:gd name="T8" fmla="*/ 0 w 23"/>
                  <a:gd name="T9" fmla="*/ 2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1 w 23"/>
                  <a:gd name="T17" fmla="*/ 0 h 24"/>
                  <a:gd name="T18" fmla="*/ 2 w 23"/>
                  <a:gd name="T19" fmla="*/ 1 h 24"/>
                  <a:gd name="T20" fmla="*/ 2 w 23"/>
                  <a:gd name="T21" fmla="*/ 1 h 24"/>
                  <a:gd name="T22" fmla="*/ 2 w 23"/>
                  <a:gd name="T23" fmla="*/ 1 h 24"/>
                  <a:gd name="T24" fmla="*/ 2 w 23"/>
                  <a:gd name="T25" fmla="*/ 2 h 24"/>
                  <a:gd name="T26" fmla="*/ 2 w 23"/>
                  <a:gd name="T27" fmla="*/ 3 h 24"/>
                  <a:gd name="T28" fmla="*/ 2 w 23"/>
                  <a:gd name="T29" fmla="*/ 3 h 24"/>
                  <a:gd name="T30" fmla="*/ 2 w 23"/>
                  <a:gd name="T31" fmla="*/ 3 h 24"/>
                  <a:gd name="T32" fmla="*/ 1 w 23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8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9" name="Freeform 3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0" name="Freeform 3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8 w 72"/>
                  <a:gd name="T1" fmla="*/ 7 h 58"/>
                  <a:gd name="T2" fmla="*/ 8 w 72"/>
                  <a:gd name="T3" fmla="*/ 5 h 58"/>
                  <a:gd name="T4" fmla="*/ 8 w 72"/>
                  <a:gd name="T5" fmla="*/ 5 h 58"/>
                  <a:gd name="T6" fmla="*/ 8 w 72"/>
                  <a:gd name="T7" fmla="*/ 4 h 58"/>
                  <a:gd name="T8" fmla="*/ 7 w 72"/>
                  <a:gd name="T9" fmla="*/ 3 h 58"/>
                  <a:gd name="T10" fmla="*/ 6 w 72"/>
                  <a:gd name="T11" fmla="*/ 1 h 58"/>
                  <a:gd name="T12" fmla="*/ 4 w 72"/>
                  <a:gd name="T13" fmla="*/ 0 h 58"/>
                  <a:gd name="T14" fmla="*/ 3 w 72"/>
                  <a:gd name="T15" fmla="*/ 0 h 58"/>
                  <a:gd name="T16" fmla="*/ 2 w 72"/>
                  <a:gd name="T17" fmla="*/ 0 h 58"/>
                  <a:gd name="T18" fmla="*/ 0 w 72"/>
                  <a:gd name="T19" fmla="*/ 1 h 58"/>
                  <a:gd name="T20" fmla="*/ 0 w 72"/>
                  <a:gd name="T21" fmla="*/ 3 h 58"/>
                  <a:gd name="T22" fmla="*/ 0 w 72"/>
                  <a:gd name="T23" fmla="*/ 5 h 58"/>
                  <a:gd name="T24" fmla="*/ 1 w 72"/>
                  <a:gd name="T25" fmla="*/ 6 h 58"/>
                  <a:gd name="T26" fmla="*/ 3 w 72"/>
                  <a:gd name="T27" fmla="*/ 6 h 58"/>
                  <a:gd name="T28" fmla="*/ 4 w 72"/>
                  <a:gd name="T29" fmla="*/ 7 h 58"/>
                  <a:gd name="T30" fmla="*/ 6 w 72"/>
                  <a:gd name="T31" fmla="*/ 7 h 58"/>
                  <a:gd name="T32" fmla="*/ 7 w 72"/>
                  <a:gd name="T33" fmla="*/ 7 h 58"/>
                  <a:gd name="T34" fmla="*/ 8 w 72"/>
                  <a:gd name="T35" fmla="*/ 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1" name="Freeform 3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8 w 72"/>
                  <a:gd name="T1" fmla="*/ 2 h 56"/>
                  <a:gd name="T2" fmla="*/ 8 w 72"/>
                  <a:gd name="T3" fmla="*/ 0 h 56"/>
                  <a:gd name="T4" fmla="*/ 7 w 72"/>
                  <a:gd name="T5" fmla="*/ 0 h 56"/>
                  <a:gd name="T6" fmla="*/ 6 w 72"/>
                  <a:gd name="T7" fmla="*/ 0 h 56"/>
                  <a:gd name="T8" fmla="*/ 4 w 72"/>
                  <a:gd name="T9" fmla="*/ 0 h 56"/>
                  <a:gd name="T10" fmla="*/ 3 w 72"/>
                  <a:gd name="T11" fmla="*/ 1 h 56"/>
                  <a:gd name="T12" fmla="*/ 1 w 72"/>
                  <a:gd name="T13" fmla="*/ 1 h 56"/>
                  <a:gd name="T14" fmla="*/ 0 w 72"/>
                  <a:gd name="T15" fmla="*/ 2 h 56"/>
                  <a:gd name="T16" fmla="*/ 0 w 72"/>
                  <a:gd name="T17" fmla="*/ 4 h 56"/>
                  <a:gd name="T18" fmla="*/ 0 w 72"/>
                  <a:gd name="T19" fmla="*/ 6 h 56"/>
                  <a:gd name="T20" fmla="*/ 2 w 72"/>
                  <a:gd name="T21" fmla="*/ 7 h 56"/>
                  <a:gd name="T22" fmla="*/ 3 w 72"/>
                  <a:gd name="T23" fmla="*/ 8 h 56"/>
                  <a:gd name="T24" fmla="*/ 4 w 72"/>
                  <a:gd name="T25" fmla="*/ 7 h 56"/>
                  <a:gd name="T26" fmla="*/ 6 w 72"/>
                  <a:gd name="T27" fmla="*/ 6 h 56"/>
                  <a:gd name="T28" fmla="*/ 7 w 72"/>
                  <a:gd name="T29" fmla="*/ 5 h 56"/>
                  <a:gd name="T30" fmla="*/ 8 w 72"/>
                  <a:gd name="T31" fmla="*/ 3 h 56"/>
                  <a:gd name="T32" fmla="*/ 8 w 72"/>
                  <a:gd name="T33" fmla="*/ 2 h 56"/>
                  <a:gd name="T34" fmla="*/ 8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2" name="Freeform 3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4 w 53"/>
                  <a:gd name="T1" fmla="*/ 0 h 72"/>
                  <a:gd name="T2" fmla="*/ 3 w 53"/>
                  <a:gd name="T3" fmla="*/ 0 h 72"/>
                  <a:gd name="T4" fmla="*/ 3 w 53"/>
                  <a:gd name="T5" fmla="*/ 1 h 72"/>
                  <a:gd name="T6" fmla="*/ 2 w 53"/>
                  <a:gd name="T7" fmla="*/ 2 h 72"/>
                  <a:gd name="T8" fmla="*/ 1 w 53"/>
                  <a:gd name="T9" fmla="*/ 3 h 72"/>
                  <a:gd name="T10" fmla="*/ 1 w 53"/>
                  <a:gd name="T11" fmla="*/ 5 h 72"/>
                  <a:gd name="T12" fmla="*/ 0 w 53"/>
                  <a:gd name="T13" fmla="*/ 7 h 72"/>
                  <a:gd name="T14" fmla="*/ 1 w 53"/>
                  <a:gd name="T15" fmla="*/ 8 h 72"/>
                  <a:gd name="T16" fmla="*/ 2 w 53"/>
                  <a:gd name="T17" fmla="*/ 9 h 72"/>
                  <a:gd name="T18" fmla="*/ 4 w 53"/>
                  <a:gd name="T19" fmla="*/ 10 h 72"/>
                  <a:gd name="T20" fmla="*/ 6 w 53"/>
                  <a:gd name="T21" fmla="*/ 9 h 72"/>
                  <a:gd name="T22" fmla="*/ 7 w 53"/>
                  <a:gd name="T23" fmla="*/ 8 h 72"/>
                  <a:gd name="T24" fmla="*/ 7 w 53"/>
                  <a:gd name="T25" fmla="*/ 7 h 72"/>
                  <a:gd name="T26" fmla="*/ 7 w 53"/>
                  <a:gd name="T27" fmla="*/ 5 h 72"/>
                  <a:gd name="T28" fmla="*/ 6 w 53"/>
                  <a:gd name="T29" fmla="*/ 3 h 72"/>
                  <a:gd name="T30" fmla="*/ 5 w 53"/>
                  <a:gd name="T31" fmla="*/ 2 h 72"/>
                  <a:gd name="T32" fmla="*/ 5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3" name="Freeform 3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2 h 57"/>
                  <a:gd name="T4" fmla="*/ 0 w 72"/>
                  <a:gd name="T5" fmla="*/ 2 h 57"/>
                  <a:gd name="T6" fmla="*/ 0 w 72"/>
                  <a:gd name="T7" fmla="*/ 3 h 57"/>
                  <a:gd name="T8" fmla="*/ 1 w 72"/>
                  <a:gd name="T9" fmla="*/ 5 h 57"/>
                  <a:gd name="T10" fmla="*/ 2 w 72"/>
                  <a:gd name="T11" fmla="*/ 6 h 57"/>
                  <a:gd name="T12" fmla="*/ 4 w 72"/>
                  <a:gd name="T13" fmla="*/ 7 h 57"/>
                  <a:gd name="T14" fmla="*/ 5 w 72"/>
                  <a:gd name="T15" fmla="*/ 8 h 57"/>
                  <a:gd name="T16" fmla="*/ 6 w 72"/>
                  <a:gd name="T17" fmla="*/ 7 h 57"/>
                  <a:gd name="T18" fmla="*/ 8 w 72"/>
                  <a:gd name="T19" fmla="*/ 6 h 57"/>
                  <a:gd name="T20" fmla="*/ 8 w 72"/>
                  <a:gd name="T21" fmla="*/ 4 h 57"/>
                  <a:gd name="T22" fmla="*/ 8 w 72"/>
                  <a:gd name="T23" fmla="*/ 2 h 57"/>
                  <a:gd name="T24" fmla="*/ 7 w 72"/>
                  <a:gd name="T25" fmla="*/ 1 h 57"/>
                  <a:gd name="T26" fmla="*/ 5 w 72"/>
                  <a:gd name="T27" fmla="*/ 1 h 57"/>
                  <a:gd name="T28" fmla="*/ 4 w 72"/>
                  <a:gd name="T29" fmla="*/ 0 h 57"/>
                  <a:gd name="T30" fmla="*/ 2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4" name="Freeform 4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6 h 58"/>
                  <a:gd name="T2" fmla="*/ 0 w 72"/>
                  <a:gd name="T3" fmla="*/ 8 h 58"/>
                  <a:gd name="T4" fmla="*/ 1 w 72"/>
                  <a:gd name="T5" fmla="*/ 8 h 58"/>
                  <a:gd name="T6" fmla="*/ 2 w 72"/>
                  <a:gd name="T7" fmla="*/ 8 h 58"/>
                  <a:gd name="T8" fmla="*/ 4 w 72"/>
                  <a:gd name="T9" fmla="*/ 8 h 58"/>
                  <a:gd name="T10" fmla="*/ 5 w 72"/>
                  <a:gd name="T11" fmla="*/ 7 h 58"/>
                  <a:gd name="T12" fmla="*/ 7 w 72"/>
                  <a:gd name="T13" fmla="*/ 7 h 58"/>
                  <a:gd name="T14" fmla="*/ 8 w 72"/>
                  <a:gd name="T15" fmla="*/ 6 h 58"/>
                  <a:gd name="T16" fmla="*/ 8 w 72"/>
                  <a:gd name="T17" fmla="*/ 4 h 58"/>
                  <a:gd name="T18" fmla="*/ 8 w 72"/>
                  <a:gd name="T19" fmla="*/ 2 h 58"/>
                  <a:gd name="T20" fmla="*/ 6 w 72"/>
                  <a:gd name="T21" fmla="*/ 1 h 58"/>
                  <a:gd name="T22" fmla="*/ 5 w 72"/>
                  <a:gd name="T23" fmla="*/ 0 h 58"/>
                  <a:gd name="T24" fmla="*/ 4 w 72"/>
                  <a:gd name="T25" fmla="*/ 1 h 58"/>
                  <a:gd name="T26" fmla="*/ 2 w 72"/>
                  <a:gd name="T27" fmla="*/ 2 h 58"/>
                  <a:gd name="T28" fmla="*/ 1 w 72"/>
                  <a:gd name="T29" fmla="*/ 3 h 58"/>
                  <a:gd name="T30" fmla="*/ 0 w 72"/>
                  <a:gd name="T31" fmla="*/ 5 h 58"/>
                  <a:gd name="T32" fmla="*/ 0 w 72"/>
                  <a:gd name="T33" fmla="*/ 6 h 58"/>
                  <a:gd name="T34" fmla="*/ 0 w 72"/>
                  <a:gd name="T35" fmla="*/ 6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5" name="Freeform 4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8 w 144"/>
                  <a:gd name="T1" fmla="*/ 0 h 167"/>
                  <a:gd name="T2" fmla="*/ 18 w 144"/>
                  <a:gd name="T3" fmla="*/ 4 h 167"/>
                  <a:gd name="T4" fmla="*/ 18 w 144"/>
                  <a:gd name="T5" fmla="*/ 8 h 167"/>
                  <a:gd name="T6" fmla="*/ 17 w 144"/>
                  <a:gd name="T7" fmla="*/ 11 h 167"/>
                  <a:gd name="T8" fmla="*/ 15 w 144"/>
                  <a:gd name="T9" fmla="*/ 14 h 167"/>
                  <a:gd name="T10" fmla="*/ 13 w 144"/>
                  <a:gd name="T11" fmla="*/ 17 h 167"/>
                  <a:gd name="T12" fmla="*/ 11 w 144"/>
                  <a:gd name="T13" fmla="*/ 19 h 167"/>
                  <a:gd name="T14" fmla="*/ 8 w 144"/>
                  <a:gd name="T15" fmla="*/ 21 h 167"/>
                  <a:gd name="T16" fmla="*/ 5 w 144"/>
                  <a:gd name="T17" fmla="*/ 21 h 167"/>
                  <a:gd name="T18" fmla="*/ 2 w 144"/>
                  <a:gd name="T19" fmla="*/ 21 h 167"/>
                  <a:gd name="T20" fmla="*/ 1 w 144"/>
                  <a:gd name="T21" fmla="*/ 19 h 167"/>
                  <a:gd name="T22" fmla="*/ 0 w 144"/>
                  <a:gd name="T23" fmla="*/ 18 h 167"/>
                  <a:gd name="T24" fmla="*/ 1 w 144"/>
                  <a:gd name="T25" fmla="*/ 16 h 167"/>
                  <a:gd name="T26" fmla="*/ 2 w 144"/>
                  <a:gd name="T27" fmla="*/ 14 h 167"/>
                  <a:gd name="T28" fmla="*/ 3 w 144"/>
                  <a:gd name="T29" fmla="*/ 12 h 167"/>
                  <a:gd name="T30" fmla="*/ 6 w 144"/>
                  <a:gd name="T31" fmla="*/ 11 h 167"/>
                  <a:gd name="T32" fmla="*/ 8 w 144"/>
                  <a:gd name="T33" fmla="*/ 11 h 167"/>
                  <a:gd name="T34" fmla="*/ 10 w 144"/>
                  <a:gd name="T35" fmla="*/ 10 h 167"/>
                  <a:gd name="T36" fmla="*/ 12 w 144"/>
                  <a:gd name="T37" fmla="*/ 9 h 167"/>
                  <a:gd name="T38" fmla="*/ 14 w 144"/>
                  <a:gd name="T39" fmla="*/ 8 h 167"/>
                  <a:gd name="T40" fmla="*/ 16 w 144"/>
                  <a:gd name="T41" fmla="*/ 6 h 167"/>
                  <a:gd name="T42" fmla="*/ 17 w 144"/>
                  <a:gd name="T43" fmla="*/ 4 h 167"/>
                  <a:gd name="T44" fmla="*/ 18 w 144"/>
                  <a:gd name="T45" fmla="*/ 2 h 167"/>
                  <a:gd name="T46" fmla="*/ 18 w 144"/>
                  <a:gd name="T47" fmla="*/ 1 h 167"/>
                  <a:gd name="T48" fmla="*/ 18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6" name="Freeform 4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6 w 204"/>
                  <a:gd name="T1" fmla="*/ 0 h 82"/>
                  <a:gd name="T2" fmla="*/ 25 w 204"/>
                  <a:gd name="T3" fmla="*/ 1 h 82"/>
                  <a:gd name="T4" fmla="*/ 24 w 204"/>
                  <a:gd name="T5" fmla="*/ 2 h 82"/>
                  <a:gd name="T6" fmla="*/ 22 w 204"/>
                  <a:gd name="T7" fmla="*/ 3 h 82"/>
                  <a:gd name="T8" fmla="*/ 21 w 204"/>
                  <a:gd name="T9" fmla="*/ 5 h 82"/>
                  <a:gd name="T10" fmla="*/ 19 w 204"/>
                  <a:gd name="T11" fmla="*/ 6 h 82"/>
                  <a:gd name="T12" fmla="*/ 18 w 204"/>
                  <a:gd name="T13" fmla="*/ 7 h 82"/>
                  <a:gd name="T14" fmla="*/ 16 w 204"/>
                  <a:gd name="T15" fmla="*/ 8 h 82"/>
                  <a:gd name="T16" fmla="*/ 15 w 204"/>
                  <a:gd name="T17" fmla="*/ 8 h 82"/>
                  <a:gd name="T18" fmla="*/ 13 w 204"/>
                  <a:gd name="T19" fmla="*/ 9 h 82"/>
                  <a:gd name="T20" fmla="*/ 11 w 204"/>
                  <a:gd name="T21" fmla="*/ 9 h 82"/>
                  <a:gd name="T22" fmla="*/ 10 w 204"/>
                  <a:gd name="T23" fmla="*/ 10 h 82"/>
                  <a:gd name="T24" fmla="*/ 8 w 204"/>
                  <a:gd name="T25" fmla="*/ 10 h 82"/>
                  <a:gd name="T26" fmla="*/ 6 w 204"/>
                  <a:gd name="T27" fmla="*/ 10 h 82"/>
                  <a:gd name="T28" fmla="*/ 5 w 204"/>
                  <a:gd name="T29" fmla="*/ 9 h 82"/>
                  <a:gd name="T30" fmla="*/ 4 w 204"/>
                  <a:gd name="T31" fmla="*/ 8 h 82"/>
                  <a:gd name="T32" fmla="*/ 2 w 204"/>
                  <a:gd name="T33" fmla="*/ 8 h 82"/>
                  <a:gd name="T34" fmla="*/ 1 w 204"/>
                  <a:gd name="T35" fmla="*/ 5 h 82"/>
                  <a:gd name="T36" fmla="*/ 0 w 204"/>
                  <a:gd name="T37" fmla="*/ 4 h 82"/>
                  <a:gd name="T38" fmla="*/ 1 w 204"/>
                  <a:gd name="T39" fmla="*/ 2 h 82"/>
                  <a:gd name="T40" fmla="*/ 3 w 204"/>
                  <a:gd name="T41" fmla="*/ 1 h 82"/>
                  <a:gd name="T42" fmla="*/ 5 w 204"/>
                  <a:gd name="T43" fmla="*/ 0 h 82"/>
                  <a:gd name="T44" fmla="*/ 7 w 204"/>
                  <a:gd name="T45" fmla="*/ 0 h 82"/>
                  <a:gd name="T46" fmla="*/ 9 w 204"/>
                  <a:gd name="T47" fmla="*/ 0 h 82"/>
                  <a:gd name="T48" fmla="*/ 12 w 204"/>
                  <a:gd name="T49" fmla="*/ 1 h 82"/>
                  <a:gd name="T50" fmla="*/ 14 w 204"/>
                  <a:gd name="T51" fmla="*/ 2 h 82"/>
                  <a:gd name="T52" fmla="*/ 16 w 204"/>
                  <a:gd name="T53" fmla="*/ 3 h 82"/>
                  <a:gd name="T54" fmla="*/ 18 w 204"/>
                  <a:gd name="T55" fmla="*/ 2 h 82"/>
                  <a:gd name="T56" fmla="*/ 20 w 204"/>
                  <a:gd name="T57" fmla="*/ 2 h 82"/>
                  <a:gd name="T58" fmla="*/ 23 w 204"/>
                  <a:gd name="T59" fmla="*/ 1 h 82"/>
                  <a:gd name="T60" fmla="*/ 24 w 204"/>
                  <a:gd name="T61" fmla="*/ 0 h 82"/>
                  <a:gd name="T62" fmla="*/ 25 w 204"/>
                  <a:gd name="T63" fmla="*/ 0 h 82"/>
                  <a:gd name="T64" fmla="*/ 26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7" name="Freeform 4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3 w 84"/>
                  <a:gd name="T1" fmla="*/ 0 h 208"/>
                  <a:gd name="T2" fmla="*/ 6 w 84"/>
                  <a:gd name="T3" fmla="*/ 3 h 208"/>
                  <a:gd name="T4" fmla="*/ 8 w 84"/>
                  <a:gd name="T5" fmla="*/ 6 h 208"/>
                  <a:gd name="T6" fmla="*/ 9 w 84"/>
                  <a:gd name="T7" fmla="*/ 10 h 208"/>
                  <a:gd name="T8" fmla="*/ 10 w 84"/>
                  <a:gd name="T9" fmla="*/ 13 h 208"/>
                  <a:gd name="T10" fmla="*/ 11 w 84"/>
                  <a:gd name="T11" fmla="*/ 16 h 208"/>
                  <a:gd name="T12" fmla="*/ 11 w 84"/>
                  <a:gd name="T13" fmla="*/ 20 h 208"/>
                  <a:gd name="T14" fmla="*/ 10 w 84"/>
                  <a:gd name="T15" fmla="*/ 23 h 208"/>
                  <a:gd name="T16" fmla="*/ 8 w 84"/>
                  <a:gd name="T17" fmla="*/ 25 h 208"/>
                  <a:gd name="T18" fmla="*/ 5 w 84"/>
                  <a:gd name="T19" fmla="*/ 26 h 208"/>
                  <a:gd name="T20" fmla="*/ 4 w 84"/>
                  <a:gd name="T21" fmla="*/ 26 h 208"/>
                  <a:gd name="T22" fmla="*/ 2 w 84"/>
                  <a:gd name="T23" fmla="*/ 26 h 208"/>
                  <a:gd name="T24" fmla="*/ 1 w 84"/>
                  <a:gd name="T25" fmla="*/ 24 h 208"/>
                  <a:gd name="T26" fmla="*/ 0 w 84"/>
                  <a:gd name="T27" fmla="*/ 22 h 208"/>
                  <a:gd name="T28" fmla="*/ 1 w 84"/>
                  <a:gd name="T29" fmla="*/ 19 h 208"/>
                  <a:gd name="T30" fmla="*/ 1 w 84"/>
                  <a:gd name="T31" fmla="*/ 17 h 208"/>
                  <a:gd name="T32" fmla="*/ 3 w 84"/>
                  <a:gd name="T33" fmla="*/ 15 h 208"/>
                  <a:gd name="T34" fmla="*/ 5 w 84"/>
                  <a:gd name="T35" fmla="*/ 11 h 208"/>
                  <a:gd name="T36" fmla="*/ 5 w 84"/>
                  <a:gd name="T37" fmla="*/ 6 h 208"/>
                  <a:gd name="T38" fmla="*/ 4 w 84"/>
                  <a:gd name="T39" fmla="*/ 2 h 208"/>
                  <a:gd name="T40" fmla="*/ 3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8" name="Freeform 4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4 w 144"/>
                  <a:gd name="T3" fmla="*/ 0 h 170"/>
                  <a:gd name="T4" fmla="*/ 7 w 144"/>
                  <a:gd name="T5" fmla="*/ 2 h 170"/>
                  <a:gd name="T6" fmla="*/ 11 w 144"/>
                  <a:gd name="T7" fmla="*/ 4 h 170"/>
                  <a:gd name="T8" fmla="*/ 13 w 144"/>
                  <a:gd name="T9" fmla="*/ 6 h 170"/>
                  <a:gd name="T10" fmla="*/ 16 w 144"/>
                  <a:gd name="T11" fmla="*/ 8 h 170"/>
                  <a:gd name="T12" fmla="*/ 18 w 144"/>
                  <a:gd name="T13" fmla="*/ 11 h 170"/>
                  <a:gd name="T14" fmla="*/ 18 w 144"/>
                  <a:gd name="T15" fmla="*/ 14 h 170"/>
                  <a:gd name="T16" fmla="*/ 18 w 144"/>
                  <a:gd name="T17" fmla="*/ 17 h 170"/>
                  <a:gd name="T18" fmla="*/ 17 w 144"/>
                  <a:gd name="T19" fmla="*/ 19 h 170"/>
                  <a:gd name="T20" fmla="*/ 16 w 144"/>
                  <a:gd name="T21" fmla="*/ 20 h 170"/>
                  <a:gd name="T22" fmla="*/ 14 w 144"/>
                  <a:gd name="T23" fmla="*/ 21 h 170"/>
                  <a:gd name="T24" fmla="*/ 12 w 144"/>
                  <a:gd name="T25" fmla="*/ 20 h 170"/>
                  <a:gd name="T26" fmla="*/ 10 w 144"/>
                  <a:gd name="T27" fmla="*/ 18 h 170"/>
                  <a:gd name="T28" fmla="*/ 9 w 144"/>
                  <a:gd name="T29" fmla="*/ 16 h 170"/>
                  <a:gd name="T30" fmla="*/ 8 w 144"/>
                  <a:gd name="T31" fmla="*/ 14 h 170"/>
                  <a:gd name="T32" fmla="*/ 9 w 144"/>
                  <a:gd name="T33" fmla="*/ 12 h 170"/>
                  <a:gd name="T34" fmla="*/ 9 w 144"/>
                  <a:gd name="T35" fmla="*/ 10 h 170"/>
                  <a:gd name="T36" fmla="*/ 8 w 144"/>
                  <a:gd name="T37" fmla="*/ 7 h 170"/>
                  <a:gd name="T38" fmla="*/ 7 w 144"/>
                  <a:gd name="T39" fmla="*/ 5 h 170"/>
                  <a:gd name="T40" fmla="*/ 5 w 144"/>
                  <a:gd name="T41" fmla="*/ 3 h 170"/>
                  <a:gd name="T42" fmla="*/ 3 w 144"/>
                  <a:gd name="T43" fmla="*/ 2 h 170"/>
                  <a:gd name="T44" fmla="*/ 2 w 144"/>
                  <a:gd name="T45" fmla="*/ 1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" name="Freeform 4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2 h 103"/>
                  <a:gd name="T2" fmla="*/ 1 w 199"/>
                  <a:gd name="T3" fmla="*/ 1 h 103"/>
                  <a:gd name="T4" fmla="*/ 3 w 199"/>
                  <a:gd name="T5" fmla="*/ 1 h 103"/>
                  <a:gd name="T6" fmla="*/ 5 w 199"/>
                  <a:gd name="T7" fmla="*/ 0 h 103"/>
                  <a:gd name="T8" fmla="*/ 6 w 199"/>
                  <a:gd name="T9" fmla="*/ 0 h 103"/>
                  <a:gd name="T10" fmla="*/ 8 w 199"/>
                  <a:gd name="T11" fmla="*/ 0 h 103"/>
                  <a:gd name="T12" fmla="*/ 10 w 199"/>
                  <a:gd name="T13" fmla="*/ 0 h 103"/>
                  <a:gd name="T14" fmla="*/ 12 w 199"/>
                  <a:gd name="T15" fmla="*/ 0 h 103"/>
                  <a:gd name="T16" fmla="*/ 14 w 199"/>
                  <a:gd name="T17" fmla="*/ 0 h 103"/>
                  <a:gd name="T18" fmla="*/ 16 w 199"/>
                  <a:gd name="T19" fmla="*/ 0 h 103"/>
                  <a:gd name="T20" fmla="*/ 17 w 199"/>
                  <a:gd name="T21" fmla="*/ 1 h 103"/>
                  <a:gd name="T22" fmla="*/ 19 w 199"/>
                  <a:gd name="T23" fmla="*/ 1 h 103"/>
                  <a:gd name="T24" fmla="*/ 20 w 199"/>
                  <a:gd name="T25" fmla="*/ 2 h 103"/>
                  <a:gd name="T26" fmla="*/ 21 w 199"/>
                  <a:gd name="T27" fmla="*/ 3 h 103"/>
                  <a:gd name="T28" fmla="*/ 22 w 199"/>
                  <a:gd name="T29" fmla="*/ 4 h 103"/>
                  <a:gd name="T30" fmla="*/ 23 w 199"/>
                  <a:gd name="T31" fmla="*/ 5 h 103"/>
                  <a:gd name="T32" fmla="*/ 24 w 199"/>
                  <a:gd name="T33" fmla="*/ 7 h 103"/>
                  <a:gd name="T34" fmla="*/ 24 w 199"/>
                  <a:gd name="T35" fmla="*/ 9 h 103"/>
                  <a:gd name="T36" fmla="*/ 24 w 199"/>
                  <a:gd name="T37" fmla="*/ 11 h 103"/>
                  <a:gd name="T38" fmla="*/ 22 w 199"/>
                  <a:gd name="T39" fmla="*/ 12 h 103"/>
                  <a:gd name="T40" fmla="*/ 20 w 199"/>
                  <a:gd name="T41" fmla="*/ 12 h 103"/>
                  <a:gd name="T42" fmla="*/ 18 w 199"/>
                  <a:gd name="T43" fmla="*/ 12 h 103"/>
                  <a:gd name="T44" fmla="*/ 16 w 199"/>
                  <a:gd name="T45" fmla="*/ 11 h 103"/>
                  <a:gd name="T46" fmla="*/ 14 w 199"/>
                  <a:gd name="T47" fmla="*/ 10 h 103"/>
                  <a:gd name="T48" fmla="*/ 13 w 199"/>
                  <a:gd name="T49" fmla="*/ 7 h 103"/>
                  <a:gd name="T50" fmla="*/ 12 w 199"/>
                  <a:gd name="T51" fmla="*/ 6 h 103"/>
                  <a:gd name="T52" fmla="*/ 10 w 199"/>
                  <a:gd name="T53" fmla="*/ 4 h 103"/>
                  <a:gd name="T54" fmla="*/ 8 w 199"/>
                  <a:gd name="T55" fmla="*/ 3 h 103"/>
                  <a:gd name="T56" fmla="*/ 5 w 199"/>
                  <a:gd name="T57" fmla="*/ 3 h 103"/>
                  <a:gd name="T58" fmla="*/ 3 w 199"/>
                  <a:gd name="T59" fmla="*/ 2 h 103"/>
                  <a:gd name="T60" fmla="*/ 1 w 199"/>
                  <a:gd name="T61" fmla="*/ 2 h 103"/>
                  <a:gd name="T62" fmla="*/ 0 w 199"/>
                  <a:gd name="T63" fmla="*/ 2 h 103"/>
                  <a:gd name="T64" fmla="*/ 0 w 199"/>
                  <a:gd name="T65" fmla="*/ 2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" name="Freeform 4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1 w 107"/>
                  <a:gd name="T1" fmla="*/ 0 h 195"/>
                  <a:gd name="T2" fmla="*/ 12 w 107"/>
                  <a:gd name="T3" fmla="*/ 4 h 195"/>
                  <a:gd name="T4" fmla="*/ 13 w 107"/>
                  <a:gd name="T5" fmla="*/ 7 h 195"/>
                  <a:gd name="T6" fmla="*/ 13 w 107"/>
                  <a:gd name="T7" fmla="*/ 11 h 195"/>
                  <a:gd name="T8" fmla="*/ 13 w 107"/>
                  <a:gd name="T9" fmla="*/ 15 h 195"/>
                  <a:gd name="T10" fmla="*/ 12 w 107"/>
                  <a:gd name="T11" fmla="*/ 18 h 195"/>
                  <a:gd name="T12" fmla="*/ 10 w 107"/>
                  <a:gd name="T13" fmla="*/ 21 h 195"/>
                  <a:gd name="T14" fmla="*/ 8 w 107"/>
                  <a:gd name="T15" fmla="*/ 23 h 195"/>
                  <a:gd name="T16" fmla="*/ 5 w 107"/>
                  <a:gd name="T17" fmla="*/ 25 h 195"/>
                  <a:gd name="T18" fmla="*/ 3 w 107"/>
                  <a:gd name="T19" fmla="*/ 25 h 195"/>
                  <a:gd name="T20" fmla="*/ 1 w 107"/>
                  <a:gd name="T21" fmla="*/ 24 h 195"/>
                  <a:gd name="T22" fmla="*/ 0 w 107"/>
                  <a:gd name="T23" fmla="*/ 23 h 195"/>
                  <a:gd name="T24" fmla="*/ 0 w 107"/>
                  <a:gd name="T25" fmla="*/ 21 h 195"/>
                  <a:gd name="T26" fmla="*/ 0 w 107"/>
                  <a:gd name="T27" fmla="*/ 19 h 195"/>
                  <a:gd name="T28" fmla="*/ 1 w 107"/>
                  <a:gd name="T29" fmla="*/ 16 h 195"/>
                  <a:gd name="T30" fmla="*/ 3 w 107"/>
                  <a:gd name="T31" fmla="*/ 15 h 195"/>
                  <a:gd name="T32" fmla="*/ 5 w 107"/>
                  <a:gd name="T33" fmla="*/ 13 h 195"/>
                  <a:gd name="T34" fmla="*/ 7 w 107"/>
                  <a:gd name="T35" fmla="*/ 12 h 195"/>
                  <a:gd name="T36" fmla="*/ 8 w 107"/>
                  <a:gd name="T37" fmla="*/ 10 h 195"/>
                  <a:gd name="T38" fmla="*/ 9 w 107"/>
                  <a:gd name="T39" fmla="*/ 8 h 195"/>
                  <a:gd name="T40" fmla="*/ 10 w 107"/>
                  <a:gd name="T41" fmla="*/ 6 h 195"/>
                  <a:gd name="T42" fmla="*/ 11 w 107"/>
                  <a:gd name="T43" fmla="*/ 4 h 195"/>
                  <a:gd name="T44" fmla="*/ 11 w 107"/>
                  <a:gd name="T45" fmla="*/ 2 h 195"/>
                  <a:gd name="T46" fmla="*/ 11 w 107"/>
                  <a:gd name="T47" fmla="*/ 1 h 195"/>
                  <a:gd name="T48" fmla="*/ 1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" name="Freeform 4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2 w 183"/>
                  <a:gd name="T1" fmla="*/ 0 h 126"/>
                  <a:gd name="T2" fmla="*/ 21 w 183"/>
                  <a:gd name="T3" fmla="*/ 4 h 126"/>
                  <a:gd name="T4" fmla="*/ 19 w 183"/>
                  <a:gd name="T5" fmla="*/ 7 h 126"/>
                  <a:gd name="T6" fmla="*/ 17 w 183"/>
                  <a:gd name="T7" fmla="*/ 10 h 126"/>
                  <a:gd name="T8" fmla="*/ 15 w 183"/>
                  <a:gd name="T9" fmla="*/ 12 h 126"/>
                  <a:gd name="T10" fmla="*/ 12 w 183"/>
                  <a:gd name="T11" fmla="*/ 14 h 126"/>
                  <a:gd name="T12" fmla="*/ 9 w 183"/>
                  <a:gd name="T13" fmla="*/ 16 h 126"/>
                  <a:gd name="T14" fmla="*/ 6 w 183"/>
                  <a:gd name="T15" fmla="*/ 16 h 126"/>
                  <a:gd name="T16" fmla="*/ 3 w 183"/>
                  <a:gd name="T17" fmla="*/ 15 h 126"/>
                  <a:gd name="T18" fmla="*/ 0 w 183"/>
                  <a:gd name="T19" fmla="*/ 14 h 126"/>
                  <a:gd name="T20" fmla="*/ 0 w 183"/>
                  <a:gd name="T21" fmla="*/ 12 h 126"/>
                  <a:gd name="T22" fmla="*/ 0 w 183"/>
                  <a:gd name="T23" fmla="*/ 11 h 126"/>
                  <a:gd name="T24" fmla="*/ 1 w 183"/>
                  <a:gd name="T25" fmla="*/ 9 h 126"/>
                  <a:gd name="T26" fmla="*/ 2 w 183"/>
                  <a:gd name="T27" fmla="*/ 8 h 126"/>
                  <a:gd name="T28" fmla="*/ 4 w 183"/>
                  <a:gd name="T29" fmla="*/ 7 h 126"/>
                  <a:gd name="T30" fmla="*/ 7 w 183"/>
                  <a:gd name="T31" fmla="*/ 6 h 126"/>
                  <a:gd name="T32" fmla="*/ 9 w 183"/>
                  <a:gd name="T33" fmla="*/ 7 h 126"/>
                  <a:gd name="T34" fmla="*/ 12 w 183"/>
                  <a:gd name="T35" fmla="*/ 7 h 126"/>
                  <a:gd name="T36" fmla="*/ 14 w 183"/>
                  <a:gd name="T37" fmla="*/ 6 h 126"/>
                  <a:gd name="T38" fmla="*/ 16 w 183"/>
                  <a:gd name="T39" fmla="*/ 5 h 126"/>
                  <a:gd name="T40" fmla="*/ 18 w 183"/>
                  <a:gd name="T41" fmla="*/ 4 h 126"/>
                  <a:gd name="T42" fmla="*/ 20 w 183"/>
                  <a:gd name="T43" fmla="*/ 3 h 126"/>
                  <a:gd name="T44" fmla="*/ 21 w 183"/>
                  <a:gd name="T45" fmla="*/ 2 h 126"/>
                  <a:gd name="T46" fmla="*/ 22 w 183"/>
                  <a:gd name="T47" fmla="*/ 1 h 126"/>
                  <a:gd name="T48" fmla="*/ 2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" name="Freeform 4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3 w 102"/>
                  <a:gd name="T3" fmla="*/ 1 h 197"/>
                  <a:gd name="T4" fmla="*/ 6 w 102"/>
                  <a:gd name="T5" fmla="*/ 4 h 197"/>
                  <a:gd name="T6" fmla="*/ 9 w 102"/>
                  <a:gd name="T7" fmla="*/ 6 h 197"/>
                  <a:gd name="T8" fmla="*/ 11 w 102"/>
                  <a:gd name="T9" fmla="*/ 9 h 197"/>
                  <a:gd name="T10" fmla="*/ 12 w 102"/>
                  <a:gd name="T11" fmla="*/ 12 h 197"/>
                  <a:gd name="T12" fmla="*/ 14 w 102"/>
                  <a:gd name="T13" fmla="*/ 16 h 197"/>
                  <a:gd name="T14" fmla="*/ 14 w 102"/>
                  <a:gd name="T15" fmla="*/ 19 h 197"/>
                  <a:gd name="T16" fmla="*/ 12 w 102"/>
                  <a:gd name="T17" fmla="*/ 22 h 197"/>
                  <a:gd name="T18" fmla="*/ 10 w 102"/>
                  <a:gd name="T19" fmla="*/ 23 h 197"/>
                  <a:gd name="T20" fmla="*/ 9 w 102"/>
                  <a:gd name="T21" fmla="*/ 24 h 197"/>
                  <a:gd name="T22" fmla="*/ 7 w 102"/>
                  <a:gd name="T23" fmla="*/ 24 h 197"/>
                  <a:gd name="T24" fmla="*/ 5 w 102"/>
                  <a:gd name="T25" fmla="*/ 22 h 197"/>
                  <a:gd name="T26" fmla="*/ 4 w 102"/>
                  <a:gd name="T27" fmla="*/ 21 h 197"/>
                  <a:gd name="T28" fmla="*/ 4 w 102"/>
                  <a:gd name="T29" fmla="*/ 18 h 197"/>
                  <a:gd name="T30" fmla="*/ 4 w 102"/>
                  <a:gd name="T31" fmla="*/ 16 h 197"/>
                  <a:gd name="T32" fmla="*/ 4 w 102"/>
                  <a:gd name="T33" fmla="*/ 14 h 197"/>
                  <a:gd name="T34" fmla="*/ 5 w 102"/>
                  <a:gd name="T35" fmla="*/ 12 h 197"/>
                  <a:gd name="T36" fmla="*/ 5 w 102"/>
                  <a:gd name="T37" fmla="*/ 9 h 197"/>
                  <a:gd name="T38" fmla="*/ 4 w 102"/>
                  <a:gd name="T39" fmla="*/ 7 h 197"/>
                  <a:gd name="T40" fmla="*/ 3 w 102"/>
                  <a:gd name="T41" fmla="*/ 5 h 197"/>
                  <a:gd name="T42" fmla="*/ 2 w 102"/>
                  <a:gd name="T43" fmla="*/ 3 h 197"/>
                  <a:gd name="T44" fmla="*/ 1 w 102"/>
                  <a:gd name="T45" fmla="*/ 1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" name="Freeform 4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4 w 180"/>
                  <a:gd name="T3" fmla="*/ 0 h 129"/>
                  <a:gd name="T4" fmla="*/ 8 w 180"/>
                  <a:gd name="T5" fmla="*/ 0 h 129"/>
                  <a:gd name="T6" fmla="*/ 11 w 180"/>
                  <a:gd name="T7" fmla="*/ 0 h 129"/>
                  <a:gd name="T8" fmla="*/ 15 w 180"/>
                  <a:gd name="T9" fmla="*/ 2 h 129"/>
                  <a:gd name="T10" fmla="*/ 18 w 180"/>
                  <a:gd name="T11" fmla="*/ 3 h 129"/>
                  <a:gd name="T12" fmla="*/ 20 w 180"/>
                  <a:gd name="T13" fmla="*/ 5 h 129"/>
                  <a:gd name="T14" fmla="*/ 22 w 180"/>
                  <a:gd name="T15" fmla="*/ 8 h 129"/>
                  <a:gd name="T16" fmla="*/ 23 w 180"/>
                  <a:gd name="T17" fmla="*/ 11 h 129"/>
                  <a:gd name="T18" fmla="*/ 23 w 180"/>
                  <a:gd name="T19" fmla="*/ 13 h 129"/>
                  <a:gd name="T20" fmla="*/ 22 w 180"/>
                  <a:gd name="T21" fmla="*/ 15 h 129"/>
                  <a:gd name="T22" fmla="*/ 20 w 180"/>
                  <a:gd name="T23" fmla="*/ 16 h 129"/>
                  <a:gd name="T24" fmla="*/ 18 w 180"/>
                  <a:gd name="T25" fmla="*/ 16 h 129"/>
                  <a:gd name="T26" fmla="*/ 16 w 180"/>
                  <a:gd name="T27" fmla="*/ 15 h 129"/>
                  <a:gd name="T28" fmla="*/ 14 w 180"/>
                  <a:gd name="T29" fmla="*/ 13 h 129"/>
                  <a:gd name="T30" fmla="*/ 13 w 180"/>
                  <a:gd name="T31" fmla="*/ 11 h 129"/>
                  <a:gd name="T32" fmla="*/ 12 w 180"/>
                  <a:gd name="T33" fmla="*/ 9 h 129"/>
                  <a:gd name="T34" fmla="*/ 11 w 180"/>
                  <a:gd name="T35" fmla="*/ 7 h 129"/>
                  <a:gd name="T36" fmla="*/ 10 w 180"/>
                  <a:gd name="T37" fmla="*/ 5 h 129"/>
                  <a:gd name="T38" fmla="*/ 8 w 180"/>
                  <a:gd name="T39" fmla="*/ 3 h 129"/>
                  <a:gd name="T40" fmla="*/ 6 w 180"/>
                  <a:gd name="T41" fmla="*/ 2 h 129"/>
                  <a:gd name="T42" fmla="*/ 4 w 180"/>
                  <a:gd name="T43" fmla="*/ 1 h 129"/>
                  <a:gd name="T44" fmla="*/ 2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" name="Freeform 5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6 h 85"/>
                  <a:gd name="T2" fmla="*/ 2 w 206"/>
                  <a:gd name="T3" fmla="*/ 5 h 85"/>
                  <a:gd name="T4" fmla="*/ 3 w 206"/>
                  <a:gd name="T5" fmla="*/ 4 h 85"/>
                  <a:gd name="T6" fmla="*/ 5 w 206"/>
                  <a:gd name="T7" fmla="*/ 3 h 85"/>
                  <a:gd name="T8" fmla="*/ 6 w 206"/>
                  <a:gd name="T9" fmla="*/ 2 h 85"/>
                  <a:gd name="T10" fmla="*/ 8 w 206"/>
                  <a:gd name="T11" fmla="*/ 2 h 85"/>
                  <a:gd name="T12" fmla="*/ 10 w 206"/>
                  <a:gd name="T13" fmla="*/ 1 h 85"/>
                  <a:gd name="T14" fmla="*/ 11 w 206"/>
                  <a:gd name="T15" fmla="*/ 0 h 85"/>
                  <a:gd name="T16" fmla="*/ 13 w 206"/>
                  <a:gd name="T17" fmla="*/ 0 h 85"/>
                  <a:gd name="T18" fmla="*/ 15 w 206"/>
                  <a:gd name="T19" fmla="*/ 0 h 85"/>
                  <a:gd name="T20" fmla="*/ 17 w 206"/>
                  <a:gd name="T21" fmla="*/ 0 h 85"/>
                  <a:gd name="T22" fmla="*/ 18 w 206"/>
                  <a:gd name="T23" fmla="*/ 0 h 85"/>
                  <a:gd name="T24" fmla="*/ 20 w 206"/>
                  <a:gd name="T25" fmla="*/ 0 h 85"/>
                  <a:gd name="T26" fmla="*/ 21 w 206"/>
                  <a:gd name="T27" fmla="*/ 0 h 85"/>
                  <a:gd name="T28" fmla="*/ 23 w 206"/>
                  <a:gd name="T29" fmla="*/ 1 h 85"/>
                  <a:gd name="T30" fmla="*/ 24 w 206"/>
                  <a:gd name="T31" fmla="*/ 2 h 85"/>
                  <a:gd name="T32" fmla="*/ 25 w 206"/>
                  <a:gd name="T33" fmla="*/ 3 h 85"/>
                  <a:gd name="T34" fmla="*/ 26 w 206"/>
                  <a:gd name="T35" fmla="*/ 5 h 85"/>
                  <a:gd name="T36" fmla="*/ 26 w 206"/>
                  <a:gd name="T37" fmla="*/ 7 h 85"/>
                  <a:gd name="T38" fmla="*/ 25 w 206"/>
                  <a:gd name="T39" fmla="*/ 9 h 85"/>
                  <a:gd name="T40" fmla="*/ 24 w 206"/>
                  <a:gd name="T41" fmla="*/ 10 h 85"/>
                  <a:gd name="T42" fmla="*/ 21 w 206"/>
                  <a:gd name="T43" fmla="*/ 10 h 85"/>
                  <a:gd name="T44" fmla="*/ 19 w 206"/>
                  <a:gd name="T45" fmla="*/ 10 h 85"/>
                  <a:gd name="T46" fmla="*/ 17 w 206"/>
                  <a:gd name="T47" fmla="*/ 9 h 85"/>
                  <a:gd name="T48" fmla="*/ 15 w 206"/>
                  <a:gd name="T49" fmla="*/ 7 h 85"/>
                  <a:gd name="T50" fmla="*/ 13 w 206"/>
                  <a:gd name="T51" fmla="*/ 6 h 85"/>
                  <a:gd name="T52" fmla="*/ 11 w 206"/>
                  <a:gd name="T53" fmla="*/ 5 h 85"/>
                  <a:gd name="T54" fmla="*/ 9 w 206"/>
                  <a:gd name="T55" fmla="*/ 5 h 85"/>
                  <a:gd name="T56" fmla="*/ 6 w 206"/>
                  <a:gd name="T57" fmla="*/ 5 h 85"/>
                  <a:gd name="T58" fmla="*/ 4 w 206"/>
                  <a:gd name="T59" fmla="*/ 6 h 85"/>
                  <a:gd name="T60" fmla="*/ 2 w 206"/>
                  <a:gd name="T61" fmla="*/ 6 h 85"/>
                  <a:gd name="T62" fmla="*/ 1 w 206"/>
                  <a:gd name="T63" fmla="*/ 6 h 85"/>
                  <a:gd name="T64" fmla="*/ 0 w 206"/>
                  <a:gd name="T65" fmla="*/ 6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" name="Freeform 5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3 w 147"/>
                  <a:gd name="T3" fmla="*/ 0 h 95"/>
                  <a:gd name="T4" fmla="*/ 6 w 147"/>
                  <a:gd name="T5" fmla="*/ 0 h 95"/>
                  <a:gd name="T6" fmla="*/ 9 w 147"/>
                  <a:gd name="T7" fmla="*/ 0 h 95"/>
                  <a:gd name="T8" fmla="*/ 12 w 147"/>
                  <a:gd name="T9" fmla="*/ 1 h 95"/>
                  <a:gd name="T10" fmla="*/ 14 w 147"/>
                  <a:gd name="T11" fmla="*/ 2 h 95"/>
                  <a:gd name="T12" fmla="*/ 16 w 147"/>
                  <a:gd name="T13" fmla="*/ 3 h 95"/>
                  <a:gd name="T14" fmla="*/ 18 w 147"/>
                  <a:gd name="T15" fmla="*/ 5 h 95"/>
                  <a:gd name="T16" fmla="*/ 19 w 147"/>
                  <a:gd name="T17" fmla="*/ 7 h 95"/>
                  <a:gd name="T18" fmla="*/ 19 w 147"/>
                  <a:gd name="T19" fmla="*/ 9 h 95"/>
                  <a:gd name="T20" fmla="*/ 18 w 147"/>
                  <a:gd name="T21" fmla="*/ 11 h 95"/>
                  <a:gd name="T22" fmla="*/ 17 w 147"/>
                  <a:gd name="T23" fmla="*/ 11 h 95"/>
                  <a:gd name="T24" fmla="*/ 15 w 147"/>
                  <a:gd name="T25" fmla="*/ 11 h 95"/>
                  <a:gd name="T26" fmla="*/ 14 w 147"/>
                  <a:gd name="T27" fmla="*/ 11 h 95"/>
                  <a:gd name="T28" fmla="*/ 12 w 147"/>
                  <a:gd name="T29" fmla="*/ 10 h 95"/>
                  <a:gd name="T30" fmla="*/ 11 w 147"/>
                  <a:gd name="T31" fmla="*/ 8 h 95"/>
                  <a:gd name="T32" fmla="*/ 10 w 147"/>
                  <a:gd name="T33" fmla="*/ 6 h 95"/>
                  <a:gd name="T34" fmla="*/ 9 w 147"/>
                  <a:gd name="T35" fmla="*/ 5 h 95"/>
                  <a:gd name="T36" fmla="*/ 8 w 147"/>
                  <a:gd name="T37" fmla="*/ 4 h 95"/>
                  <a:gd name="T38" fmla="*/ 7 w 147"/>
                  <a:gd name="T39" fmla="*/ 2 h 95"/>
                  <a:gd name="T40" fmla="*/ 5 w 147"/>
                  <a:gd name="T41" fmla="*/ 2 h 95"/>
                  <a:gd name="T42" fmla="*/ 3 w 147"/>
                  <a:gd name="T43" fmla="*/ 1 h 95"/>
                  <a:gd name="T44" fmla="*/ 2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" name="Freeform 5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 w 87"/>
                  <a:gd name="T3" fmla="*/ 2 h 154"/>
                  <a:gd name="T4" fmla="*/ 4 w 87"/>
                  <a:gd name="T5" fmla="*/ 3 h 154"/>
                  <a:gd name="T6" fmla="*/ 7 w 87"/>
                  <a:gd name="T7" fmla="*/ 5 h 154"/>
                  <a:gd name="T8" fmla="*/ 8 w 87"/>
                  <a:gd name="T9" fmla="*/ 8 h 154"/>
                  <a:gd name="T10" fmla="*/ 10 w 87"/>
                  <a:gd name="T11" fmla="*/ 10 h 154"/>
                  <a:gd name="T12" fmla="*/ 10 w 87"/>
                  <a:gd name="T13" fmla="*/ 13 h 154"/>
                  <a:gd name="T14" fmla="*/ 10 w 87"/>
                  <a:gd name="T15" fmla="*/ 15 h 154"/>
                  <a:gd name="T16" fmla="*/ 10 w 87"/>
                  <a:gd name="T17" fmla="*/ 18 h 154"/>
                  <a:gd name="T18" fmla="*/ 8 w 87"/>
                  <a:gd name="T19" fmla="*/ 19 h 154"/>
                  <a:gd name="T20" fmla="*/ 7 w 87"/>
                  <a:gd name="T21" fmla="*/ 20 h 154"/>
                  <a:gd name="T22" fmla="*/ 6 w 87"/>
                  <a:gd name="T23" fmla="*/ 19 h 154"/>
                  <a:gd name="T24" fmla="*/ 4 w 87"/>
                  <a:gd name="T25" fmla="*/ 18 h 154"/>
                  <a:gd name="T26" fmla="*/ 3 w 87"/>
                  <a:gd name="T27" fmla="*/ 17 h 154"/>
                  <a:gd name="T28" fmla="*/ 3 w 87"/>
                  <a:gd name="T29" fmla="*/ 15 h 154"/>
                  <a:gd name="T30" fmla="*/ 3 w 87"/>
                  <a:gd name="T31" fmla="*/ 13 h 154"/>
                  <a:gd name="T32" fmla="*/ 3 w 87"/>
                  <a:gd name="T33" fmla="*/ 11 h 154"/>
                  <a:gd name="T34" fmla="*/ 4 w 87"/>
                  <a:gd name="T35" fmla="*/ 10 h 154"/>
                  <a:gd name="T36" fmla="*/ 3 w 87"/>
                  <a:gd name="T37" fmla="*/ 8 h 154"/>
                  <a:gd name="T38" fmla="*/ 3 w 87"/>
                  <a:gd name="T39" fmla="*/ 6 h 154"/>
                  <a:gd name="T40" fmla="*/ 2 w 87"/>
                  <a:gd name="T41" fmla="*/ 4 h 154"/>
                  <a:gd name="T42" fmla="*/ 1 w 87"/>
                  <a:gd name="T43" fmla="*/ 3 h 154"/>
                  <a:gd name="T44" fmla="*/ 0 w 87"/>
                  <a:gd name="T45" fmla="*/ 2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7" name="Freeform 5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8 h 69"/>
                  <a:gd name="T2" fmla="*/ 2 w 161"/>
                  <a:gd name="T3" fmla="*/ 6 h 69"/>
                  <a:gd name="T4" fmla="*/ 4 w 161"/>
                  <a:gd name="T5" fmla="*/ 4 h 69"/>
                  <a:gd name="T6" fmla="*/ 7 w 161"/>
                  <a:gd name="T7" fmla="*/ 2 h 69"/>
                  <a:gd name="T8" fmla="*/ 9 w 161"/>
                  <a:gd name="T9" fmla="*/ 1 h 69"/>
                  <a:gd name="T10" fmla="*/ 12 w 161"/>
                  <a:gd name="T11" fmla="*/ 0 h 69"/>
                  <a:gd name="T12" fmla="*/ 14 w 161"/>
                  <a:gd name="T13" fmla="*/ 0 h 69"/>
                  <a:gd name="T14" fmla="*/ 17 w 161"/>
                  <a:gd name="T15" fmla="*/ 0 h 69"/>
                  <a:gd name="T16" fmla="*/ 19 w 161"/>
                  <a:gd name="T17" fmla="*/ 1 h 69"/>
                  <a:gd name="T18" fmla="*/ 20 w 161"/>
                  <a:gd name="T19" fmla="*/ 3 h 69"/>
                  <a:gd name="T20" fmla="*/ 21 w 161"/>
                  <a:gd name="T21" fmla="*/ 4 h 69"/>
                  <a:gd name="T22" fmla="*/ 20 w 161"/>
                  <a:gd name="T23" fmla="*/ 5 h 69"/>
                  <a:gd name="T24" fmla="*/ 19 w 161"/>
                  <a:gd name="T25" fmla="*/ 6 h 69"/>
                  <a:gd name="T26" fmla="*/ 17 w 161"/>
                  <a:gd name="T27" fmla="*/ 7 h 69"/>
                  <a:gd name="T28" fmla="*/ 16 w 161"/>
                  <a:gd name="T29" fmla="*/ 8 h 69"/>
                  <a:gd name="T30" fmla="*/ 14 w 161"/>
                  <a:gd name="T31" fmla="*/ 7 h 69"/>
                  <a:gd name="T32" fmla="*/ 12 w 161"/>
                  <a:gd name="T33" fmla="*/ 6 h 69"/>
                  <a:gd name="T34" fmla="*/ 10 w 161"/>
                  <a:gd name="T35" fmla="*/ 6 h 69"/>
                  <a:gd name="T36" fmla="*/ 8 w 161"/>
                  <a:gd name="T37" fmla="*/ 5 h 69"/>
                  <a:gd name="T38" fmla="*/ 6 w 161"/>
                  <a:gd name="T39" fmla="*/ 6 h 69"/>
                  <a:gd name="T40" fmla="*/ 5 w 161"/>
                  <a:gd name="T41" fmla="*/ 6 h 69"/>
                  <a:gd name="T42" fmla="*/ 3 w 161"/>
                  <a:gd name="T43" fmla="*/ 7 h 69"/>
                  <a:gd name="T44" fmla="*/ 2 w 161"/>
                  <a:gd name="T45" fmla="*/ 8 h 69"/>
                  <a:gd name="T46" fmla="*/ 1 w 161"/>
                  <a:gd name="T47" fmla="*/ 8 h 69"/>
                  <a:gd name="T48" fmla="*/ 0 w 161"/>
                  <a:gd name="T49" fmla="*/ 8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" name="Freeform 5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6 h 133"/>
                  <a:gd name="T2" fmla="*/ 1 w 114"/>
                  <a:gd name="T3" fmla="*/ 13 h 133"/>
                  <a:gd name="T4" fmla="*/ 1 w 114"/>
                  <a:gd name="T5" fmla="*/ 11 h 133"/>
                  <a:gd name="T6" fmla="*/ 2 w 114"/>
                  <a:gd name="T7" fmla="*/ 8 h 133"/>
                  <a:gd name="T8" fmla="*/ 3 w 114"/>
                  <a:gd name="T9" fmla="*/ 5 h 133"/>
                  <a:gd name="T10" fmla="*/ 5 w 114"/>
                  <a:gd name="T11" fmla="*/ 3 h 133"/>
                  <a:gd name="T12" fmla="*/ 7 w 114"/>
                  <a:gd name="T13" fmla="*/ 1 h 133"/>
                  <a:gd name="T14" fmla="*/ 9 w 114"/>
                  <a:gd name="T15" fmla="*/ 0 h 133"/>
                  <a:gd name="T16" fmla="*/ 11 w 114"/>
                  <a:gd name="T17" fmla="*/ 0 h 133"/>
                  <a:gd name="T18" fmla="*/ 13 w 114"/>
                  <a:gd name="T19" fmla="*/ 0 h 133"/>
                  <a:gd name="T20" fmla="*/ 14 w 114"/>
                  <a:gd name="T21" fmla="*/ 1 h 133"/>
                  <a:gd name="T22" fmla="*/ 15 w 114"/>
                  <a:gd name="T23" fmla="*/ 2 h 133"/>
                  <a:gd name="T24" fmla="*/ 14 w 114"/>
                  <a:gd name="T25" fmla="*/ 4 h 133"/>
                  <a:gd name="T26" fmla="*/ 14 w 114"/>
                  <a:gd name="T27" fmla="*/ 5 h 133"/>
                  <a:gd name="T28" fmla="*/ 12 w 114"/>
                  <a:gd name="T29" fmla="*/ 7 h 133"/>
                  <a:gd name="T30" fmla="*/ 11 w 114"/>
                  <a:gd name="T31" fmla="*/ 8 h 133"/>
                  <a:gd name="T32" fmla="*/ 8 w 114"/>
                  <a:gd name="T33" fmla="*/ 8 h 133"/>
                  <a:gd name="T34" fmla="*/ 7 w 114"/>
                  <a:gd name="T35" fmla="*/ 8 h 133"/>
                  <a:gd name="T36" fmla="*/ 5 w 114"/>
                  <a:gd name="T37" fmla="*/ 9 h 133"/>
                  <a:gd name="T38" fmla="*/ 4 w 114"/>
                  <a:gd name="T39" fmla="*/ 11 h 133"/>
                  <a:gd name="T40" fmla="*/ 3 w 114"/>
                  <a:gd name="T41" fmla="*/ 12 h 133"/>
                  <a:gd name="T42" fmla="*/ 2 w 114"/>
                  <a:gd name="T43" fmla="*/ 14 h 133"/>
                  <a:gd name="T44" fmla="*/ 1 w 114"/>
                  <a:gd name="T45" fmla="*/ 15 h 133"/>
                  <a:gd name="T46" fmla="*/ 1 w 114"/>
                  <a:gd name="T47" fmla="*/ 16 h 133"/>
                  <a:gd name="T48" fmla="*/ 0 w 114"/>
                  <a:gd name="T49" fmla="*/ 16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" name="Freeform 5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4 w 70"/>
                  <a:gd name="T1" fmla="*/ 21 h 163"/>
                  <a:gd name="T2" fmla="*/ 3 w 70"/>
                  <a:gd name="T3" fmla="*/ 19 h 163"/>
                  <a:gd name="T4" fmla="*/ 2 w 70"/>
                  <a:gd name="T5" fmla="*/ 16 h 163"/>
                  <a:gd name="T6" fmla="*/ 1 w 70"/>
                  <a:gd name="T7" fmla="*/ 13 h 163"/>
                  <a:gd name="T8" fmla="*/ 0 w 70"/>
                  <a:gd name="T9" fmla="*/ 10 h 163"/>
                  <a:gd name="T10" fmla="*/ 0 w 70"/>
                  <a:gd name="T11" fmla="*/ 7 h 163"/>
                  <a:gd name="T12" fmla="*/ 1 w 70"/>
                  <a:gd name="T13" fmla="*/ 5 h 163"/>
                  <a:gd name="T14" fmla="*/ 2 w 70"/>
                  <a:gd name="T15" fmla="*/ 3 h 163"/>
                  <a:gd name="T16" fmla="*/ 4 w 70"/>
                  <a:gd name="T17" fmla="*/ 1 h 163"/>
                  <a:gd name="T18" fmla="*/ 6 w 70"/>
                  <a:gd name="T19" fmla="*/ 0 h 163"/>
                  <a:gd name="T20" fmla="*/ 7 w 70"/>
                  <a:gd name="T21" fmla="*/ 1 h 163"/>
                  <a:gd name="T22" fmla="*/ 8 w 70"/>
                  <a:gd name="T23" fmla="*/ 2 h 163"/>
                  <a:gd name="T24" fmla="*/ 9 w 70"/>
                  <a:gd name="T25" fmla="*/ 3 h 163"/>
                  <a:gd name="T26" fmla="*/ 9 w 70"/>
                  <a:gd name="T27" fmla="*/ 5 h 163"/>
                  <a:gd name="T28" fmla="*/ 9 w 70"/>
                  <a:gd name="T29" fmla="*/ 6 h 163"/>
                  <a:gd name="T30" fmla="*/ 8 w 70"/>
                  <a:gd name="T31" fmla="*/ 8 h 163"/>
                  <a:gd name="T32" fmla="*/ 6 w 70"/>
                  <a:gd name="T33" fmla="*/ 10 h 163"/>
                  <a:gd name="T34" fmla="*/ 5 w 70"/>
                  <a:gd name="T35" fmla="*/ 13 h 163"/>
                  <a:gd name="T36" fmla="*/ 4 w 70"/>
                  <a:gd name="T37" fmla="*/ 16 h 163"/>
                  <a:gd name="T38" fmla="*/ 4 w 70"/>
                  <a:gd name="T39" fmla="*/ 19 h 163"/>
                  <a:gd name="T40" fmla="*/ 4 w 70"/>
                  <a:gd name="T41" fmla="*/ 2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" name="Freeform 5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1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1 w 361"/>
                  <a:gd name="T7" fmla="*/ 0 h 348"/>
                  <a:gd name="T8" fmla="*/ 2 w 361"/>
                  <a:gd name="T9" fmla="*/ 1 h 348"/>
                  <a:gd name="T10" fmla="*/ 5 w 361"/>
                  <a:gd name="T11" fmla="*/ 1 h 348"/>
                  <a:gd name="T12" fmla="*/ 8 w 361"/>
                  <a:gd name="T13" fmla="*/ 2 h 348"/>
                  <a:gd name="T14" fmla="*/ 12 w 361"/>
                  <a:gd name="T15" fmla="*/ 4 h 348"/>
                  <a:gd name="T16" fmla="*/ 16 w 361"/>
                  <a:gd name="T17" fmla="*/ 5 h 348"/>
                  <a:gd name="T18" fmla="*/ 20 w 361"/>
                  <a:gd name="T19" fmla="*/ 7 h 348"/>
                  <a:gd name="T20" fmla="*/ 24 w 361"/>
                  <a:gd name="T21" fmla="*/ 10 h 348"/>
                  <a:gd name="T22" fmla="*/ 28 w 361"/>
                  <a:gd name="T23" fmla="*/ 12 h 348"/>
                  <a:gd name="T24" fmla="*/ 32 w 361"/>
                  <a:gd name="T25" fmla="*/ 15 h 348"/>
                  <a:gd name="T26" fmla="*/ 36 w 361"/>
                  <a:gd name="T27" fmla="*/ 19 h 348"/>
                  <a:gd name="T28" fmla="*/ 39 w 361"/>
                  <a:gd name="T29" fmla="*/ 23 h 348"/>
                  <a:gd name="T30" fmla="*/ 42 w 361"/>
                  <a:gd name="T31" fmla="*/ 27 h 348"/>
                  <a:gd name="T32" fmla="*/ 44 w 361"/>
                  <a:gd name="T33" fmla="*/ 31 h 348"/>
                  <a:gd name="T34" fmla="*/ 45 w 361"/>
                  <a:gd name="T35" fmla="*/ 34 h 348"/>
                  <a:gd name="T36" fmla="*/ 44 w 361"/>
                  <a:gd name="T37" fmla="*/ 36 h 348"/>
                  <a:gd name="T38" fmla="*/ 44 w 361"/>
                  <a:gd name="T39" fmla="*/ 38 h 348"/>
                  <a:gd name="T40" fmla="*/ 43 w 361"/>
                  <a:gd name="T41" fmla="*/ 40 h 348"/>
                  <a:gd name="T42" fmla="*/ 42 w 361"/>
                  <a:gd name="T43" fmla="*/ 42 h 348"/>
                  <a:gd name="T44" fmla="*/ 41 w 361"/>
                  <a:gd name="T45" fmla="*/ 43 h 348"/>
                  <a:gd name="T46" fmla="*/ 40 w 361"/>
                  <a:gd name="T47" fmla="*/ 44 h 348"/>
                  <a:gd name="T48" fmla="*/ 40 w 361"/>
                  <a:gd name="T49" fmla="*/ 44 h 348"/>
                  <a:gd name="T50" fmla="*/ 40 w 361"/>
                  <a:gd name="T51" fmla="*/ 44 h 348"/>
                  <a:gd name="T52" fmla="*/ 40 w 361"/>
                  <a:gd name="T53" fmla="*/ 43 h 348"/>
                  <a:gd name="T54" fmla="*/ 41 w 361"/>
                  <a:gd name="T55" fmla="*/ 42 h 348"/>
                  <a:gd name="T56" fmla="*/ 42 w 361"/>
                  <a:gd name="T57" fmla="*/ 40 h 348"/>
                  <a:gd name="T58" fmla="*/ 42 w 361"/>
                  <a:gd name="T59" fmla="*/ 39 h 348"/>
                  <a:gd name="T60" fmla="*/ 42 w 361"/>
                  <a:gd name="T61" fmla="*/ 36 h 348"/>
                  <a:gd name="T62" fmla="*/ 42 w 361"/>
                  <a:gd name="T63" fmla="*/ 34 h 348"/>
                  <a:gd name="T64" fmla="*/ 42 w 361"/>
                  <a:gd name="T65" fmla="*/ 31 h 348"/>
                  <a:gd name="T66" fmla="*/ 40 w 361"/>
                  <a:gd name="T67" fmla="*/ 28 h 348"/>
                  <a:gd name="T68" fmla="*/ 38 w 361"/>
                  <a:gd name="T69" fmla="*/ 25 h 348"/>
                  <a:gd name="T70" fmla="*/ 35 w 361"/>
                  <a:gd name="T71" fmla="*/ 21 h 348"/>
                  <a:gd name="T72" fmla="*/ 31 w 361"/>
                  <a:gd name="T73" fmla="*/ 17 h 348"/>
                  <a:gd name="T74" fmla="*/ 25 w 361"/>
                  <a:gd name="T75" fmla="*/ 14 h 348"/>
                  <a:gd name="T76" fmla="*/ 19 w 361"/>
                  <a:gd name="T77" fmla="*/ 10 h 348"/>
                  <a:gd name="T78" fmla="*/ 11 w 361"/>
                  <a:gd name="T79" fmla="*/ 5 h 348"/>
                  <a:gd name="T80" fmla="*/ 1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" name="Freeform 5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4 w 126"/>
                  <a:gd name="T1" fmla="*/ 0 h 343"/>
                  <a:gd name="T2" fmla="*/ 2 w 126"/>
                  <a:gd name="T3" fmla="*/ 3 h 343"/>
                  <a:gd name="T4" fmla="*/ 1 w 126"/>
                  <a:gd name="T5" fmla="*/ 8 h 343"/>
                  <a:gd name="T6" fmla="*/ 0 w 126"/>
                  <a:gd name="T7" fmla="*/ 15 h 343"/>
                  <a:gd name="T8" fmla="*/ 1 w 126"/>
                  <a:gd name="T9" fmla="*/ 21 h 343"/>
                  <a:gd name="T10" fmla="*/ 3 w 126"/>
                  <a:gd name="T11" fmla="*/ 28 h 343"/>
                  <a:gd name="T12" fmla="*/ 6 w 126"/>
                  <a:gd name="T13" fmla="*/ 34 h 343"/>
                  <a:gd name="T14" fmla="*/ 10 w 126"/>
                  <a:gd name="T15" fmla="*/ 39 h 343"/>
                  <a:gd name="T16" fmla="*/ 16 w 126"/>
                  <a:gd name="T17" fmla="*/ 42 h 343"/>
                  <a:gd name="T18" fmla="*/ 16 w 126"/>
                  <a:gd name="T19" fmla="*/ 42 h 343"/>
                  <a:gd name="T20" fmla="*/ 15 w 126"/>
                  <a:gd name="T21" fmla="*/ 41 h 343"/>
                  <a:gd name="T22" fmla="*/ 13 w 126"/>
                  <a:gd name="T23" fmla="*/ 40 h 343"/>
                  <a:gd name="T24" fmla="*/ 11 w 126"/>
                  <a:gd name="T25" fmla="*/ 38 h 343"/>
                  <a:gd name="T26" fmla="*/ 9 w 126"/>
                  <a:gd name="T27" fmla="*/ 36 h 343"/>
                  <a:gd name="T28" fmla="*/ 7 w 126"/>
                  <a:gd name="T29" fmla="*/ 33 h 343"/>
                  <a:gd name="T30" fmla="*/ 6 w 126"/>
                  <a:gd name="T31" fmla="*/ 30 h 343"/>
                  <a:gd name="T32" fmla="*/ 4 w 126"/>
                  <a:gd name="T33" fmla="*/ 27 h 343"/>
                  <a:gd name="T34" fmla="*/ 3 w 126"/>
                  <a:gd name="T35" fmla="*/ 22 h 343"/>
                  <a:gd name="T36" fmla="*/ 2 w 126"/>
                  <a:gd name="T37" fmla="*/ 18 h 343"/>
                  <a:gd name="T38" fmla="*/ 2 w 126"/>
                  <a:gd name="T39" fmla="*/ 13 h 343"/>
                  <a:gd name="T40" fmla="*/ 2 w 126"/>
                  <a:gd name="T41" fmla="*/ 9 h 343"/>
                  <a:gd name="T42" fmla="*/ 3 w 126"/>
                  <a:gd name="T43" fmla="*/ 5 h 343"/>
                  <a:gd name="T44" fmla="*/ 3 w 126"/>
                  <a:gd name="T45" fmla="*/ 2 h 343"/>
                  <a:gd name="T46" fmla="*/ 3 w 126"/>
                  <a:gd name="T47" fmla="*/ 0 h 343"/>
                  <a:gd name="T48" fmla="*/ 4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" name="Freeform 5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41 w 332"/>
                  <a:gd name="T1" fmla="*/ 20 h 160"/>
                  <a:gd name="T2" fmla="*/ 40 w 332"/>
                  <a:gd name="T3" fmla="*/ 19 h 160"/>
                  <a:gd name="T4" fmla="*/ 39 w 332"/>
                  <a:gd name="T5" fmla="*/ 17 h 160"/>
                  <a:gd name="T6" fmla="*/ 38 w 332"/>
                  <a:gd name="T7" fmla="*/ 15 h 160"/>
                  <a:gd name="T8" fmla="*/ 36 w 332"/>
                  <a:gd name="T9" fmla="*/ 12 h 160"/>
                  <a:gd name="T10" fmla="*/ 34 w 332"/>
                  <a:gd name="T11" fmla="*/ 10 h 160"/>
                  <a:gd name="T12" fmla="*/ 31 w 332"/>
                  <a:gd name="T13" fmla="*/ 8 h 160"/>
                  <a:gd name="T14" fmla="*/ 28 w 332"/>
                  <a:gd name="T15" fmla="*/ 6 h 160"/>
                  <a:gd name="T16" fmla="*/ 25 w 332"/>
                  <a:gd name="T17" fmla="*/ 5 h 160"/>
                  <a:gd name="T18" fmla="*/ 22 w 332"/>
                  <a:gd name="T19" fmla="*/ 3 h 160"/>
                  <a:gd name="T20" fmla="*/ 19 w 332"/>
                  <a:gd name="T21" fmla="*/ 2 h 160"/>
                  <a:gd name="T22" fmla="*/ 16 w 332"/>
                  <a:gd name="T23" fmla="*/ 1 h 160"/>
                  <a:gd name="T24" fmla="*/ 13 w 332"/>
                  <a:gd name="T25" fmla="*/ 0 h 160"/>
                  <a:gd name="T26" fmla="*/ 9 w 332"/>
                  <a:gd name="T27" fmla="*/ 0 h 160"/>
                  <a:gd name="T28" fmla="*/ 6 w 332"/>
                  <a:gd name="T29" fmla="*/ 1 h 160"/>
                  <a:gd name="T30" fmla="*/ 3 w 332"/>
                  <a:gd name="T31" fmla="*/ 2 h 160"/>
                  <a:gd name="T32" fmla="*/ 0 w 332"/>
                  <a:gd name="T33" fmla="*/ 3 h 160"/>
                  <a:gd name="T34" fmla="*/ 0 w 332"/>
                  <a:gd name="T35" fmla="*/ 3 h 160"/>
                  <a:gd name="T36" fmla="*/ 1 w 332"/>
                  <a:gd name="T37" fmla="*/ 3 h 160"/>
                  <a:gd name="T38" fmla="*/ 4 w 332"/>
                  <a:gd name="T39" fmla="*/ 3 h 160"/>
                  <a:gd name="T40" fmla="*/ 6 w 332"/>
                  <a:gd name="T41" fmla="*/ 2 h 160"/>
                  <a:gd name="T42" fmla="*/ 9 w 332"/>
                  <a:gd name="T43" fmla="*/ 2 h 160"/>
                  <a:gd name="T44" fmla="*/ 13 w 332"/>
                  <a:gd name="T45" fmla="*/ 2 h 160"/>
                  <a:gd name="T46" fmla="*/ 16 w 332"/>
                  <a:gd name="T47" fmla="*/ 3 h 160"/>
                  <a:gd name="T48" fmla="*/ 19 w 332"/>
                  <a:gd name="T49" fmla="*/ 3 h 160"/>
                  <a:gd name="T50" fmla="*/ 24 w 332"/>
                  <a:gd name="T51" fmla="*/ 5 h 160"/>
                  <a:gd name="T52" fmla="*/ 28 w 332"/>
                  <a:gd name="T53" fmla="*/ 8 h 160"/>
                  <a:gd name="T54" fmla="*/ 31 w 332"/>
                  <a:gd name="T55" fmla="*/ 11 h 160"/>
                  <a:gd name="T56" fmla="*/ 35 w 332"/>
                  <a:gd name="T57" fmla="*/ 13 h 160"/>
                  <a:gd name="T58" fmla="*/ 37 w 332"/>
                  <a:gd name="T59" fmla="*/ 16 h 160"/>
                  <a:gd name="T60" fmla="*/ 39 w 332"/>
                  <a:gd name="T61" fmla="*/ 18 h 160"/>
                  <a:gd name="T62" fmla="*/ 41 w 332"/>
                  <a:gd name="T63" fmla="*/ 20 h 160"/>
                  <a:gd name="T64" fmla="*/ 41 w 332"/>
                  <a:gd name="T65" fmla="*/ 2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3" name="Freeform 5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41 w 373"/>
                  <a:gd name="T1" fmla="*/ 167 h 1340"/>
                  <a:gd name="T2" fmla="*/ 30 w 373"/>
                  <a:gd name="T3" fmla="*/ 166 h 1340"/>
                  <a:gd name="T4" fmla="*/ 20 w 373"/>
                  <a:gd name="T5" fmla="*/ 163 h 1340"/>
                  <a:gd name="T6" fmla="*/ 12 w 373"/>
                  <a:gd name="T7" fmla="*/ 159 h 1340"/>
                  <a:gd name="T8" fmla="*/ 6 w 373"/>
                  <a:gd name="T9" fmla="*/ 152 h 1340"/>
                  <a:gd name="T10" fmla="*/ 5 w 373"/>
                  <a:gd name="T11" fmla="*/ 142 h 1340"/>
                  <a:gd name="T12" fmla="*/ 8 w 373"/>
                  <a:gd name="T13" fmla="*/ 128 h 1340"/>
                  <a:gd name="T14" fmla="*/ 17 w 373"/>
                  <a:gd name="T15" fmla="*/ 109 h 1340"/>
                  <a:gd name="T16" fmla="*/ 31 w 373"/>
                  <a:gd name="T17" fmla="*/ 88 h 1340"/>
                  <a:gd name="T18" fmla="*/ 39 w 373"/>
                  <a:gd name="T19" fmla="*/ 70 h 1340"/>
                  <a:gd name="T20" fmla="*/ 44 w 373"/>
                  <a:gd name="T21" fmla="*/ 54 h 1340"/>
                  <a:gd name="T22" fmla="*/ 46 w 373"/>
                  <a:gd name="T23" fmla="*/ 39 h 1340"/>
                  <a:gd name="T24" fmla="*/ 44 w 373"/>
                  <a:gd name="T25" fmla="*/ 27 h 1340"/>
                  <a:gd name="T26" fmla="*/ 40 w 373"/>
                  <a:gd name="T27" fmla="*/ 17 h 1340"/>
                  <a:gd name="T28" fmla="*/ 34 w 373"/>
                  <a:gd name="T29" fmla="*/ 9 h 1340"/>
                  <a:gd name="T30" fmla="*/ 27 w 373"/>
                  <a:gd name="T31" fmla="*/ 3 h 1340"/>
                  <a:gd name="T32" fmla="*/ 20 w 373"/>
                  <a:gd name="T33" fmla="*/ 1 h 1340"/>
                  <a:gd name="T34" fmla="*/ 14 w 373"/>
                  <a:gd name="T35" fmla="*/ 1 h 1340"/>
                  <a:gd name="T36" fmla="*/ 10 w 373"/>
                  <a:gd name="T37" fmla="*/ 2 h 1340"/>
                  <a:gd name="T38" fmla="*/ 7 w 373"/>
                  <a:gd name="T39" fmla="*/ 5 h 1340"/>
                  <a:gd name="T40" fmla="*/ 4 w 373"/>
                  <a:gd name="T41" fmla="*/ 8 h 1340"/>
                  <a:gd name="T42" fmla="*/ 2 w 373"/>
                  <a:gd name="T43" fmla="*/ 11 h 1340"/>
                  <a:gd name="T44" fmla="*/ 0 w 373"/>
                  <a:gd name="T45" fmla="*/ 14 h 1340"/>
                  <a:gd name="T46" fmla="*/ 0 w 373"/>
                  <a:gd name="T47" fmla="*/ 16 h 1340"/>
                  <a:gd name="T48" fmla="*/ 0 w 373"/>
                  <a:gd name="T49" fmla="*/ 16 h 1340"/>
                  <a:gd name="T50" fmla="*/ 1 w 373"/>
                  <a:gd name="T51" fmla="*/ 14 h 1340"/>
                  <a:gd name="T52" fmla="*/ 2 w 373"/>
                  <a:gd name="T53" fmla="*/ 12 h 1340"/>
                  <a:gd name="T54" fmla="*/ 5 w 373"/>
                  <a:gd name="T55" fmla="*/ 10 h 1340"/>
                  <a:gd name="T56" fmla="*/ 8 w 373"/>
                  <a:gd name="T57" fmla="*/ 7 h 1340"/>
                  <a:gd name="T58" fmla="*/ 12 w 373"/>
                  <a:gd name="T59" fmla="*/ 5 h 1340"/>
                  <a:gd name="T60" fmla="*/ 16 w 373"/>
                  <a:gd name="T61" fmla="*/ 4 h 1340"/>
                  <a:gd name="T62" fmla="*/ 21 w 373"/>
                  <a:gd name="T63" fmla="*/ 4 h 1340"/>
                  <a:gd name="T64" fmla="*/ 26 w 373"/>
                  <a:gd name="T65" fmla="*/ 6 h 1340"/>
                  <a:gd name="T66" fmla="*/ 31 w 373"/>
                  <a:gd name="T67" fmla="*/ 9 h 1340"/>
                  <a:gd name="T68" fmla="*/ 36 w 373"/>
                  <a:gd name="T69" fmla="*/ 15 h 1340"/>
                  <a:gd name="T70" fmla="*/ 40 w 373"/>
                  <a:gd name="T71" fmla="*/ 22 h 1340"/>
                  <a:gd name="T72" fmla="*/ 43 w 373"/>
                  <a:gd name="T73" fmla="*/ 30 h 1340"/>
                  <a:gd name="T74" fmla="*/ 45 w 373"/>
                  <a:gd name="T75" fmla="*/ 40 h 1340"/>
                  <a:gd name="T76" fmla="*/ 44 w 373"/>
                  <a:gd name="T77" fmla="*/ 51 h 1340"/>
                  <a:gd name="T78" fmla="*/ 40 w 373"/>
                  <a:gd name="T79" fmla="*/ 63 h 1340"/>
                  <a:gd name="T80" fmla="*/ 33 w 373"/>
                  <a:gd name="T81" fmla="*/ 77 h 1340"/>
                  <a:gd name="T82" fmla="*/ 25 w 373"/>
                  <a:gd name="T83" fmla="*/ 90 h 1340"/>
                  <a:gd name="T84" fmla="*/ 18 w 373"/>
                  <a:gd name="T85" fmla="*/ 102 h 1340"/>
                  <a:gd name="T86" fmla="*/ 11 w 373"/>
                  <a:gd name="T87" fmla="*/ 113 h 1340"/>
                  <a:gd name="T88" fmla="*/ 6 w 373"/>
                  <a:gd name="T89" fmla="*/ 123 h 1340"/>
                  <a:gd name="T90" fmla="*/ 2 w 373"/>
                  <a:gd name="T91" fmla="*/ 133 h 1340"/>
                  <a:gd name="T92" fmla="*/ 0 w 373"/>
                  <a:gd name="T93" fmla="*/ 142 h 1340"/>
                  <a:gd name="T94" fmla="*/ 2 w 373"/>
                  <a:gd name="T95" fmla="*/ 150 h 1340"/>
                  <a:gd name="T96" fmla="*/ 7 w 373"/>
                  <a:gd name="T97" fmla="*/ 157 h 1340"/>
                  <a:gd name="T98" fmla="*/ 13 w 373"/>
                  <a:gd name="T99" fmla="*/ 162 h 1340"/>
                  <a:gd name="T100" fmla="*/ 19 w 373"/>
                  <a:gd name="T101" fmla="*/ 165 h 1340"/>
                  <a:gd name="T102" fmla="*/ 26 w 373"/>
                  <a:gd name="T103" fmla="*/ 167 h 1340"/>
                  <a:gd name="T104" fmla="*/ 33 w 373"/>
                  <a:gd name="T105" fmla="*/ 168 h 1340"/>
                  <a:gd name="T106" fmla="*/ 39 w 373"/>
                  <a:gd name="T107" fmla="*/ 168 h 1340"/>
                  <a:gd name="T108" fmla="*/ 43 w 373"/>
                  <a:gd name="T109" fmla="*/ 168 h 1340"/>
                  <a:gd name="T110" fmla="*/ 46 w 373"/>
                  <a:gd name="T111" fmla="*/ 167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4" name="Freeform 6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3 w 110"/>
                  <a:gd name="T1" fmla="*/ 8 h 123"/>
                  <a:gd name="T2" fmla="*/ 14 w 110"/>
                  <a:gd name="T3" fmla="*/ 7 h 123"/>
                  <a:gd name="T4" fmla="*/ 14 w 110"/>
                  <a:gd name="T5" fmla="*/ 6 h 123"/>
                  <a:gd name="T6" fmla="*/ 14 w 110"/>
                  <a:gd name="T7" fmla="*/ 5 h 123"/>
                  <a:gd name="T8" fmla="*/ 14 w 110"/>
                  <a:gd name="T9" fmla="*/ 4 h 123"/>
                  <a:gd name="T10" fmla="*/ 13 w 110"/>
                  <a:gd name="T11" fmla="*/ 4 h 123"/>
                  <a:gd name="T12" fmla="*/ 12 w 110"/>
                  <a:gd name="T13" fmla="*/ 3 h 123"/>
                  <a:gd name="T14" fmla="*/ 11 w 110"/>
                  <a:gd name="T15" fmla="*/ 3 h 123"/>
                  <a:gd name="T16" fmla="*/ 10 w 110"/>
                  <a:gd name="T17" fmla="*/ 3 h 123"/>
                  <a:gd name="T18" fmla="*/ 10 w 110"/>
                  <a:gd name="T19" fmla="*/ 2 h 123"/>
                  <a:gd name="T20" fmla="*/ 9 w 110"/>
                  <a:gd name="T21" fmla="*/ 1 h 123"/>
                  <a:gd name="T22" fmla="*/ 8 w 110"/>
                  <a:gd name="T23" fmla="*/ 1 h 123"/>
                  <a:gd name="T24" fmla="*/ 7 w 110"/>
                  <a:gd name="T25" fmla="*/ 0 h 123"/>
                  <a:gd name="T26" fmla="*/ 6 w 110"/>
                  <a:gd name="T27" fmla="*/ 1 h 123"/>
                  <a:gd name="T28" fmla="*/ 6 w 110"/>
                  <a:gd name="T29" fmla="*/ 1 h 123"/>
                  <a:gd name="T30" fmla="*/ 5 w 110"/>
                  <a:gd name="T31" fmla="*/ 2 h 123"/>
                  <a:gd name="T32" fmla="*/ 5 w 110"/>
                  <a:gd name="T33" fmla="*/ 3 h 123"/>
                  <a:gd name="T34" fmla="*/ 4 w 110"/>
                  <a:gd name="T35" fmla="*/ 3 h 123"/>
                  <a:gd name="T36" fmla="*/ 3 w 110"/>
                  <a:gd name="T37" fmla="*/ 3 h 123"/>
                  <a:gd name="T38" fmla="*/ 2 w 110"/>
                  <a:gd name="T39" fmla="*/ 3 h 123"/>
                  <a:gd name="T40" fmla="*/ 1 w 110"/>
                  <a:gd name="T41" fmla="*/ 4 h 123"/>
                  <a:gd name="T42" fmla="*/ 1 w 110"/>
                  <a:gd name="T43" fmla="*/ 5 h 123"/>
                  <a:gd name="T44" fmla="*/ 1 w 110"/>
                  <a:gd name="T45" fmla="*/ 6 h 123"/>
                  <a:gd name="T46" fmla="*/ 1 w 110"/>
                  <a:gd name="T47" fmla="*/ 7 h 123"/>
                  <a:gd name="T48" fmla="*/ 2 w 110"/>
                  <a:gd name="T49" fmla="*/ 8 h 123"/>
                  <a:gd name="T50" fmla="*/ 1 w 110"/>
                  <a:gd name="T51" fmla="*/ 9 h 123"/>
                  <a:gd name="T52" fmla="*/ 0 w 110"/>
                  <a:gd name="T53" fmla="*/ 10 h 123"/>
                  <a:gd name="T54" fmla="*/ 0 w 110"/>
                  <a:gd name="T55" fmla="*/ 11 h 123"/>
                  <a:gd name="T56" fmla="*/ 1 w 110"/>
                  <a:gd name="T57" fmla="*/ 12 h 123"/>
                  <a:gd name="T58" fmla="*/ 1 w 110"/>
                  <a:gd name="T59" fmla="*/ 13 h 123"/>
                  <a:gd name="T60" fmla="*/ 2 w 110"/>
                  <a:gd name="T61" fmla="*/ 13 h 123"/>
                  <a:gd name="T62" fmla="*/ 3 w 110"/>
                  <a:gd name="T63" fmla="*/ 13 h 123"/>
                  <a:gd name="T64" fmla="*/ 5 w 110"/>
                  <a:gd name="T65" fmla="*/ 13 h 123"/>
                  <a:gd name="T66" fmla="*/ 5 w 110"/>
                  <a:gd name="T67" fmla="*/ 14 h 123"/>
                  <a:gd name="T68" fmla="*/ 5 w 110"/>
                  <a:gd name="T69" fmla="*/ 15 h 123"/>
                  <a:gd name="T70" fmla="*/ 6 w 110"/>
                  <a:gd name="T71" fmla="*/ 16 h 123"/>
                  <a:gd name="T72" fmla="*/ 7 w 110"/>
                  <a:gd name="T73" fmla="*/ 16 h 123"/>
                  <a:gd name="T74" fmla="*/ 8 w 110"/>
                  <a:gd name="T75" fmla="*/ 16 h 123"/>
                  <a:gd name="T76" fmla="*/ 9 w 110"/>
                  <a:gd name="T77" fmla="*/ 15 h 123"/>
                  <a:gd name="T78" fmla="*/ 10 w 110"/>
                  <a:gd name="T79" fmla="*/ 14 h 123"/>
                  <a:gd name="T80" fmla="*/ 10 w 110"/>
                  <a:gd name="T81" fmla="*/ 13 h 123"/>
                  <a:gd name="T82" fmla="*/ 11 w 110"/>
                  <a:gd name="T83" fmla="*/ 13 h 123"/>
                  <a:gd name="T84" fmla="*/ 12 w 110"/>
                  <a:gd name="T85" fmla="*/ 13 h 123"/>
                  <a:gd name="T86" fmla="*/ 13 w 110"/>
                  <a:gd name="T87" fmla="*/ 13 h 123"/>
                  <a:gd name="T88" fmla="*/ 14 w 110"/>
                  <a:gd name="T89" fmla="*/ 12 h 123"/>
                  <a:gd name="T90" fmla="*/ 14 w 110"/>
                  <a:gd name="T91" fmla="*/ 11 h 123"/>
                  <a:gd name="T92" fmla="*/ 14 w 110"/>
                  <a:gd name="T93" fmla="*/ 10 h 123"/>
                  <a:gd name="T94" fmla="*/ 14 w 110"/>
                  <a:gd name="T95" fmla="*/ 9 h 123"/>
                  <a:gd name="T96" fmla="*/ 13 w 110"/>
                  <a:gd name="T97" fmla="*/ 8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5" name="Freeform 6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2 w 31"/>
                  <a:gd name="T1" fmla="*/ 4 h 33"/>
                  <a:gd name="T2" fmla="*/ 2 w 31"/>
                  <a:gd name="T3" fmla="*/ 4 h 33"/>
                  <a:gd name="T4" fmla="*/ 1 w 31"/>
                  <a:gd name="T5" fmla="*/ 3 h 33"/>
                  <a:gd name="T6" fmla="*/ 1 w 31"/>
                  <a:gd name="T7" fmla="*/ 3 h 33"/>
                  <a:gd name="T8" fmla="*/ 0 w 31"/>
                  <a:gd name="T9" fmla="*/ 2 h 33"/>
                  <a:gd name="T10" fmla="*/ 1 w 31"/>
                  <a:gd name="T11" fmla="*/ 1 h 33"/>
                  <a:gd name="T12" fmla="*/ 1 w 31"/>
                  <a:gd name="T13" fmla="*/ 0 h 33"/>
                  <a:gd name="T14" fmla="*/ 2 w 31"/>
                  <a:gd name="T15" fmla="*/ 0 h 33"/>
                  <a:gd name="T16" fmla="*/ 2 w 31"/>
                  <a:gd name="T17" fmla="*/ 0 h 33"/>
                  <a:gd name="T18" fmla="*/ 3 w 31"/>
                  <a:gd name="T19" fmla="*/ 0 h 33"/>
                  <a:gd name="T20" fmla="*/ 4 w 31"/>
                  <a:gd name="T21" fmla="*/ 0 h 33"/>
                  <a:gd name="T22" fmla="*/ 4 w 31"/>
                  <a:gd name="T23" fmla="*/ 1 h 33"/>
                  <a:gd name="T24" fmla="*/ 4 w 31"/>
                  <a:gd name="T25" fmla="*/ 2 h 33"/>
                  <a:gd name="T26" fmla="*/ 4 w 31"/>
                  <a:gd name="T27" fmla="*/ 3 h 33"/>
                  <a:gd name="T28" fmla="*/ 4 w 31"/>
                  <a:gd name="T29" fmla="*/ 3 h 33"/>
                  <a:gd name="T30" fmla="*/ 3 w 31"/>
                  <a:gd name="T31" fmla="*/ 4 h 33"/>
                  <a:gd name="T32" fmla="*/ 2 w 31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6" name="Freeform 6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3 w 111"/>
                  <a:gd name="T1" fmla="*/ 8 h 122"/>
                  <a:gd name="T2" fmla="*/ 14 w 111"/>
                  <a:gd name="T3" fmla="*/ 7 h 122"/>
                  <a:gd name="T4" fmla="*/ 14 w 111"/>
                  <a:gd name="T5" fmla="*/ 6 h 122"/>
                  <a:gd name="T6" fmla="*/ 14 w 111"/>
                  <a:gd name="T7" fmla="*/ 5 h 122"/>
                  <a:gd name="T8" fmla="*/ 14 w 111"/>
                  <a:gd name="T9" fmla="*/ 4 h 122"/>
                  <a:gd name="T10" fmla="*/ 13 w 111"/>
                  <a:gd name="T11" fmla="*/ 3 h 122"/>
                  <a:gd name="T12" fmla="*/ 12 w 111"/>
                  <a:gd name="T13" fmla="*/ 3 h 122"/>
                  <a:gd name="T14" fmla="*/ 11 w 111"/>
                  <a:gd name="T15" fmla="*/ 3 h 122"/>
                  <a:gd name="T16" fmla="*/ 10 w 111"/>
                  <a:gd name="T17" fmla="*/ 3 h 122"/>
                  <a:gd name="T18" fmla="*/ 10 w 111"/>
                  <a:gd name="T19" fmla="*/ 2 h 122"/>
                  <a:gd name="T20" fmla="*/ 9 w 111"/>
                  <a:gd name="T21" fmla="*/ 1 h 122"/>
                  <a:gd name="T22" fmla="*/ 8 w 111"/>
                  <a:gd name="T23" fmla="*/ 1 h 122"/>
                  <a:gd name="T24" fmla="*/ 7 w 111"/>
                  <a:gd name="T25" fmla="*/ 0 h 122"/>
                  <a:gd name="T26" fmla="*/ 6 w 111"/>
                  <a:gd name="T27" fmla="*/ 1 h 122"/>
                  <a:gd name="T28" fmla="*/ 6 w 111"/>
                  <a:gd name="T29" fmla="*/ 1 h 122"/>
                  <a:gd name="T30" fmla="*/ 5 w 111"/>
                  <a:gd name="T31" fmla="*/ 2 h 122"/>
                  <a:gd name="T32" fmla="*/ 5 w 111"/>
                  <a:gd name="T33" fmla="*/ 3 h 122"/>
                  <a:gd name="T34" fmla="*/ 4 w 111"/>
                  <a:gd name="T35" fmla="*/ 3 h 122"/>
                  <a:gd name="T36" fmla="*/ 3 w 111"/>
                  <a:gd name="T37" fmla="*/ 3 h 122"/>
                  <a:gd name="T38" fmla="*/ 2 w 111"/>
                  <a:gd name="T39" fmla="*/ 3 h 122"/>
                  <a:gd name="T40" fmla="*/ 1 w 111"/>
                  <a:gd name="T41" fmla="*/ 4 h 122"/>
                  <a:gd name="T42" fmla="*/ 1 w 111"/>
                  <a:gd name="T43" fmla="*/ 5 h 122"/>
                  <a:gd name="T44" fmla="*/ 1 w 111"/>
                  <a:gd name="T45" fmla="*/ 6 h 122"/>
                  <a:gd name="T46" fmla="*/ 1 w 111"/>
                  <a:gd name="T47" fmla="*/ 7 h 122"/>
                  <a:gd name="T48" fmla="*/ 2 w 111"/>
                  <a:gd name="T49" fmla="*/ 8 h 122"/>
                  <a:gd name="T50" fmla="*/ 1 w 111"/>
                  <a:gd name="T51" fmla="*/ 9 h 122"/>
                  <a:gd name="T52" fmla="*/ 1 w 111"/>
                  <a:gd name="T53" fmla="*/ 10 h 122"/>
                  <a:gd name="T54" fmla="*/ 0 w 111"/>
                  <a:gd name="T55" fmla="*/ 11 h 122"/>
                  <a:gd name="T56" fmla="*/ 1 w 111"/>
                  <a:gd name="T57" fmla="*/ 12 h 122"/>
                  <a:gd name="T58" fmla="*/ 1 w 111"/>
                  <a:gd name="T59" fmla="*/ 13 h 122"/>
                  <a:gd name="T60" fmla="*/ 2 w 111"/>
                  <a:gd name="T61" fmla="*/ 13 h 122"/>
                  <a:gd name="T62" fmla="*/ 3 w 111"/>
                  <a:gd name="T63" fmla="*/ 13 h 122"/>
                  <a:gd name="T64" fmla="*/ 5 w 111"/>
                  <a:gd name="T65" fmla="*/ 13 h 122"/>
                  <a:gd name="T66" fmla="*/ 5 w 111"/>
                  <a:gd name="T67" fmla="*/ 14 h 122"/>
                  <a:gd name="T68" fmla="*/ 5 w 111"/>
                  <a:gd name="T69" fmla="*/ 15 h 122"/>
                  <a:gd name="T70" fmla="*/ 6 w 111"/>
                  <a:gd name="T71" fmla="*/ 15 h 122"/>
                  <a:gd name="T72" fmla="*/ 7 w 111"/>
                  <a:gd name="T73" fmla="*/ 16 h 122"/>
                  <a:gd name="T74" fmla="*/ 8 w 111"/>
                  <a:gd name="T75" fmla="*/ 15 h 122"/>
                  <a:gd name="T76" fmla="*/ 9 w 111"/>
                  <a:gd name="T77" fmla="*/ 15 h 122"/>
                  <a:gd name="T78" fmla="*/ 10 w 111"/>
                  <a:gd name="T79" fmla="*/ 14 h 122"/>
                  <a:gd name="T80" fmla="*/ 10 w 111"/>
                  <a:gd name="T81" fmla="*/ 13 h 122"/>
                  <a:gd name="T82" fmla="*/ 11 w 111"/>
                  <a:gd name="T83" fmla="*/ 13 h 122"/>
                  <a:gd name="T84" fmla="*/ 12 w 111"/>
                  <a:gd name="T85" fmla="*/ 13 h 122"/>
                  <a:gd name="T86" fmla="*/ 13 w 111"/>
                  <a:gd name="T87" fmla="*/ 13 h 122"/>
                  <a:gd name="T88" fmla="*/ 14 w 111"/>
                  <a:gd name="T89" fmla="*/ 12 h 122"/>
                  <a:gd name="T90" fmla="*/ 14 w 111"/>
                  <a:gd name="T91" fmla="*/ 11 h 122"/>
                  <a:gd name="T92" fmla="*/ 14 w 111"/>
                  <a:gd name="T93" fmla="*/ 10 h 122"/>
                  <a:gd name="T94" fmla="*/ 14 w 111"/>
                  <a:gd name="T95" fmla="*/ 9 h 122"/>
                  <a:gd name="T96" fmla="*/ 13 w 111"/>
                  <a:gd name="T97" fmla="*/ 8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7" name="Freeform 6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2 w 32"/>
                  <a:gd name="T1" fmla="*/ 4 h 32"/>
                  <a:gd name="T2" fmla="*/ 2 w 32"/>
                  <a:gd name="T3" fmla="*/ 4 h 32"/>
                  <a:gd name="T4" fmla="*/ 1 w 32"/>
                  <a:gd name="T5" fmla="*/ 4 h 32"/>
                  <a:gd name="T6" fmla="*/ 1 w 32"/>
                  <a:gd name="T7" fmla="*/ 3 h 32"/>
                  <a:gd name="T8" fmla="*/ 0 w 32"/>
                  <a:gd name="T9" fmla="*/ 2 h 32"/>
                  <a:gd name="T10" fmla="*/ 1 w 32"/>
                  <a:gd name="T11" fmla="*/ 2 h 32"/>
                  <a:gd name="T12" fmla="*/ 1 w 32"/>
                  <a:gd name="T13" fmla="*/ 1 h 32"/>
                  <a:gd name="T14" fmla="*/ 2 w 32"/>
                  <a:gd name="T15" fmla="*/ 1 h 32"/>
                  <a:gd name="T16" fmla="*/ 2 w 32"/>
                  <a:gd name="T17" fmla="*/ 0 h 32"/>
                  <a:gd name="T18" fmla="*/ 3 w 32"/>
                  <a:gd name="T19" fmla="*/ 1 h 32"/>
                  <a:gd name="T20" fmla="*/ 4 w 32"/>
                  <a:gd name="T21" fmla="*/ 1 h 32"/>
                  <a:gd name="T22" fmla="*/ 4 w 32"/>
                  <a:gd name="T23" fmla="*/ 2 h 32"/>
                  <a:gd name="T24" fmla="*/ 4 w 32"/>
                  <a:gd name="T25" fmla="*/ 2 h 32"/>
                  <a:gd name="T26" fmla="*/ 4 w 32"/>
                  <a:gd name="T27" fmla="*/ 3 h 32"/>
                  <a:gd name="T28" fmla="*/ 4 w 32"/>
                  <a:gd name="T29" fmla="*/ 4 h 32"/>
                  <a:gd name="T30" fmla="*/ 3 w 32"/>
                  <a:gd name="T31" fmla="*/ 4 h 32"/>
                  <a:gd name="T32" fmla="*/ 2 w 32"/>
                  <a:gd name="T33" fmla="*/ 4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8" name="Freeform 6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7 w 136"/>
                  <a:gd name="T1" fmla="*/ 8 h 149"/>
                  <a:gd name="T2" fmla="*/ 17 w 136"/>
                  <a:gd name="T3" fmla="*/ 5 h 149"/>
                  <a:gd name="T4" fmla="*/ 17 w 136"/>
                  <a:gd name="T5" fmla="*/ 4 h 149"/>
                  <a:gd name="T6" fmla="*/ 16 w 136"/>
                  <a:gd name="T7" fmla="*/ 3 h 149"/>
                  <a:gd name="T8" fmla="*/ 14 w 136"/>
                  <a:gd name="T9" fmla="*/ 3 h 149"/>
                  <a:gd name="T10" fmla="*/ 13 w 136"/>
                  <a:gd name="T11" fmla="*/ 3 h 149"/>
                  <a:gd name="T12" fmla="*/ 12 w 136"/>
                  <a:gd name="T13" fmla="*/ 2 h 149"/>
                  <a:gd name="T14" fmla="*/ 10 w 136"/>
                  <a:gd name="T15" fmla="*/ 0 h 149"/>
                  <a:gd name="T16" fmla="*/ 8 w 136"/>
                  <a:gd name="T17" fmla="*/ 0 h 149"/>
                  <a:gd name="T18" fmla="*/ 6 w 136"/>
                  <a:gd name="T19" fmla="*/ 2 h 149"/>
                  <a:gd name="T20" fmla="*/ 5 w 136"/>
                  <a:gd name="T21" fmla="*/ 3 h 149"/>
                  <a:gd name="T22" fmla="*/ 4 w 136"/>
                  <a:gd name="T23" fmla="*/ 3 h 149"/>
                  <a:gd name="T24" fmla="*/ 2 w 136"/>
                  <a:gd name="T25" fmla="*/ 3 h 149"/>
                  <a:gd name="T26" fmla="*/ 1 w 136"/>
                  <a:gd name="T27" fmla="*/ 4 h 149"/>
                  <a:gd name="T28" fmla="*/ 0 w 136"/>
                  <a:gd name="T29" fmla="*/ 5 h 149"/>
                  <a:gd name="T30" fmla="*/ 1 w 136"/>
                  <a:gd name="T31" fmla="*/ 8 h 149"/>
                  <a:gd name="T32" fmla="*/ 1 w 136"/>
                  <a:gd name="T33" fmla="*/ 10 h 149"/>
                  <a:gd name="T34" fmla="*/ 0 w 136"/>
                  <a:gd name="T35" fmla="*/ 12 h 149"/>
                  <a:gd name="T36" fmla="*/ 1 w 136"/>
                  <a:gd name="T37" fmla="*/ 14 h 149"/>
                  <a:gd name="T38" fmla="*/ 2 w 136"/>
                  <a:gd name="T39" fmla="*/ 15 h 149"/>
                  <a:gd name="T40" fmla="*/ 4 w 136"/>
                  <a:gd name="T41" fmla="*/ 15 h 149"/>
                  <a:gd name="T42" fmla="*/ 5 w 136"/>
                  <a:gd name="T43" fmla="*/ 15 h 149"/>
                  <a:gd name="T44" fmla="*/ 6 w 136"/>
                  <a:gd name="T45" fmla="*/ 16 h 149"/>
                  <a:gd name="T46" fmla="*/ 8 w 136"/>
                  <a:gd name="T47" fmla="*/ 18 h 149"/>
                  <a:gd name="T48" fmla="*/ 10 w 136"/>
                  <a:gd name="T49" fmla="*/ 18 h 149"/>
                  <a:gd name="T50" fmla="*/ 12 w 136"/>
                  <a:gd name="T51" fmla="*/ 16 h 149"/>
                  <a:gd name="T52" fmla="*/ 13 w 136"/>
                  <a:gd name="T53" fmla="*/ 15 h 149"/>
                  <a:gd name="T54" fmla="*/ 14 w 136"/>
                  <a:gd name="T55" fmla="*/ 15 h 149"/>
                  <a:gd name="T56" fmla="*/ 15 w 136"/>
                  <a:gd name="T57" fmla="*/ 15 h 149"/>
                  <a:gd name="T58" fmla="*/ 16 w 136"/>
                  <a:gd name="T59" fmla="*/ 14 h 149"/>
                  <a:gd name="T60" fmla="*/ 17 w 136"/>
                  <a:gd name="T61" fmla="*/ 12 h 149"/>
                  <a:gd name="T62" fmla="*/ 17 w 136"/>
                  <a:gd name="T63" fmla="*/ 1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" name="Freeform 6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3 w 39"/>
                  <a:gd name="T1" fmla="*/ 5 h 40"/>
                  <a:gd name="T2" fmla="*/ 2 w 39"/>
                  <a:gd name="T3" fmla="*/ 5 h 40"/>
                  <a:gd name="T4" fmla="*/ 1 w 39"/>
                  <a:gd name="T5" fmla="*/ 5 h 40"/>
                  <a:gd name="T6" fmla="*/ 1 w 39"/>
                  <a:gd name="T7" fmla="*/ 4 h 40"/>
                  <a:gd name="T8" fmla="*/ 0 w 39"/>
                  <a:gd name="T9" fmla="*/ 3 h 40"/>
                  <a:gd name="T10" fmla="*/ 1 w 39"/>
                  <a:gd name="T11" fmla="*/ 2 h 40"/>
                  <a:gd name="T12" fmla="*/ 1 w 39"/>
                  <a:gd name="T13" fmla="*/ 1 h 40"/>
                  <a:gd name="T14" fmla="*/ 2 w 39"/>
                  <a:gd name="T15" fmla="*/ 1 h 40"/>
                  <a:gd name="T16" fmla="*/ 3 w 39"/>
                  <a:gd name="T17" fmla="*/ 0 h 40"/>
                  <a:gd name="T18" fmla="*/ 4 w 39"/>
                  <a:gd name="T19" fmla="*/ 1 h 40"/>
                  <a:gd name="T20" fmla="*/ 5 w 39"/>
                  <a:gd name="T21" fmla="*/ 1 h 40"/>
                  <a:gd name="T22" fmla="*/ 5 w 39"/>
                  <a:gd name="T23" fmla="*/ 2 h 40"/>
                  <a:gd name="T24" fmla="*/ 5 w 39"/>
                  <a:gd name="T25" fmla="*/ 3 h 40"/>
                  <a:gd name="T26" fmla="*/ 5 w 39"/>
                  <a:gd name="T27" fmla="*/ 4 h 40"/>
                  <a:gd name="T28" fmla="*/ 5 w 39"/>
                  <a:gd name="T29" fmla="*/ 5 h 40"/>
                  <a:gd name="T30" fmla="*/ 4 w 39"/>
                  <a:gd name="T31" fmla="*/ 5 h 40"/>
                  <a:gd name="T32" fmla="*/ 3 w 39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0" name="Freeform 6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2 h 181"/>
                  <a:gd name="T2" fmla="*/ 3 w 129"/>
                  <a:gd name="T3" fmla="*/ 21 h 181"/>
                  <a:gd name="T4" fmla="*/ 6 w 129"/>
                  <a:gd name="T5" fmla="*/ 19 h 181"/>
                  <a:gd name="T6" fmla="*/ 9 w 129"/>
                  <a:gd name="T7" fmla="*/ 17 h 181"/>
                  <a:gd name="T8" fmla="*/ 12 w 129"/>
                  <a:gd name="T9" fmla="*/ 15 h 181"/>
                  <a:gd name="T10" fmla="*/ 14 w 129"/>
                  <a:gd name="T11" fmla="*/ 12 h 181"/>
                  <a:gd name="T12" fmla="*/ 15 w 129"/>
                  <a:gd name="T13" fmla="*/ 9 h 181"/>
                  <a:gd name="T14" fmla="*/ 16 w 129"/>
                  <a:gd name="T15" fmla="*/ 6 h 181"/>
                  <a:gd name="T16" fmla="*/ 15 w 129"/>
                  <a:gd name="T17" fmla="*/ 3 h 181"/>
                  <a:gd name="T18" fmla="*/ 14 w 129"/>
                  <a:gd name="T19" fmla="*/ 1 h 181"/>
                  <a:gd name="T20" fmla="*/ 12 w 129"/>
                  <a:gd name="T21" fmla="*/ 0 h 181"/>
                  <a:gd name="T22" fmla="*/ 10 w 129"/>
                  <a:gd name="T23" fmla="*/ 0 h 181"/>
                  <a:gd name="T24" fmla="*/ 9 w 129"/>
                  <a:gd name="T25" fmla="*/ 1 h 181"/>
                  <a:gd name="T26" fmla="*/ 7 w 129"/>
                  <a:gd name="T27" fmla="*/ 2 h 181"/>
                  <a:gd name="T28" fmla="*/ 6 w 129"/>
                  <a:gd name="T29" fmla="*/ 4 h 181"/>
                  <a:gd name="T30" fmla="*/ 6 w 129"/>
                  <a:gd name="T31" fmla="*/ 7 h 181"/>
                  <a:gd name="T32" fmla="*/ 6 w 129"/>
                  <a:gd name="T33" fmla="*/ 9 h 181"/>
                  <a:gd name="T34" fmla="*/ 6 w 129"/>
                  <a:gd name="T35" fmla="*/ 11 h 181"/>
                  <a:gd name="T36" fmla="*/ 6 w 129"/>
                  <a:gd name="T37" fmla="*/ 14 h 181"/>
                  <a:gd name="T38" fmla="*/ 5 w 129"/>
                  <a:gd name="T39" fmla="*/ 16 h 181"/>
                  <a:gd name="T40" fmla="*/ 3 w 129"/>
                  <a:gd name="T41" fmla="*/ 18 h 181"/>
                  <a:gd name="T42" fmla="*/ 2 w 129"/>
                  <a:gd name="T43" fmla="*/ 20 h 181"/>
                  <a:gd name="T44" fmla="*/ 1 w 129"/>
                  <a:gd name="T45" fmla="*/ 21 h 181"/>
                  <a:gd name="T46" fmla="*/ 0 w 129"/>
                  <a:gd name="T47" fmla="*/ 22 h 181"/>
                  <a:gd name="T48" fmla="*/ 0 w 129"/>
                  <a:gd name="T49" fmla="*/ 2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1" name="Freeform 6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7 w 90"/>
                  <a:gd name="T1" fmla="*/ 26 h 206"/>
                  <a:gd name="T2" fmla="*/ 9 w 90"/>
                  <a:gd name="T3" fmla="*/ 23 h 206"/>
                  <a:gd name="T4" fmla="*/ 10 w 90"/>
                  <a:gd name="T5" fmla="*/ 20 h 206"/>
                  <a:gd name="T6" fmla="*/ 11 w 90"/>
                  <a:gd name="T7" fmla="*/ 16 h 206"/>
                  <a:gd name="T8" fmla="*/ 12 w 90"/>
                  <a:gd name="T9" fmla="*/ 13 h 206"/>
                  <a:gd name="T10" fmla="*/ 11 w 90"/>
                  <a:gd name="T11" fmla="*/ 9 h 206"/>
                  <a:gd name="T12" fmla="*/ 11 w 90"/>
                  <a:gd name="T13" fmla="*/ 6 h 206"/>
                  <a:gd name="T14" fmla="*/ 9 w 90"/>
                  <a:gd name="T15" fmla="*/ 3 h 206"/>
                  <a:gd name="T16" fmla="*/ 7 w 90"/>
                  <a:gd name="T17" fmla="*/ 1 h 206"/>
                  <a:gd name="T18" fmla="*/ 5 w 90"/>
                  <a:gd name="T19" fmla="*/ 0 h 206"/>
                  <a:gd name="T20" fmla="*/ 3 w 90"/>
                  <a:gd name="T21" fmla="*/ 1 h 206"/>
                  <a:gd name="T22" fmla="*/ 1 w 90"/>
                  <a:gd name="T23" fmla="*/ 2 h 206"/>
                  <a:gd name="T24" fmla="*/ 1 w 90"/>
                  <a:gd name="T25" fmla="*/ 4 h 206"/>
                  <a:gd name="T26" fmla="*/ 0 w 90"/>
                  <a:gd name="T27" fmla="*/ 6 h 206"/>
                  <a:gd name="T28" fmla="*/ 1 w 90"/>
                  <a:gd name="T29" fmla="*/ 8 h 206"/>
                  <a:gd name="T30" fmla="*/ 2 w 90"/>
                  <a:gd name="T31" fmla="*/ 10 h 206"/>
                  <a:gd name="T32" fmla="*/ 4 w 90"/>
                  <a:gd name="T33" fmla="*/ 12 h 206"/>
                  <a:gd name="T34" fmla="*/ 5 w 90"/>
                  <a:gd name="T35" fmla="*/ 14 h 206"/>
                  <a:gd name="T36" fmla="*/ 6 w 90"/>
                  <a:gd name="T37" fmla="*/ 16 h 206"/>
                  <a:gd name="T38" fmla="*/ 7 w 90"/>
                  <a:gd name="T39" fmla="*/ 18 h 206"/>
                  <a:gd name="T40" fmla="*/ 7 w 90"/>
                  <a:gd name="T41" fmla="*/ 20 h 206"/>
                  <a:gd name="T42" fmla="*/ 7 w 90"/>
                  <a:gd name="T43" fmla="*/ 23 h 206"/>
                  <a:gd name="T44" fmla="*/ 7 w 90"/>
                  <a:gd name="T45" fmla="*/ 25 h 206"/>
                  <a:gd name="T46" fmla="*/ 7 w 90"/>
                  <a:gd name="T47" fmla="*/ 26 h 206"/>
                  <a:gd name="T48" fmla="*/ 7 w 90"/>
                  <a:gd name="T49" fmla="*/ 2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2" name="Freeform 6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0 h 99"/>
                  <a:gd name="T2" fmla="*/ 1 w 201"/>
                  <a:gd name="T3" fmla="*/ 11 h 99"/>
                  <a:gd name="T4" fmla="*/ 3 w 201"/>
                  <a:gd name="T5" fmla="*/ 11 h 99"/>
                  <a:gd name="T6" fmla="*/ 4 w 201"/>
                  <a:gd name="T7" fmla="*/ 12 h 99"/>
                  <a:gd name="T8" fmla="*/ 6 w 201"/>
                  <a:gd name="T9" fmla="*/ 12 h 99"/>
                  <a:gd name="T10" fmla="*/ 8 w 201"/>
                  <a:gd name="T11" fmla="*/ 13 h 99"/>
                  <a:gd name="T12" fmla="*/ 10 w 201"/>
                  <a:gd name="T13" fmla="*/ 13 h 99"/>
                  <a:gd name="T14" fmla="*/ 12 w 201"/>
                  <a:gd name="T15" fmla="*/ 13 h 99"/>
                  <a:gd name="T16" fmla="*/ 14 w 201"/>
                  <a:gd name="T17" fmla="*/ 13 h 99"/>
                  <a:gd name="T18" fmla="*/ 15 w 201"/>
                  <a:gd name="T19" fmla="*/ 12 h 99"/>
                  <a:gd name="T20" fmla="*/ 17 w 201"/>
                  <a:gd name="T21" fmla="*/ 12 h 99"/>
                  <a:gd name="T22" fmla="*/ 19 w 201"/>
                  <a:gd name="T23" fmla="*/ 12 h 99"/>
                  <a:gd name="T24" fmla="*/ 20 w 201"/>
                  <a:gd name="T25" fmla="*/ 11 h 99"/>
                  <a:gd name="T26" fmla="*/ 21 w 201"/>
                  <a:gd name="T27" fmla="*/ 10 h 99"/>
                  <a:gd name="T28" fmla="*/ 23 w 201"/>
                  <a:gd name="T29" fmla="*/ 9 h 99"/>
                  <a:gd name="T30" fmla="*/ 23 w 201"/>
                  <a:gd name="T31" fmla="*/ 8 h 99"/>
                  <a:gd name="T32" fmla="*/ 24 w 201"/>
                  <a:gd name="T33" fmla="*/ 6 h 99"/>
                  <a:gd name="T34" fmla="*/ 25 w 201"/>
                  <a:gd name="T35" fmla="*/ 4 h 99"/>
                  <a:gd name="T36" fmla="*/ 24 w 201"/>
                  <a:gd name="T37" fmla="*/ 2 h 99"/>
                  <a:gd name="T38" fmla="*/ 23 w 201"/>
                  <a:gd name="T39" fmla="*/ 1 h 99"/>
                  <a:gd name="T40" fmla="*/ 21 w 201"/>
                  <a:gd name="T41" fmla="*/ 0 h 99"/>
                  <a:gd name="T42" fmla="*/ 19 w 201"/>
                  <a:gd name="T43" fmla="*/ 1 h 99"/>
                  <a:gd name="T44" fmla="*/ 17 w 201"/>
                  <a:gd name="T45" fmla="*/ 2 h 99"/>
                  <a:gd name="T46" fmla="*/ 15 w 201"/>
                  <a:gd name="T47" fmla="*/ 3 h 99"/>
                  <a:gd name="T48" fmla="*/ 13 w 201"/>
                  <a:gd name="T49" fmla="*/ 5 h 99"/>
                  <a:gd name="T50" fmla="*/ 12 w 201"/>
                  <a:gd name="T51" fmla="*/ 7 h 99"/>
                  <a:gd name="T52" fmla="*/ 10 w 201"/>
                  <a:gd name="T53" fmla="*/ 8 h 99"/>
                  <a:gd name="T54" fmla="*/ 8 w 201"/>
                  <a:gd name="T55" fmla="*/ 9 h 99"/>
                  <a:gd name="T56" fmla="*/ 5 w 201"/>
                  <a:gd name="T57" fmla="*/ 10 h 99"/>
                  <a:gd name="T58" fmla="*/ 3 w 201"/>
                  <a:gd name="T59" fmla="*/ 10 h 99"/>
                  <a:gd name="T60" fmla="*/ 1 w 201"/>
                  <a:gd name="T61" fmla="*/ 10 h 99"/>
                  <a:gd name="T62" fmla="*/ 0 w 201"/>
                  <a:gd name="T63" fmla="*/ 10 h 99"/>
                  <a:gd name="T64" fmla="*/ 0 w 201"/>
                  <a:gd name="T65" fmla="*/ 1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3" name="Freeform 6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2 w 198"/>
                  <a:gd name="T3" fmla="*/ 3 h 100"/>
                  <a:gd name="T4" fmla="*/ 5 w 198"/>
                  <a:gd name="T5" fmla="*/ 6 h 100"/>
                  <a:gd name="T6" fmla="*/ 7 w 198"/>
                  <a:gd name="T7" fmla="*/ 9 h 100"/>
                  <a:gd name="T8" fmla="*/ 10 w 198"/>
                  <a:gd name="T9" fmla="*/ 11 h 100"/>
                  <a:gd name="T10" fmla="*/ 14 w 198"/>
                  <a:gd name="T11" fmla="*/ 12 h 100"/>
                  <a:gd name="T12" fmla="*/ 17 w 198"/>
                  <a:gd name="T13" fmla="*/ 13 h 100"/>
                  <a:gd name="T14" fmla="*/ 20 w 198"/>
                  <a:gd name="T15" fmla="*/ 13 h 100"/>
                  <a:gd name="T16" fmla="*/ 23 w 198"/>
                  <a:gd name="T17" fmla="*/ 12 h 100"/>
                  <a:gd name="T18" fmla="*/ 24 w 198"/>
                  <a:gd name="T19" fmla="*/ 10 h 100"/>
                  <a:gd name="T20" fmla="*/ 25 w 198"/>
                  <a:gd name="T21" fmla="*/ 8 h 100"/>
                  <a:gd name="T22" fmla="*/ 25 w 198"/>
                  <a:gd name="T23" fmla="*/ 6 h 100"/>
                  <a:gd name="T24" fmla="*/ 23 w 198"/>
                  <a:gd name="T25" fmla="*/ 5 h 100"/>
                  <a:gd name="T26" fmla="*/ 22 w 198"/>
                  <a:gd name="T27" fmla="*/ 4 h 100"/>
                  <a:gd name="T28" fmla="*/ 19 w 198"/>
                  <a:gd name="T29" fmla="*/ 3 h 100"/>
                  <a:gd name="T30" fmla="*/ 17 w 198"/>
                  <a:gd name="T31" fmla="*/ 3 h 100"/>
                  <a:gd name="T32" fmla="*/ 14 w 198"/>
                  <a:gd name="T33" fmla="*/ 4 h 100"/>
                  <a:gd name="T34" fmla="*/ 12 w 198"/>
                  <a:gd name="T35" fmla="*/ 5 h 100"/>
                  <a:gd name="T36" fmla="*/ 10 w 198"/>
                  <a:gd name="T37" fmla="*/ 5 h 100"/>
                  <a:gd name="T38" fmla="*/ 8 w 198"/>
                  <a:gd name="T39" fmla="*/ 4 h 100"/>
                  <a:gd name="T40" fmla="*/ 6 w 198"/>
                  <a:gd name="T41" fmla="*/ 3 h 100"/>
                  <a:gd name="T42" fmla="*/ 4 w 198"/>
                  <a:gd name="T43" fmla="*/ 2 h 100"/>
                  <a:gd name="T44" fmla="*/ 2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4" name="Freeform 7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4 h 174"/>
                  <a:gd name="T4" fmla="*/ 1 w 136"/>
                  <a:gd name="T5" fmla="*/ 7 h 174"/>
                  <a:gd name="T6" fmla="*/ 2 w 136"/>
                  <a:gd name="T7" fmla="*/ 11 h 174"/>
                  <a:gd name="T8" fmla="*/ 3 w 136"/>
                  <a:gd name="T9" fmla="*/ 15 h 174"/>
                  <a:gd name="T10" fmla="*/ 5 w 136"/>
                  <a:gd name="T11" fmla="*/ 18 h 174"/>
                  <a:gd name="T12" fmla="*/ 7 w 136"/>
                  <a:gd name="T13" fmla="*/ 20 h 174"/>
                  <a:gd name="T14" fmla="*/ 10 w 136"/>
                  <a:gd name="T15" fmla="*/ 22 h 174"/>
                  <a:gd name="T16" fmla="*/ 13 w 136"/>
                  <a:gd name="T17" fmla="*/ 22 h 174"/>
                  <a:gd name="T18" fmla="*/ 15 w 136"/>
                  <a:gd name="T19" fmla="*/ 22 h 174"/>
                  <a:gd name="T20" fmla="*/ 17 w 136"/>
                  <a:gd name="T21" fmla="*/ 21 h 174"/>
                  <a:gd name="T22" fmla="*/ 17 w 136"/>
                  <a:gd name="T23" fmla="*/ 19 h 174"/>
                  <a:gd name="T24" fmla="*/ 17 w 136"/>
                  <a:gd name="T25" fmla="*/ 17 h 174"/>
                  <a:gd name="T26" fmla="*/ 16 w 136"/>
                  <a:gd name="T27" fmla="*/ 15 h 174"/>
                  <a:gd name="T28" fmla="*/ 15 w 136"/>
                  <a:gd name="T29" fmla="*/ 13 h 174"/>
                  <a:gd name="T30" fmla="*/ 12 w 136"/>
                  <a:gd name="T31" fmla="*/ 12 h 174"/>
                  <a:gd name="T32" fmla="*/ 10 w 136"/>
                  <a:gd name="T33" fmla="*/ 11 h 174"/>
                  <a:gd name="T34" fmla="*/ 8 w 136"/>
                  <a:gd name="T35" fmla="*/ 11 h 174"/>
                  <a:gd name="T36" fmla="*/ 6 w 136"/>
                  <a:gd name="T37" fmla="*/ 10 h 174"/>
                  <a:gd name="T38" fmla="*/ 4 w 136"/>
                  <a:gd name="T39" fmla="*/ 8 h 174"/>
                  <a:gd name="T40" fmla="*/ 3 w 136"/>
                  <a:gd name="T41" fmla="*/ 6 h 174"/>
                  <a:gd name="T42" fmla="*/ 2 w 136"/>
                  <a:gd name="T43" fmla="*/ 4 h 174"/>
                  <a:gd name="T44" fmla="*/ 1 w 136"/>
                  <a:gd name="T45" fmla="*/ 2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5" name="Freeform 7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1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1 h 163"/>
                  <a:gd name="T8" fmla="*/ 2 w 469"/>
                  <a:gd name="T9" fmla="*/ 2 h 163"/>
                  <a:gd name="T10" fmla="*/ 4 w 469"/>
                  <a:gd name="T11" fmla="*/ 4 h 163"/>
                  <a:gd name="T12" fmla="*/ 6 w 469"/>
                  <a:gd name="T13" fmla="*/ 6 h 163"/>
                  <a:gd name="T14" fmla="*/ 9 w 469"/>
                  <a:gd name="T15" fmla="*/ 8 h 163"/>
                  <a:gd name="T16" fmla="*/ 13 w 469"/>
                  <a:gd name="T17" fmla="*/ 10 h 163"/>
                  <a:gd name="T18" fmla="*/ 17 w 469"/>
                  <a:gd name="T19" fmla="*/ 13 h 163"/>
                  <a:gd name="T20" fmla="*/ 21 w 469"/>
                  <a:gd name="T21" fmla="*/ 15 h 163"/>
                  <a:gd name="T22" fmla="*/ 26 w 469"/>
                  <a:gd name="T23" fmla="*/ 17 h 163"/>
                  <a:gd name="T24" fmla="*/ 31 w 469"/>
                  <a:gd name="T25" fmla="*/ 18 h 163"/>
                  <a:gd name="T26" fmla="*/ 35 w 469"/>
                  <a:gd name="T27" fmla="*/ 19 h 163"/>
                  <a:gd name="T28" fmla="*/ 40 w 469"/>
                  <a:gd name="T29" fmla="*/ 20 h 163"/>
                  <a:gd name="T30" fmla="*/ 45 w 469"/>
                  <a:gd name="T31" fmla="*/ 20 h 163"/>
                  <a:gd name="T32" fmla="*/ 50 w 469"/>
                  <a:gd name="T33" fmla="*/ 19 h 163"/>
                  <a:gd name="T34" fmla="*/ 53 w 469"/>
                  <a:gd name="T35" fmla="*/ 18 h 163"/>
                  <a:gd name="T36" fmla="*/ 55 w 469"/>
                  <a:gd name="T37" fmla="*/ 16 h 163"/>
                  <a:gd name="T38" fmla="*/ 56 w 469"/>
                  <a:gd name="T39" fmla="*/ 15 h 163"/>
                  <a:gd name="T40" fmla="*/ 57 w 469"/>
                  <a:gd name="T41" fmla="*/ 13 h 163"/>
                  <a:gd name="T42" fmla="*/ 58 w 469"/>
                  <a:gd name="T43" fmla="*/ 11 h 163"/>
                  <a:gd name="T44" fmla="*/ 58 w 469"/>
                  <a:gd name="T45" fmla="*/ 10 h 163"/>
                  <a:gd name="T46" fmla="*/ 58 w 469"/>
                  <a:gd name="T47" fmla="*/ 9 h 163"/>
                  <a:gd name="T48" fmla="*/ 58 w 469"/>
                  <a:gd name="T49" fmla="*/ 8 h 163"/>
                  <a:gd name="T50" fmla="*/ 58 w 469"/>
                  <a:gd name="T51" fmla="*/ 8 h 163"/>
                  <a:gd name="T52" fmla="*/ 58 w 469"/>
                  <a:gd name="T53" fmla="*/ 9 h 163"/>
                  <a:gd name="T54" fmla="*/ 57 w 469"/>
                  <a:gd name="T55" fmla="*/ 10 h 163"/>
                  <a:gd name="T56" fmla="*/ 56 w 469"/>
                  <a:gd name="T57" fmla="*/ 12 h 163"/>
                  <a:gd name="T58" fmla="*/ 55 w 469"/>
                  <a:gd name="T59" fmla="*/ 13 h 163"/>
                  <a:gd name="T60" fmla="*/ 54 w 469"/>
                  <a:gd name="T61" fmla="*/ 15 h 163"/>
                  <a:gd name="T62" fmla="*/ 51 w 469"/>
                  <a:gd name="T63" fmla="*/ 16 h 163"/>
                  <a:gd name="T64" fmla="*/ 49 w 469"/>
                  <a:gd name="T65" fmla="*/ 17 h 163"/>
                  <a:gd name="T66" fmla="*/ 45 w 469"/>
                  <a:gd name="T67" fmla="*/ 18 h 163"/>
                  <a:gd name="T68" fmla="*/ 41 w 469"/>
                  <a:gd name="T69" fmla="*/ 18 h 163"/>
                  <a:gd name="T70" fmla="*/ 37 w 469"/>
                  <a:gd name="T71" fmla="*/ 17 h 163"/>
                  <a:gd name="T72" fmla="*/ 31 w 469"/>
                  <a:gd name="T73" fmla="*/ 16 h 163"/>
                  <a:gd name="T74" fmla="*/ 25 w 469"/>
                  <a:gd name="T75" fmla="*/ 14 h 163"/>
                  <a:gd name="T76" fmla="*/ 18 w 469"/>
                  <a:gd name="T77" fmla="*/ 10 h 163"/>
                  <a:gd name="T78" fmla="*/ 10 w 469"/>
                  <a:gd name="T79" fmla="*/ 6 h 163"/>
                  <a:gd name="T80" fmla="*/ 1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6" name="Freeform 7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1 w 142"/>
                  <a:gd name="T1" fmla="*/ 17 h 145"/>
                  <a:gd name="T2" fmla="*/ 9 w 142"/>
                  <a:gd name="T3" fmla="*/ 19 h 145"/>
                  <a:gd name="T4" fmla="*/ 6 w 142"/>
                  <a:gd name="T5" fmla="*/ 18 h 145"/>
                  <a:gd name="T6" fmla="*/ 5 w 142"/>
                  <a:gd name="T7" fmla="*/ 16 h 145"/>
                  <a:gd name="T8" fmla="*/ 4 w 142"/>
                  <a:gd name="T9" fmla="*/ 15 h 145"/>
                  <a:gd name="T10" fmla="*/ 3 w 142"/>
                  <a:gd name="T11" fmla="*/ 15 h 145"/>
                  <a:gd name="T12" fmla="*/ 2 w 142"/>
                  <a:gd name="T13" fmla="*/ 14 h 145"/>
                  <a:gd name="T14" fmla="*/ 1 w 142"/>
                  <a:gd name="T15" fmla="*/ 13 h 145"/>
                  <a:gd name="T16" fmla="*/ 0 w 142"/>
                  <a:gd name="T17" fmla="*/ 11 h 145"/>
                  <a:gd name="T18" fmla="*/ 2 w 142"/>
                  <a:gd name="T19" fmla="*/ 9 h 145"/>
                  <a:gd name="T20" fmla="*/ 2 w 142"/>
                  <a:gd name="T21" fmla="*/ 7 h 145"/>
                  <a:gd name="T22" fmla="*/ 2 w 142"/>
                  <a:gd name="T23" fmla="*/ 4 h 145"/>
                  <a:gd name="T24" fmla="*/ 3 w 142"/>
                  <a:gd name="T25" fmla="*/ 3 h 145"/>
                  <a:gd name="T26" fmla="*/ 4 w 142"/>
                  <a:gd name="T27" fmla="*/ 2 h 145"/>
                  <a:gd name="T28" fmla="*/ 5 w 142"/>
                  <a:gd name="T29" fmla="*/ 2 h 145"/>
                  <a:gd name="T30" fmla="*/ 7 w 142"/>
                  <a:gd name="T31" fmla="*/ 3 h 145"/>
                  <a:gd name="T32" fmla="*/ 8 w 142"/>
                  <a:gd name="T33" fmla="*/ 2 h 145"/>
                  <a:gd name="T34" fmla="*/ 10 w 142"/>
                  <a:gd name="T35" fmla="*/ 0 h 145"/>
                  <a:gd name="T36" fmla="*/ 12 w 142"/>
                  <a:gd name="T37" fmla="*/ 1 h 145"/>
                  <a:gd name="T38" fmla="*/ 14 w 142"/>
                  <a:gd name="T39" fmla="*/ 3 h 145"/>
                  <a:gd name="T40" fmla="*/ 14 w 142"/>
                  <a:gd name="T41" fmla="*/ 4 h 145"/>
                  <a:gd name="T42" fmla="*/ 16 w 142"/>
                  <a:gd name="T43" fmla="*/ 4 h 145"/>
                  <a:gd name="T44" fmla="*/ 17 w 142"/>
                  <a:gd name="T45" fmla="*/ 5 h 145"/>
                  <a:gd name="T46" fmla="*/ 18 w 142"/>
                  <a:gd name="T47" fmla="*/ 6 h 145"/>
                  <a:gd name="T48" fmla="*/ 18 w 142"/>
                  <a:gd name="T49" fmla="*/ 8 h 145"/>
                  <a:gd name="T50" fmla="*/ 17 w 142"/>
                  <a:gd name="T51" fmla="*/ 10 h 145"/>
                  <a:gd name="T52" fmla="*/ 17 w 142"/>
                  <a:gd name="T53" fmla="*/ 12 h 145"/>
                  <a:gd name="T54" fmla="*/ 17 w 142"/>
                  <a:gd name="T55" fmla="*/ 14 h 145"/>
                  <a:gd name="T56" fmla="*/ 16 w 142"/>
                  <a:gd name="T57" fmla="*/ 16 h 145"/>
                  <a:gd name="T58" fmla="*/ 15 w 142"/>
                  <a:gd name="T59" fmla="*/ 17 h 145"/>
                  <a:gd name="T60" fmla="*/ 13 w 142"/>
                  <a:gd name="T61" fmla="*/ 17 h 145"/>
                  <a:gd name="T62" fmla="*/ 12 w 142"/>
                  <a:gd name="T63" fmla="*/ 16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7" name="Freeform 7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6 w 40"/>
                  <a:gd name="T1" fmla="*/ 2 h 39"/>
                  <a:gd name="T2" fmla="*/ 5 w 40"/>
                  <a:gd name="T3" fmla="*/ 1 h 39"/>
                  <a:gd name="T4" fmla="*/ 4 w 40"/>
                  <a:gd name="T5" fmla="*/ 1 h 39"/>
                  <a:gd name="T6" fmla="*/ 3 w 40"/>
                  <a:gd name="T7" fmla="*/ 0 h 39"/>
                  <a:gd name="T8" fmla="*/ 2 w 40"/>
                  <a:gd name="T9" fmla="*/ 1 h 39"/>
                  <a:gd name="T10" fmla="*/ 1 w 40"/>
                  <a:gd name="T11" fmla="*/ 1 h 39"/>
                  <a:gd name="T12" fmla="*/ 1 w 40"/>
                  <a:gd name="T13" fmla="*/ 2 h 39"/>
                  <a:gd name="T14" fmla="*/ 0 w 40"/>
                  <a:gd name="T15" fmla="*/ 3 h 39"/>
                  <a:gd name="T16" fmla="*/ 1 w 40"/>
                  <a:gd name="T17" fmla="*/ 4 h 39"/>
                  <a:gd name="T18" fmla="*/ 1 w 40"/>
                  <a:gd name="T19" fmla="*/ 4 h 39"/>
                  <a:gd name="T20" fmla="*/ 2 w 40"/>
                  <a:gd name="T21" fmla="*/ 5 h 39"/>
                  <a:gd name="T22" fmla="*/ 3 w 40"/>
                  <a:gd name="T23" fmla="*/ 5 h 39"/>
                  <a:gd name="T24" fmla="*/ 4 w 40"/>
                  <a:gd name="T25" fmla="*/ 5 h 39"/>
                  <a:gd name="T26" fmla="*/ 5 w 40"/>
                  <a:gd name="T27" fmla="*/ 5 h 39"/>
                  <a:gd name="T28" fmla="*/ 6 w 40"/>
                  <a:gd name="T29" fmla="*/ 4 h 39"/>
                  <a:gd name="T30" fmla="*/ 6 w 40"/>
                  <a:gd name="T31" fmla="*/ 3 h 39"/>
                  <a:gd name="T32" fmla="*/ 6 w 40"/>
                  <a:gd name="T33" fmla="*/ 2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8" name="Freeform 7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4 w 52"/>
                  <a:gd name="T1" fmla="*/ 7 h 50"/>
                  <a:gd name="T2" fmla="*/ 5 w 52"/>
                  <a:gd name="T3" fmla="*/ 7 h 50"/>
                  <a:gd name="T4" fmla="*/ 6 w 52"/>
                  <a:gd name="T5" fmla="*/ 6 h 50"/>
                  <a:gd name="T6" fmla="*/ 7 w 52"/>
                  <a:gd name="T7" fmla="*/ 5 h 50"/>
                  <a:gd name="T8" fmla="*/ 7 w 52"/>
                  <a:gd name="T9" fmla="*/ 4 h 50"/>
                  <a:gd name="T10" fmla="*/ 7 w 52"/>
                  <a:gd name="T11" fmla="*/ 2 h 50"/>
                  <a:gd name="T12" fmla="*/ 6 w 52"/>
                  <a:gd name="T13" fmla="*/ 1 h 50"/>
                  <a:gd name="T14" fmla="*/ 5 w 52"/>
                  <a:gd name="T15" fmla="*/ 1 h 50"/>
                  <a:gd name="T16" fmla="*/ 4 w 52"/>
                  <a:gd name="T17" fmla="*/ 0 h 50"/>
                  <a:gd name="T18" fmla="*/ 2 w 52"/>
                  <a:gd name="T19" fmla="*/ 1 h 50"/>
                  <a:gd name="T20" fmla="*/ 1 w 52"/>
                  <a:gd name="T21" fmla="*/ 1 h 50"/>
                  <a:gd name="T22" fmla="*/ 1 w 52"/>
                  <a:gd name="T23" fmla="*/ 2 h 50"/>
                  <a:gd name="T24" fmla="*/ 0 w 52"/>
                  <a:gd name="T25" fmla="*/ 4 h 50"/>
                  <a:gd name="T26" fmla="*/ 1 w 52"/>
                  <a:gd name="T27" fmla="*/ 5 h 50"/>
                  <a:gd name="T28" fmla="*/ 1 w 52"/>
                  <a:gd name="T29" fmla="*/ 6 h 50"/>
                  <a:gd name="T30" fmla="*/ 2 w 52"/>
                  <a:gd name="T31" fmla="*/ 7 h 50"/>
                  <a:gd name="T32" fmla="*/ 4 w 52"/>
                  <a:gd name="T33" fmla="*/ 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9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0" name="Freeform 7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1" name="Freeform 7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2 w 152"/>
                  <a:gd name="T1" fmla="*/ 15 h 123"/>
                  <a:gd name="T2" fmla="*/ 0 w 152"/>
                  <a:gd name="T3" fmla="*/ 12 h 123"/>
                  <a:gd name="T4" fmla="*/ 1 w 152"/>
                  <a:gd name="T5" fmla="*/ 11 h 123"/>
                  <a:gd name="T6" fmla="*/ 2 w 152"/>
                  <a:gd name="T7" fmla="*/ 9 h 123"/>
                  <a:gd name="T8" fmla="*/ 4 w 152"/>
                  <a:gd name="T9" fmla="*/ 6 h 123"/>
                  <a:gd name="T10" fmla="*/ 6 w 152"/>
                  <a:gd name="T11" fmla="*/ 3 h 123"/>
                  <a:gd name="T12" fmla="*/ 9 w 152"/>
                  <a:gd name="T13" fmla="*/ 1 h 123"/>
                  <a:gd name="T14" fmla="*/ 12 w 152"/>
                  <a:gd name="T15" fmla="*/ 0 h 123"/>
                  <a:gd name="T16" fmla="*/ 15 w 152"/>
                  <a:gd name="T17" fmla="*/ 0 h 123"/>
                  <a:gd name="T18" fmla="*/ 18 w 152"/>
                  <a:gd name="T19" fmla="*/ 4 h 123"/>
                  <a:gd name="T20" fmla="*/ 19 w 152"/>
                  <a:gd name="T21" fmla="*/ 6 h 123"/>
                  <a:gd name="T22" fmla="*/ 19 w 152"/>
                  <a:gd name="T23" fmla="*/ 8 h 123"/>
                  <a:gd name="T24" fmla="*/ 19 w 152"/>
                  <a:gd name="T25" fmla="*/ 9 h 123"/>
                  <a:gd name="T26" fmla="*/ 19 w 152"/>
                  <a:gd name="T27" fmla="*/ 11 h 123"/>
                  <a:gd name="T28" fmla="*/ 18 w 152"/>
                  <a:gd name="T29" fmla="*/ 12 h 123"/>
                  <a:gd name="T30" fmla="*/ 16 w 152"/>
                  <a:gd name="T31" fmla="*/ 13 h 123"/>
                  <a:gd name="T32" fmla="*/ 15 w 152"/>
                  <a:gd name="T33" fmla="*/ 14 h 123"/>
                  <a:gd name="T34" fmla="*/ 13 w 152"/>
                  <a:gd name="T35" fmla="*/ 14 h 123"/>
                  <a:gd name="T36" fmla="*/ 11 w 152"/>
                  <a:gd name="T37" fmla="*/ 15 h 123"/>
                  <a:gd name="T38" fmla="*/ 9 w 152"/>
                  <a:gd name="T39" fmla="*/ 15 h 123"/>
                  <a:gd name="T40" fmla="*/ 7 w 152"/>
                  <a:gd name="T41" fmla="*/ 15 h 123"/>
                  <a:gd name="T42" fmla="*/ 6 w 152"/>
                  <a:gd name="T43" fmla="*/ 15 h 123"/>
                  <a:gd name="T44" fmla="*/ 4 w 152"/>
                  <a:gd name="T45" fmla="*/ 15 h 123"/>
                  <a:gd name="T46" fmla="*/ 3 w 152"/>
                  <a:gd name="T47" fmla="*/ 15 h 123"/>
                  <a:gd name="T48" fmla="*/ 2 w 152"/>
                  <a:gd name="T49" fmla="*/ 15 h 123"/>
                  <a:gd name="T50" fmla="*/ 2 w 152"/>
                  <a:gd name="T51" fmla="*/ 1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2" name="Freeform 7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3 h 122"/>
                  <a:gd name="T2" fmla="*/ 1 w 153"/>
                  <a:gd name="T3" fmla="*/ 1 h 122"/>
                  <a:gd name="T4" fmla="*/ 1 w 153"/>
                  <a:gd name="T5" fmla="*/ 1 h 122"/>
                  <a:gd name="T6" fmla="*/ 2 w 153"/>
                  <a:gd name="T7" fmla="*/ 1 h 122"/>
                  <a:gd name="T8" fmla="*/ 3 w 153"/>
                  <a:gd name="T9" fmla="*/ 0 h 122"/>
                  <a:gd name="T10" fmla="*/ 5 w 153"/>
                  <a:gd name="T11" fmla="*/ 0 h 122"/>
                  <a:gd name="T12" fmla="*/ 6 w 153"/>
                  <a:gd name="T13" fmla="*/ 1 h 122"/>
                  <a:gd name="T14" fmla="*/ 8 w 153"/>
                  <a:gd name="T15" fmla="*/ 1 h 122"/>
                  <a:gd name="T16" fmla="*/ 10 w 153"/>
                  <a:gd name="T17" fmla="*/ 1 h 122"/>
                  <a:gd name="T18" fmla="*/ 12 w 153"/>
                  <a:gd name="T19" fmla="*/ 1 h 122"/>
                  <a:gd name="T20" fmla="*/ 14 w 153"/>
                  <a:gd name="T21" fmla="*/ 2 h 122"/>
                  <a:gd name="T22" fmla="*/ 15 w 153"/>
                  <a:gd name="T23" fmla="*/ 2 h 122"/>
                  <a:gd name="T24" fmla="*/ 17 w 153"/>
                  <a:gd name="T25" fmla="*/ 3 h 122"/>
                  <a:gd name="T26" fmla="*/ 18 w 153"/>
                  <a:gd name="T27" fmla="*/ 4 h 122"/>
                  <a:gd name="T28" fmla="*/ 19 w 153"/>
                  <a:gd name="T29" fmla="*/ 6 h 122"/>
                  <a:gd name="T30" fmla="*/ 19 w 153"/>
                  <a:gd name="T31" fmla="*/ 7 h 122"/>
                  <a:gd name="T32" fmla="*/ 18 w 153"/>
                  <a:gd name="T33" fmla="*/ 9 h 122"/>
                  <a:gd name="T34" fmla="*/ 17 w 153"/>
                  <a:gd name="T35" fmla="*/ 12 h 122"/>
                  <a:gd name="T36" fmla="*/ 14 w 153"/>
                  <a:gd name="T37" fmla="*/ 15 h 122"/>
                  <a:gd name="T38" fmla="*/ 11 w 153"/>
                  <a:gd name="T39" fmla="*/ 16 h 122"/>
                  <a:gd name="T40" fmla="*/ 8 w 153"/>
                  <a:gd name="T41" fmla="*/ 15 h 122"/>
                  <a:gd name="T42" fmla="*/ 6 w 153"/>
                  <a:gd name="T43" fmla="*/ 12 h 122"/>
                  <a:gd name="T44" fmla="*/ 3 w 153"/>
                  <a:gd name="T45" fmla="*/ 9 h 122"/>
                  <a:gd name="T46" fmla="*/ 1 w 153"/>
                  <a:gd name="T47" fmla="*/ 6 h 122"/>
                  <a:gd name="T48" fmla="*/ 0 w 153"/>
                  <a:gd name="T49" fmla="*/ 4 h 122"/>
                  <a:gd name="T50" fmla="*/ 0 w 153"/>
                  <a:gd name="T51" fmla="*/ 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3" name="Freeform 7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5 w 112"/>
                  <a:gd name="T1" fmla="*/ 0 h 156"/>
                  <a:gd name="T2" fmla="*/ 8 w 112"/>
                  <a:gd name="T3" fmla="*/ 0 h 156"/>
                  <a:gd name="T4" fmla="*/ 9 w 112"/>
                  <a:gd name="T5" fmla="*/ 1 h 156"/>
                  <a:gd name="T6" fmla="*/ 10 w 112"/>
                  <a:gd name="T7" fmla="*/ 3 h 156"/>
                  <a:gd name="T8" fmla="*/ 11 w 112"/>
                  <a:gd name="T9" fmla="*/ 7 h 156"/>
                  <a:gd name="T10" fmla="*/ 13 w 112"/>
                  <a:gd name="T11" fmla="*/ 10 h 156"/>
                  <a:gd name="T12" fmla="*/ 13 w 112"/>
                  <a:gd name="T13" fmla="*/ 14 h 156"/>
                  <a:gd name="T14" fmla="*/ 13 w 112"/>
                  <a:gd name="T15" fmla="*/ 17 h 156"/>
                  <a:gd name="T16" fmla="*/ 11 w 112"/>
                  <a:gd name="T17" fmla="*/ 19 h 156"/>
                  <a:gd name="T18" fmla="*/ 7 w 112"/>
                  <a:gd name="T19" fmla="*/ 20 h 156"/>
                  <a:gd name="T20" fmla="*/ 2 w 112"/>
                  <a:gd name="T21" fmla="*/ 19 h 156"/>
                  <a:gd name="T22" fmla="*/ 0 w 112"/>
                  <a:gd name="T23" fmla="*/ 17 h 156"/>
                  <a:gd name="T24" fmla="*/ 0 w 112"/>
                  <a:gd name="T25" fmla="*/ 14 h 156"/>
                  <a:gd name="T26" fmla="*/ 0 w 112"/>
                  <a:gd name="T27" fmla="*/ 10 h 156"/>
                  <a:gd name="T28" fmla="*/ 1 w 112"/>
                  <a:gd name="T29" fmla="*/ 7 h 156"/>
                  <a:gd name="T30" fmla="*/ 3 w 112"/>
                  <a:gd name="T31" fmla="*/ 3 h 156"/>
                  <a:gd name="T32" fmla="*/ 4 w 112"/>
                  <a:gd name="T33" fmla="*/ 1 h 156"/>
                  <a:gd name="T34" fmla="*/ 5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4" name="Freeform 8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7 w 151"/>
                  <a:gd name="T1" fmla="*/ 1 h 123"/>
                  <a:gd name="T2" fmla="*/ 18 w 151"/>
                  <a:gd name="T3" fmla="*/ 3 h 123"/>
                  <a:gd name="T4" fmla="*/ 18 w 151"/>
                  <a:gd name="T5" fmla="*/ 4 h 123"/>
                  <a:gd name="T6" fmla="*/ 17 w 151"/>
                  <a:gd name="T7" fmla="*/ 6 h 123"/>
                  <a:gd name="T8" fmla="*/ 15 w 151"/>
                  <a:gd name="T9" fmla="*/ 9 h 123"/>
                  <a:gd name="T10" fmla="*/ 12 w 151"/>
                  <a:gd name="T11" fmla="*/ 12 h 123"/>
                  <a:gd name="T12" fmla="*/ 10 w 151"/>
                  <a:gd name="T13" fmla="*/ 15 h 123"/>
                  <a:gd name="T14" fmla="*/ 7 w 151"/>
                  <a:gd name="T15" fmla="*/ 16 h 123"/>
                  <a:gd name="T16" fmla="*/ 4 w 151"/>
                  <a:gd name="T17" fmla="*/ 15 h 123"/>
                  <a:gd name="T18" fmla="*/ 1 w 151"/>
                  <a:gd name="T19" fmla="*/ 12 h 123"/>
                  <a:gd name="T20" fmla="*/ 0 w 151"/>
                  <a:gd name="T21" fmla="*/ 9 h 123"/>
                  <a:gd name="T22" fmla="*/ 0 w 151"/>
                  <a:gd name="T23" fmla="*/ 8 h 123"/>
                  <a:gd name="T24" fmla="*/ 0 w 151"/>
                  <a:gd name="T25" fmla="*/ 6 h 123"/>
                  <a:gd name="T26" fmla="*/ 0 w 151"/>
                  <a:gd name="T27" fmla="*/ 4 h 123"/>
                  <a:gd name="T28" fmla="*/ 1 w 151"/>
                  <a:gd name="T29" fmla="*/ 3 h 123"/>
                  <a:gd name="T30" fmla="*/ 3 w 151"/>
                  <a:gd name="T31" fmla="*/ 2 h 123"/>
                  <a:gd name="T32" fmla="*/ 4 w 151"/>
                  <a:gd name="T33" fmla="*/ 2 h 123"/>
                  <a:gd name="T34" fmla="*/ 6 w 151"/>
                  <a:gd name="T35" fmla="*/ 1 h 123"/>
                  <a:gd name="T36" fmla="*/ 8 w 151"/>
                  <a:gd name="T37" fmla="*/ 1 h 123"/>
                  <a:gd name="T38" fmla="*/ 10 w 151"/>
                  <a:gd name="T39" fmla="*/ 1 h 123"/>
                  <a:gd name="T40" fmla="*/ 12 w 151"/>
                  <a:gd name="T41" fmla="*/ 1 h 123"/>
                  <a:gd name="T42" fmla="*/ 13 w 151"/>
                  <a:gd name="T43" fmla="*/ 0 h 123"/>
                  <a:gd name="T44" fmla="*/ 15 w 151"/>
                  <a:gd name="T45" fmla="*/ 0 h 123"/>
                  <a:gd name="T46" fmla="*/ 16 w 151"/>
                  <a:gd name="T47" fmla="*/ 1 h 123"/>
                  <a:gd name="T48" fmla="*/ 17 w 151"/>
                  <a:gd name="T49" fmla="*/ 1 h 123"/>
                  <a:gd name="T50" fmla="*/ 17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5" name="Freeform 81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9 w 152"/>
                  <a:gd name="T1" fmla="*/ 13 h 123"/>
                  <a:gd name="T2" fmla="*/ 18 w 152"/>
                  <a:gd name="T3" fmla="*/ 16 h 123"/>
                  <a:gd name="T4" fmla="*/ 18 w 152"/>
                  <a:gd name="T5" fmla="*/ 16 h 123"/>
                  <a:gd name="T6" fmla="*/ 17 w 152"/>
                  <a:gd name="T7" fmla="*/ 16 h 123"/>
                  <a:gd name="T8" fmla="*/ 16 w 152"/>
                  <a:gd name="T9" fmla="*/ 16 h 123"/>
                  <a:gd name="T10" fmla="*/ 14 w 152"/>
                  <a:gd name="T11" fmla="*/ 16 h 123"/>
                  <a:gd name="T12" fmla="*/ 13 w 152"/>
                  <a:gd name="T13" fmla="*/ 16 h 123"/>
                  <a:gd name="T14" fmla="*/ 11 w 152"/>
                  <a:gd name="T15" fmla="*/ 16 h 123"/>
                  <a:gd name="T16" fmla="*/ 9 w 152"/>
                  <a:gd name="T17" fmla="*/ 15 h 123"/>
                  <a:gd name="T18" fmla="*/ 7 w 152"/>
                  <a:gd name="T19" fmla="*/ 15 h 123"/>
                  <a:gd name="T20" fmla="*/ 5 w 152"/>
                  <a:gd name="T21" fmla="*/ 14 h 123"/>
                  <a:gd name="T22" fmla="*/ 4 w 152"/>
                  <a:gd name="T23" fmla="*/ 14 h 123"/>
                  <a:gd name="T24" fmla="*/ 2 w 152"/>
                  <a:gd name="T25" fmla="*/ 13 h 123"/>
                  <a:gd name="T26" fmla="*/ 1 w 152"/>
                  <a:gd name="T27" fmla="*/ 12 h 123"/>
                  <a:gd name="T28" fmla="*/ 1 w 152"/>
                  <a:gd name="T29" fmla="*/ 10 h 123"/>
                  <a:gd name="T30" fmla="*/ 0 w 152"/>
                  <a:gd name="T31" fmla="*/ 9 h 123"/>
                  <a:gd name="T32" fmla="*/ 1 w 152"/>
                  <a:gd name="T33" fmla="*/ 7 h 123"/>
                  <a:gd name="T34" fmla="*/ 2 w 152"/>
                  <a:gd name="T35" fmla="*/ 5 h 123"/>
                  <a:gd name="T36" fmla="*/ 5 w 152"/>
                  <a:gd name="T37" fmla="*/ 1 h 123"/>
                  <a:gd name="T38" fmla="*/ 8 w 152"/>
                  <a:gd name="T39" fmla="*/ 0 h 123"/>
                  <a:gd name="T40" fmla="*/ 11 w 152"/>
                  <a:gd name="T41" fmla="*/ 1 h 123"/>
                  <a:gd name="T42" fmla="*/ 13 w 152"/>
                  <a:gd name="T43" fmla="*/ 4 h 123"/>
                  <a:gd name="T44" fmla="*/ 16 w 152"/>
                  <a:gd name="T45" fmla="*/ 7 h 123"/>
                  <a:gd name="T46" fmla="*/ 18 w 152"/>
                  <a:gd name="T47" fmla="*/ 10 h 123"/>
                  <a:gd name="T48" fmla="*/ 19 w 152"/>
                  <a:gd name="T49" fmla="*/ 12 h 123"/>
                  <a:gd name="T50" fmla="*/ 19 w 152"/>
                  <a:gd name="T51" fmla="*/ 13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6" name="Freeform 8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9 h 148"/>
                  <a:gd name="T2" fmla="*/ 0 w 136"/>
                  <a:gd name="T3" fmla="*/ 6 h 148"/>
                  <a:gd name="T4" fmla="*/ 1 w 136"/>
                  <a:gd name="T5" fmla="*/ 5 h 148"/>
                  <a:gd name="T6" fmla="*/ 2 w 136"/>
                  <a:gd name="T7" fmla="*/ 4 h 148"/>
                  <a:gd name="T8" fmla="*/ 3 w 136"/>
                  <a:gd name="T9" fmla="*/ 4 h 148"/>
                  <a:gd name="T10" fmla="*/ 5 w 136"/>
                  <a:gd name="T11" fmla="*/ 4 h 148"/>
                  <a:gd name="T12" fmla="*/ 6 w 136"/>
                  <a:gd name="T13" fmla="*/ 2 h 148"/>
                  <a:gd name="T14" fmla="*/ 8 w 136"/>
                  <a:gd name="T15" fmla="*/ 1 h 148"/>
                  <a:gd name="T16" fmla="*/ 10 w 136"/>
                  <a:gd name="T17" fmla="*/ 1 h 148"/>
                  <a:gd name="T18" fmla="*/ 12 w 136"/>
                  <a:gd name="T19" fmla="*/ 2 h 148"/>
                  <a:gd name="T20" fmla="*/ 13 w 136"/>
                  <a:gd name="T21" fmla="*/ 3 h 148"/>
                  <a:gd name="T22" fmla="*/ 14 w 136"/>
                  <a:gd name="T23" fmla="*/ 3 h 148"/>
                  <a:gd name="T24" fmla="*/ 16 w 136"/>
                  <a:gd name="T25" fmla="*/ 4 h 148"/>
                  <a:gd name="T26" fmla="*/ 17 w 136"/>
                  <a:gd name="T27" fmla="*/ 4 h 148"/>
                  <a:gd name="T28" fmla="*/ 17 w 136"/>
                  <a:gd name="T29" fmla="*/ 6 h 148"/>
                  <a:gd name="T30" fmla="*/ 17 w 136"/>
                  <a:gd name="T31" fmla="*/ 9 h 148"/>
                  <a:gd name="T32" fmla="*/ 17 w 136"/>
                  <a:gd name="T33" fmla="*/ 10 h 148"/>
                  <a:gd name="T34" fmla="*/ 17 w 136"/>
                  <a:gd name="T35" fmla="*/ 13 h 148"/>
                  <a:gd name="T36" fmla="*/ 17 w 136"/>
                  <a:gd name="T37" fmla="*/ 15 h 148"/>
                  <a:gd name="T38" fmla="*/ 16 w 136"/>
                  <a:gd name="T39" fmla="*/ 16 h 148"/>
                  <a:gd name="T40" fmla="*/ 14 w 136"/>
                  <a:gd name="T41" fmla="*/ 16 h 148"/>
                  <a:gd name="T42" fmla="*/ 13 w 136"/>
                  <a:gd name="T43" fmla="*/ 16 h 148"/>
                  <a:gd name="T44" fmla="*/ 12 w 136"/>
                  <a:gd name="T45" fmla="*/ 17 h 148"/>
                  <a:gd name="T46" fmla="*/ 10 w 136"/>
                  <a:gd name="T47" fmla="*/ 19 h 148"/>
                  <a:gd name="T48" fmla="*/ 8 w 136"/>
                  <a:gd name="T49" fmla="*/ 19 h 148"/>
                  <a:gd name="T50" fmla="*/ 6 w 136"/>
                  <a:gd name="T51" fmla="*/ 17 h 148"/>
                  <a:gd name="T52" fmla="*/ 5 w 136"/>
                  <a:gd name="T53" fmla="*/ 16 h 148"/>
                  <a:gd name="T54" fmla="*/ 4 w 136"/>
                  <a:gd name="T55" fmla="*/ 16 h 148"/>
                  <a:gd name="T56" fmla="*/ 2 w 136"/>
                  <a:gd name="T57" fmla="*/ 16 h 148"/>
                  <a:gd name="T58" fmla="*/ 1 w 136"/>
                  <a:gd name="T59" fmla="*/ 15 h 148"/>
                  <a:gd name="T60" fmla="*/ 1 w 136"/>
                  <a:gd name="T61" fmla="*/ 13 h 148"/>
                  <a:gd name="T62" fmla="*/ 1 w 136"/>
                  <a:gd name="T63" fmla="*/ 1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7" name="Freeform 8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3 w 39"/>
                  <a:gd name="T1" fmla="*/ 6 h 40"/>
                  <a:gd name="T2" fmla="*/ 4 w 39"/>
                  <a:gd name="T3" fmla="*/ 6 h 40"/>
                  <a:gd name="T4" fmla="*/ 5 w 39"/>
                  <a:gd name="T5" fmla="*/ 5 h 40"/>
                  <a:gd name="T6" fmla="*/ 5 w 39"/>
                  <a:gd name="T7" fmla="*/ 4 h 40"/>
                  <a:gd name="T8" fmla="*/ 5 w 39"/>
                  <a:gd name="T9" fmla="*/ 3 h 40"/>
                  <a:gd name="T10" fmla="*/ 5 w 39"/>
                  <a:gd name="T11" fmla="*/ 2 h 40"/>
                  <a:gd name="T12" fmla="*/ 5 w 39"/>
                  <a:gd name="T13" fmla="*/ 1 h 40"/>
                  <a:gd name="T14" fmla="*/ 4 w 39"/>
                  <a:gd name="T15" fmla="*/ 1 h 40"/>
                  <a:gd name="T16" fmla="*/ 3 w 39"/>
                  <a:gd name="T17" fmla="*/ 0 h 40"/>
                  <a:gd name="T18" fmla="*/ 2 w 39"/>
                  <a:gd name="T19" fmla="*/ 1 h 40"/>
                  <a:gd name="T20" fmla="*/ 1 w 39"/>
                  <a:gd name="T21" fmla="*/ 1 h 40"/>
                  <a:gd name="T22" fmla="*/ 1 w 39"/>
                  <a:gd name="T23" fmla="*/ 2 h 40"/>
                  <a:gd name="T24" fmla="*/ 0 w 39"/>
                  <a:gd name="T25" fmla="*/ 3 h 40"/>
                  <a:gd name="T26" fmla="*/ 1 w 39"/>
                  <a:gd name="T27" fmla="*/ 4 h 40"/>
                  <a:gd name="T28" fmla="*/ 1 w 39"/>
                  <a:gd name="T29" fmla="*/ 5 h 40"/>
                  <a:gd name="T30" fmla="*/ 2 w 39"/>
                  <a:gd name="T31" fmla="*/ 6 h 40"/>
                  <a:gd name="T32" fmla="*/ 3 w 39"/>
                  <a:gd name="T33" fmla="*/ 6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8" name="Freeform 8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9 h 147"/>
                  <a:gd name="T2" fmla="*/ 0 w 136"/>
                  <a:gd name="T3" fmla="*/ 6 h 147"/>
                  <a:gd name="T4" fmla="*/ 1 w 136"/>
                  <a:gd name="T5" fmla="*/ 5 h 147"/>
                  <a:gd name="T6" fmla="*/ 2 w 136"/>
                  <a:gd name="T7" fmla="*/ 4 h 147"/>
                  <a:gd name="T8" fmla="*/ 4 w 136"/>
                  <a:gd name="T9" fmla="*/ 3 h 147"/>
                  <a:gd name="T10" fmla="*/ 5 w 136"/>
                  <a:gd name="T11" fmla="*/ 4 h 147"/>
                  <a:gd name="T12" fmla="*/ 6 w 136"/>
                  <a:gd name="T13" fmla="*/ 2 h 147"/>
                  <a:gd name="T14" fmla="*/ 8 w 136"/>
                  <a:gd name="T15" fmla="*/ 1 h 147"/>
                  <a:gd name="T16" fmla="*/ 10 w 136"/>
                  <a:gd name="T17" fmla="*/ 1 h 147"/>
                  <a:gd name="T18" fmla="*/ 12 w 136"/>
                  <a:gd name="T19" fmla="*/ 2 h 147"/>
                  <a:gd name="T20" fmla="*/ 13 w 136"/>
                  <a:gd name="T21" fmla="*/ 3 h 147"/>
                  <a:gd name="T22" fmla="*/ 14 w 136"/>
                  <a:gd name="T23" fmla="*/ 3 h 147"/>
                  <a:gd name="T24" fmla="*/ 16 w 136"/>
                  <a:gd name="T25" fmla="*/ 4 h 147"/>
                  <a:gd name="T26" fmla="*/ 17 w 136"/>
                  <a:gd name="T27" fmla="*/ 4 h 147"/>
                  <a:gd name="T28" fmla="*/ 17 w 136"/>
                  <a:gd name="T29" fmla="*/ 6 h 147"/>
                  <a:gd name="T30" fmla="*/ 17 w 136"/>
                  <a:gd name="T31" fmla="*/ 9 h 147"/>
                  <a:gd name="T32" fmla="*/ 17 w 136"/>
                  <a:gd name="T33" fmla="*/ 10 h 147"/>
                  <a:gd name="T34" fmla="*/ 17 w 136"/>
                  <a:gd name="T35" fmla="*/ 13 h 147"/>
                  <a:gd name="T36" fmla="*/ 17 w 136"/>
                  <a:gd name="T37" fmla="*/ 15 h 147"/>
                  <a:gd name="T38" fmla="*/ 16 w 136"/>
                  <a:gd name="T39" fmla="*/ 16 h 147"/>
                  <a:gd name="T40" fmla="*/ 14 w 136"/>
                  <a:gd name="T41" fmla="*/ 16 h 147"/>
                  <a:gd name="T42" fmla="*/ 13 w 136"/>
                  <a:gd name="T43" fmla="*/ 16 h 147"/>
                  <a:gd name="T44" fmla="*/ 12 w 136"/>
                  <a:gd name="T45" fmla="*/ 17 h 147"/>
                  <a:gd name="T46" fmla="*/ 10 w 136"/>
                  <a:gd name="T47" fmla="*/ 19 h 147"/>
                  <a:gd name="T48" fmla="*/ 8 w 136"/>
                  <a:gd name="T49" fmla="*/ 19 h 147"/>
                  <a:gd name="T50" fmla="*/ 6 w 136"/>
                  <a:gd name="T51" fmla="*/ 17 h 147"/>
                  <a:gd name="T52" fmla="*/ 5 w 136"/>
                  <a:gd name="T53" fmla="*/ 16 h 147"/>
                  <a:gd name="T54" fmla="*/ 4 w 136"/>
                  <a:gd name="T55" fmla="*/ 16 h 147"/>
                  <a:gd name="T56" fmla="*/ 2 w 136"/>
                  <a:gd name="T57" fmla="*/ 16 h 147"/>
                  <a:gd name="T58" fmla="*/ 1 w 136"/>
                  <a:gd name="T59" fmla="*/ 15 h 147"/>
                  <a:gd name="T60" fmla="*/ 1 w 136"/>
                  <a:gd name="T61" fmla="*/ 13 h 147"/>
                  <a:gd name="T62" fmla="*/ 1 w 136"/>
                  <a:gd name="T63" fmla="*/ 1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9" name="Freeform 8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3 w 39"/>
                  <a:gd name="T1" fmla="*/ 5 h 39"/>
                  <a:gd name="T2" fmla="*/ 4 w 39"/>
                  <a:gd name="T3" fmla="*/ 5 h 39"/>
                  <a:gd name="T4" fmla="*/ 5 w 39"/>
                  <a:gd name="T5" fmla="*/ 5 h 39"/>
                  <a:gd name="T6" fmla="*/ 5 w 39"/>
                  <a:gd name="T7" fmla="*/ 4 h 39"/>
                  <a:gd name="T8" fmla="*/ 5 w 39"/>
                  <a:gd name="T9" fmla="*/ 3 h 39"/>
                  <a:gd name="T10" fmla="*/ 5 w 39"/>
                  <a:gd name="T11" fmla="*/ 2 h 39"/>
                  <a:gd name="T12" fmla="*/ 5 w 39"/>
                  <a:gd name="T13" fmla="*/ 1 h 39"/>
                  <a:gd name="T14" fmla="*/ 4 w 39"/>
                  <a:gd name="T15" fmla="*/ 1 h 39"/>
                  <a:gd name="T16" fmla="*/ 3 w 39"/>
                  <a:gd name="T17" fmla="*/ 0 h 39"/>
                  <a:gd name="T18" fmla="*/ 2 w 39"/>
                  <a:gd name="T19" fmla="*/ 1 h 39"/>
                  <a:gd name="T20" fmla="*/ 1 w 39"/>
                  <a:gd name="T21" fmla="*/ 1 h 39"/>
                  <a:gd name="T22" fmla="*/ 1 w 39"/>
                  <a:gd name="T23" fmla="*/ 2 h 39"/>
                  <a:gd name="T24" fmla="*/ 0 w 39"/>
                  <a:gd name="T25" fmla="*/ 3 h 39"/>
                  <a:gd name="T26" fmla="*/ 1 w 39"/>
                  <a:gd name="T27" fmla="*/ 4 h 39"/>
                  <a:gd name="T28" fmla="*/ 1 w 39"/>
                  <a:gd name="T29" fmla="*/ 5 h 39"/>
                  <a:gd name="T30" fmla="*/ 2 w 39"/>
                  <a:gd name="T31" fmla="*/ 5 h 39"/>
                  <a:gd name="T32" fmla="*/ 3 w 39"/>
                  <a:gd name="T33" fmla="*/ 5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0" name="Freeform 8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1" name="Freeform 8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2" name="Freeform 8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3" name="Freeform 8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4" name="Freeform 9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5" name="Freeform 9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6" name="Freeform 9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7" name="Freeform 9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8" name="Freeform 9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9" name="Freeform 9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0" name="Freeform 9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1" name="Freeform 9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2" name="Freeform 9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3" name="Freeform 9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4" name="Freeform 10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8 w 58"/>
                  <a:gd name="T1" fmla="*/ 3 h 60"/>
                  <a:gd name="T2" fmla="*/ 8 w 58"/>
                  <a:gd name="T3" fmla="*/ 3 h 60"/>
                  <a:gd name="T4" fmla="*/ 8 w 58"/>
                  <a:gd name="T5" fmla="*/ 2 h 60"/>
                  <a:gd name="T6" fmla="*/ 7 w 58"/>
                  <a:gd name="T7" fmla="*/ 1 h 60"/>
                  <a:gd name="T8" fmla="*/ 7 w 58"/>
                  <a:gd name="T9" fmla="*/ 1 h 60"/>
                  <a:gd name="T10" fmla="*/ 6 w 58"/>
                  <a:gd name="T11" fmla="*/ 0 h 60"/>
                  <a:gd name="T12" fmla="*/ 6 w 58"/>
                  <a:gd name="T13" fmla="*/ 0 h 60"/>
                  <a:gd name="T14" fmla="*/ 5 w 58"/>
                  <a:gd name="T15" fmla="*/ 0 h 60"/>
                  <a:gd name="T16" fmla="*/ 4 w 58"/>
                  <a:gd name="T17" fmla="*/ 0 h 60"/>
                  <a:gd name="T18" fmla="*/ 3 w 58"/>
                  <a:gd name="T19" fmla="*/ 0 h 60"/>
                  <a:gd name="T20" fmla="*/ 1 w 58"/>
                  <a:gd name="T21" fmla="*/ 1 h 60"/>
                  <a:gd name="T22" fmla="*/ 1 w 58"/>
                  <a:gd name="T23" fmla="*/ 2 h 60"/>
                  <a:gd name="T24" fmla="*/ 0 w 58"/>
                  <a:gd name="T25" fmla="*/ 3 h 60"/>
                  <a:gd name="T26" fmla="*/ 0 w 58"/>
                  <a:gd name="T27" fmla="*/ 4 h 60"/>
                  <a:gd name="T28" fmla="*/ 1 w 58"/>
                  <a:gd name="T29" fmla="*/ 5 h 60"/>
                  <a:gd name="T30" fmla="*/ 1 w 58"/>
                  <a:gd name="T31" fmla="*/ 5 h 60"/>
                  <a:gd name="T32" fmla="*/ 1 w 58"/>
                  <a:gd name="T33" fmla="*/ 6 h 60"/>
                  <a:gd name="T34" fmla="*/ 2 w 58"/>
                  <a:gd name="T35" fmla="*/ 6 h 60"/>
                  <a:gd name="T36" fmla="*/ 3 w 58"/>
                  <a:gd name="T37" fmla="*/ 7 h 60"/>
                  <a:gd name="T38" fmla="*/ 3 w 58"/>
                  <a:gd name="T39" fmla="*/ 7 h 60"/>
                  <a:gd name="T40" fmla="*/ 4 w 58"/>
                  <a:gd name="T41" fmla="*/ 7 h 60"/>
                  <a:gd name="T42" fmla="*/ 5 w 58"/>
                  <a:gd name="T43" fmla="*/ 7 h 60"/>
                  <a:gd name="T44" fmla="*/ 6 w 58"/>
                  <a:gd name="T45" fmla="*/ 7 h 60"/>
                  <a:gd name="T46" fmla="*/ 6 w 58"/>
                  <a:gd name="T47" fmla="*/ 6 h 60"/>
                  <a:gd name="T48" fmla="*/ 7 w 58"/>
                  <a:gd name="T49" fmla="*/ 6 h 60"/>
                  <a:gd name="T50" fmla="*/ 7 w 58"/>
                  <a:gd name="T51" fmla="*/ 5 h 60"/>
                  <a:gd name="T52" fmla="*/ 8 w 58"/>
                  <a:gd name="T53" fmla="*/ 5 h 60"/>
                  <a:gd name="T54" fmla="*/ 8 w 58"/>
                  <a:gd name="T55" fmla="*/ 4 h 60"/>
                  <a:gd name="T56" fmla="*/ 8 w 58"/>
                  <a:gd name="T57" fmla="*/ 3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5" name="Freeform 10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2 w 28"/>
                  <a:gd name="T1" fmla="*/ 4 h 30"/>
                  <a:gd name="T2" fmla="*/ 2 w 28"/>
                  <a:gd name="T3" fmla="*/ 4 h 30"/>
                  <a:gd name="T4" fmla="*/ 2 w 28"/>
                  <a:gd name="T5" fmla="*/ 4 h 30"/>
                  <a:gd name="T6" fmla="*/ 1 w 28"/>
                  <a:gd name="T7" fmla="*/ 4 h 30"/>
                  <a:gd name="T8" fmla="*/ 1 w 28"/>
                  <a:gd name="T9" fmla="*/ 4 h 30"/>
                  <a:gd name="T10" fmla="*/ 1 w 28"/>
                  <a:gd name="T11" fmla="*/ 3 h 30"/>
                  <a:gd name="T12" fmla="*/ 1 w 28"/>
                  <a:gd name="T13" fmla="*/ 3 h 30"/>
                  <a:gd name="T14" fmla="*/ 0 w 28"/>
                  <a:gd name="T15" fmla="*/ 3 h 30"/>
                  <a:gd name="T16" fmla="*/ 0 w 28"/>
                  <a:gd name="T17" fmla="*/ 2 h 30"/>
                  <a:gd name="T18" fmla="*/ 0 w 28"/>
                  <a:gd name="T19" fmla="*/ 2 h 30"/>
                  <a:gd name="T20" fmla="*/ 1 w 28"/>
                  <a:gd name="T21" fmla="*/ 2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2 w 28"/>
                  <a:gd name="T29" fmla="*/ 1 h 30"/>
                  <a:gd name="T30" fmla="*/ 2 w 28"/>
                  <a:gd name="T31" fmla="*/ 0 h 30"/>
                  <a:gd name="T32" fmla="*/ 2 w 28"/>
                  <a:gd name="T33" fmla="*/ 0 h 30"/>
                  <a:gd name="T34" fmla="*/ 3 w 28"/>
                  <a:gd name="T35" fmla="*/ 0 h 30"/>
                  <a:gd name="T36" fmla="*/ 3 w 28"/>
                  <a:gd name="T37" fmla="*/ 1 h 30"/>
                  <a:gd name="T38" fmla="*/ 3 w 28"/>
                  <a:gd name="T39" fmla="*/ 1 h 30"/>
                  <a:gd name="T40" fmla="*/ 4 w 28"/>
                  <a:gd name="T41" fmla="*/ 1 h 30"/>
                  <a:gd name="T42" fmla="*/ 4 w 28"/>
                  <a:gd name="T43" fmla="*/ 1 h 30"/>
                  <a:gd name="T44" fmla="*/ 4 w 28"/>
                  <a:gd name="T45" fmla="*/ 2 h 30"/>
                  <a:gd name="T46" fmla="*/ 4 w 28"/>
                  <a:gd name="T47" fmla="*/ 2 h 30"/>
                  <a:gd name="T48" fmla="*/ 4 w 28"/>
                  <a:gd name="T49" fmla="*/ 2 h 30"/>
                  <a:gd name="T50" fmla="*/ 4 w 28"/>
                  <a:gd name="T51" fmla="*/ 3 h 30"/>
                  <a:gd name="T52" fmla="*/ 4 w 28"/>
                  <a:gd name="T53" fmla="*/ 4 h 30"/>
                  <a:gd name="T54" fmla="*/ 3 w 28"/>
                  <a:gd name="T55" fmla="*/ 4 h 30"/>
                  <a:gd name="T56" fmla="*/ 2 w 28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6" name="Freeform 10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7 w 60"/>
                  <a:gd name="T1" fmla="*/ 4 h 60"/>
                  <a:gd name="T2" fmla="*/ 7 w 60"/>
                  <a:gd name="T3" fmla="*/ 3 h 60"/>
                  <a:gd name="T4" fmla="*/ 7 w 60"/>
                  <a:gd name="T5" fmla="*/ 3 h 60"/>
                  <a:gd name="T6" fmla="*/ 6 w 60"/>
                  <a:gd name="T7" fmla="*/ 2 h 60"/>
                  <a:gd name="T8" fmla="*/ 6 w 60"/>
                  <a:gd name="T9" fmla="*/ 1 h 60"/>
                  <a:gd name="T10" fmla="*/ 5 w 60"/>
                  <a:gd name="T11" fmla="*/ 1 h 60"/>
                  <a:gd name="T12" fmla="*/ 5 w 60"/>
                  <a:gd name="T13" fmla="*/ 1 h 60"/>
                  <a:gd name="T14" fmla="*/ 4 w 60"/>
                  <a:gd name="T15" fmla="*/ 1 h 60"/>
                  <a:gd name="T16" fmla="*/ 3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0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0 w 60"/>
                  <a:gd name="T29" fmla="*/ 6 h 60"/>
                  <a:gd name="T30" fmla="*/ 0 w 60"/>
                  <a:gd name="T31" fmla="*/ 6 h 60"/>
                  <a:gd name="T32" fmla="*/ 1 w 60"/>
                  <a:gd name="T33" fmla="*/ 7 h 60"/>
                  <a:gd name="T34" fmla="*/ 1 w 60"/>
                  <a:gd name="T35" fmla="*/ 7 h 60"/>
                  <a:gd name="T36" fmla="*/ 2 w 60"/>
                  <a:gd name="T37" fmla="*/ 8 h 60"/>
                  <a:gd name="T38" fmla="*/ 3 w 60"/>
                  <a:gd name="T39" fmla="*/ 8 h 60"/>
                  <a:gd name="T40" fmla="*/ 3 w 60"/>
                  <a:gd name="T41" fmla="*/ 8 h 60"/>
                  <a:gd name="T42" fmla="*/ 4 w 60"/>
                  <a:gd name="T43" fmla="*/ 8 h 60"/>
                  <a:gd name="T44" fmla="*/ 5 w 60"/>
                  <a:gd name="T45" fmla="*/ 8 h 60"/>
                  <a:gd name="T46" fmla="*/ 5 w 60"/>
                  <a:gd name="T47" fmla="*/ 7 h 60"/>
                  <a:gd name="T48" fmla="*/ 6 w 60"/>
                  <a:gd name="T49" fmla="*/ 7 h 60"/>
                  <a:gd name="T50" fmla="*/ 6 w 60"/>
                  <a:gd name="T51" fmla="*/ 6 h 60"/>
                  <a:gd name="T52" fmla="*/ 7 w 60"/>
                  <a:gd name="T53" fmla="*/ 6 h 60"/>
                  <a:gd name="T54" fmla="*/ 7 w 60"/>
                  <a:gd name="T55" fmla="*/ 5 h 60"/>
                  <a:gd name="T56" fmla="*/ 7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7" name="Freeform 10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8" name="Freeform 10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1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9" name="Freeform 10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0" name="Freeform 10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8 w 60"/>
                  <a:gd name="T1" fmla="*/ 4 h 57"/>
                  <a:gd name="T2" fmla="*/ 8 w 60"/>
                  <a:gd name="T3" fmla="*/ 3 h 57"/>
                  <a:gd name="T4" fmla="*/ 8 w 60"/>
                  <a:gd name="T5" fmla="*/ 3 h 57"/>
                  <a:gd name="T6" fmla="*/ 7 w 60"/>
                  <a:gd name="T7" fmla="*/ 2 h 57"/>
                  <a:gd name="T8" fmla="*/ 7 w 60"/>
                  <a:gd name="T9" fmla="*/ 1 h 57"/>
                  <a:gd name="T10" fmla="*/ 6 w 60"/>
                  <a:gd name="T11" fmla="*/ 1 h 57"/>
                  <a:gd name="T12" fmla="*/ 6 w 60"/>
                  <a:gd name="T13" fmla="*/ 1 h 57"/>
                  <a:gd name="T14" fmla="*/ 5 w 60"/>
                  <a:gd name="T15" fmla="*/ 0 h 57"/>
                  <a:gd name="T16" fmla="*/ 4 w 60"/>
                  <a:gd name="T17" fmla="*/ 0 h 57"/>
                  <a:gd name="T18" fmla="*/ 3 w 60"/>
                  <a:gd name="T19" fmla="*/ 1 h 57"/>
                  <a:gd name="T20" fmla="*/ 2 w 60"/>
                  <a:gd name="T21" fmla="*/ 1 h 57"/>
                  <a:gd name="T22" fmla="*/ 1 w 60"/>
                  <a:gd name="T23" fmla="*/ 3 h 57"/>
                  <a:gd name="T24" fmla="*/ 0 w 60"/>
                  <a:gd name="T25" fmla="*/ 4 h 57"/>
                  <a:gd name="T26" fmla="*/ 1 w 60"/>
                  <a:gd name="T27" fmla="*/ 5 h 57"/>
                  <a:gd name="T28" fmla="*/ 1 w 60"/>
                  <a:gd name="T29" fmla="*/ 5 h 57"/>
                  <a:gd name="T30" fmla="*/ 1 w 60"/>
                  <a:gd name="T31" fmla="*/ 6 h 57"/>
                  <a:gd name="T32" fmla="*/ 1 w 60"/>
                  <a:gd name="T33" fmla="*/ 7 h 57"/>
                  <a:gd name="T34" fmla="*/ 2 w 60"/>
                  <a:gd name="T35" fmla="*/ 7 h 57"/>
                  <a:gd name="T36" fmla="*/ 3 w 60"/>
                  <a:gd name="T37" fmla="*/ 7 h 57"/>
                  <a:gd name="T38" fmla="*/ 3 w 60"/>
                  <a:gd name="T39" fmla="*/ 8 h 57"/>
                  <a:gd name="T40" fmla="*/ 4 w 60"/>
                  <a:gd name="T41" fmla="*/ 8 h 57"/>
                  <a:gd name="T42" fmla="*/ 5 w 60"/>
                  <a:gd name="T43" fmla="*/ 8 h 57"/>
                  <a:gd name="T44" fmla="*/ 6 w 60"/>
                  <a:gd name="T45" fmla="*/ 7 h 57"/>
                  <a:gd name="T46" fmla="*/ 6 w 60"/>
                  <a:gd name="T47" fmla="*/ 7 h 57"/>
                  <a:gd name="T48" fmla="*/ 7 w 60"/>
                  <a:gd name="T49" fmla="*/ 7 h 57"/>
                  <a:gd name="T50" fmla="*/ 7 w 60"/>
                  <a:gd name="T51" fmla="*/ 6 h 57"/>
                  <a:gd name="T52" fmla="*/ 8 w 60"/>
                  <a:gd name="T53" fmla="*/ 5 h 57"/>
                  <a:gd name="T54" fmla="*/ 8 w 60"/>
                  <a:gd name="T55" fmla="*/ 5 h 57"/>
                  <a:gd name="T56" fmla="*/ 8 w 60"/>
                  <a:gd name="T57" fmla="*/ 4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1" name="Freeform 10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2 w 30"/>
                  <a:gd name="T1" fmla="*/ 4 h 27"/>
                  <a:gd name="T2" fmla="*/ 2 w 30"/>
                  <a:gd name="T3" fmla="*/ 4 h 27"/>
                  <a:gd name="T4" fmla="*/ 2 w 30"/>
                  <a:gd name="T5" fmla="*/ 4 h 27"/>
                  <a:gd name="T6" fmla="*/ 1 w 30"/>
                  <a:gd name="T7" fmla="*/ 4 h 27"/>
                  <a:gd name="T8" fmla="*/ 1 w 30"/>
                  <a:gd name="T9" fmla="*/ 3 h 27"/>
                  <a:gd name="T10" fmla="*/ 1 w 30"/>
                  <a:gd name="T11" fmla="*/ 3 h 27"/>
                  <a:gd name="T12" fmla="*/ 1 w 30"/>
                  <a:gd name="T13" fmla="*/ 3 h 27"/>
                  <a:gd name="T14" fmla="*/ 0 w 30"/>
                  <a:gd name="T15" fmla="*/ 2 h 27"/>
                  <a:gd name="T16" fmla="*/ 0 w 30"/>
                  <a:gd name="T17" fmla="*/ 2 h 27"/>
                  <a:gd name="T18" fmla="*/ 0 w 30"/>
                  <a:gd name="T19" fmla="*/ 2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2 w 30"/>
                  <a:gd name="T29" fmla="*/ 0 h 27"/>
                  <a:gd name="T30" fmla="*/ 2 w 30"/>
                  <a:gd name="T31" fmla="*/ 0 h 27"/>
                  <a:gd name="T32" fmla="*/ 2 w 30"/>
                  <a:gd name="T33" fmla="*/ 0 h 27"/>
                  <a:gd name="T34" fmla="*/ 3 w 30"/>
                  <a:gd name="T35" fmla="*/ 0 h 27"/>
                  <a:gd name="T36" fmla="*/ 3 w 30"/>
                  <a:gd name="T37" fmla="*/ 0 h 27"/>
                  <a:gd name="T38" fmla="*/ 3 w 30"/>
                  <a:gd name="T39" fmla="*/ 1 h 27"/>
                  <a:gd name="T40" fmla="*/ 4 w 30"/>
                  <a:gd name="T41" fmla="*/ 1 h 27"/>
                  <a:gd name="T42" fmla="*/ 4 w 30"/>
                  <a:gd name="T43" fmla="*/ 1 h 27"/>
                  <a:gd name="T44" fmla="*/ 4 w 30"/>
                  <a:gd name="T45" fmla="*/ 1 h 27"/>
                  <a:gd name="T46" fmla="*/ 4 w 30"/>
                  <a:gd name="T47" fmla="*/ 2 h 27"/>
                  <a:gd name="T48" fmla="*/ 4 w 30"/>
                  <a:gd name="T49" fmla="*/ 2 h 27"/>
                  <a:gd name="T50" fmla="*/ 4 w 30"/>
                  <a:gd name="T51" fmla="*/ 3 h 27"/>
                  <a:gd name="T52" fmla="*/ 4 w 30"/>
                  <a:gd name="T53" fmla="*/ 3 h 27"/>
                  <a:gd name="T54" fmla="*/ 3 w 30"/>
                  <a:gd name="T55" fmla="*/ 4 h 27"/>
                  <a:gd name="T56" fmla="*/ 2 w 30"/>
                  <a:gd name="T57" fmla="*/ 4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2" name="Freeform 10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3" name="Freeform 10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4" name="Freeform 11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5" name="Freeform 11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6" name="Freeform 11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8 w 59"/>
                  <a:gd name="T1" fmla="*/ 3 h 59"/>
                  <a:gd name="T2" fmla="*/ 8 w 59"/>
                  <a:gd name="T3" fmla="*/ 2 h 59"/>
                  <a:gd name="T4" fmla="*/ 8 w 59"/>
                  <a:gd name="T5" fmla="*/ 2 h 59"/>
                  <a:gd name="T6" fmla="*/ 7 w 59"/>
                  <a:gd name="T7" fmla="*/ 1 h 59"/>
                  <a:gd name="T8" fmla="*/ 7 w 59"/>
                  <a:gd name="T9" fmla="*/ 1 h 59"/>
                  <a:gd name="T10" fmla="*/ 6 w 59"/>
                  <a:gd name="T11" fmla="*/ 0 h 59"/>
                  <a:gd name="T12" fmla="*/ 6 w 59"/>
                  <a:gd name="T13" fmla="*/ 0 h 59"/>
                  <a:gd name="T14" fmla="*/ 5 w 59"/>
                  <a:gd name="T15" fmla="*/ 0 h 59"/>
                  <a:gd name="T16" fmla="*/ 4 w 59"/>
                  <a:gd name="T17" fmla="*/ 0 h 59"/>
                  <a:gd name="T18" fmla="*/ 3 w 59"/>
                  <a:gd name="T19" fmla="*/ 0 h 59"/>
                  <a:gd name="T20" fmla="*/ 2 w 59"/>
                  <a:gd name="T21" fmla="*/ 1 h 59"/>
                  <a:gd name="T22" fmla="*/ 1 w 59"/>
                  <a:gd name="T23" fmla="*/ 2 h 59"/>
                  <a:gd name="T24" fmla="*/ 0 w 59"/>
                  <a:gd name="T25" fmla="*/ 3 h 59"/>
                  <a:gd name="T26" fmla="*/ 1 w 59"/>
                  <a:gd name="T27" fmla="*/ 4 h 59"/>
                  <a:gd name="T28" fmla="*/ 1 w 59"/>
                  <a:gd name="T29" fmla="*/ 5 h 59"/>
                  <a:gd name="T30" fmla="*/ 1 w 59"/>
                  <a:gd name="T31" fmla="*/ 5 h 59"/>
                  <a:gd name="T32" fmla="*/ 2 w 59"/>
                  <a:gd name="T33" fmla="*/ 6 h 59"/>
                  <a:gd name="T34" fmla="*/ 2 w 59"/>
                  <a:gd name="T35" fmla="*/ 6 h 59"/>
                  <a:gd name="T36" fmla="*/ 3 w 59"/>
                  <a:gd name="T37" fmla="*/ 7 h 59"/>
                  <a:gd name="T38" fmla="*/ 3 w 59"/>
                  <a:gd name="T39" fmla="*/ 7 h 59"/>
                  <a:gd name="T40" fmla="*/ 4 w 59"/>
                  <a:gd name="T41" fmla="*/ 7 h 59"/>
                  <a:gd name="T42" fmla="*/ 5 w 59"/>
                  <a:gd name="T43" fmla="*/ 7 h 59"/>
                  <a:gd name="T44" fmla="*/ 6 w 59"/>
                  <a:gd name="T45" fmla="*/ 7 h 59"/>
                  <a:gd name="T46" fmla="*/ 6 w 59"/>
                  <a:gd name="T47" fmla="*/ 6 h 59"/>
                  <a:gd name="T48" fmla="*/ 7 w 59"/>
                  <a:gd name="T49" fmla="*/ 6 h 59"/>
                  <a:gd name="T50" fmla="*/ 7 w 59"/>
                  <a:gd name="T51" fmla="*/ 5 h 59"/>
                  <a:gd name="T52" fmla="*/ 8 w 59"/>
                  <a:gd name="T53" fmla="*/ 5 h 59"/>
                  <a:gd name="T54" fmla="*/ 8 w 59"/>
                  <a:gd name="T55" fmla="*/ 4 h 59"/>
                  <a:gd name="T56" fmla="*/ 8 w 59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7" name="Freeform 11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8" name="Freeform 11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4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9" name="Freeform 11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0" name="Freeform 11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" name="Freeform 11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3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1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3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2" name="Freeform 11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1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1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3" name="Freeform 11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4" name="Freeform 12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8 w 58"/>
                  <a:gd name="T1" fmla="*/ 4 h 58"/>
                  <a:gd name="T2" fmla="*/ 8 w 58"/>
                  <a:gd name="T3" fmla="*/ 3 h 58"/>
                  <a:gd name="T4" fmla="*/ 8 w 58"/>
                  <a:gd name="T5" fmla="*/ 3 h 58"/>
                  <a:gd name="T6" fmla="*/ 7 w 58"/>
                  <a:gd name="T7" fmla="*/ 2 h 58"/>
                  <a:gd name="T8" fmla="*/ 7 w 58"/>
                  <a:gd name="T9" fmla="*/ 1 h 58"/>
                  <a:gd name="T10" fmla="*/ 6 w 58"/>
                  <a:gd name="T11" fmla="*/ 1 h 58"/>
                  <a:gd name="T12" fmla="*/ 6 w 58"/>
                  <a:gd name="T13" fmla="*/ 1 h 58"/>
                  <a:gd name="T14" fmla="*/ 5 w 58"/>
                  <a:gd name="T15" fmla="*/ 0 h 58"/>
                  <a:gd name="T16" fmla="*/ 4 w 58"/>
                  <a:gd name="T17" fmla="*/ 0 h 58"/>
                  <a:gd name="T18" fmla="*/ 3 w 58"/>
                  <a:gd name="T19" fmla="*/ 1 h 58"/>
                  <a:gd name="T20" fmla="*/ 1 w 58"/>
                  <a:gd name="T21" fmla="*/ 1 h 58"/>
                  <a:gd name="T22" fmla="*/ 1 w 58"/>
                  <a:gd name="T23" fmla="*/ 3 h 58"/>
                  <a:gd name="T24" fmla="*/ 0 w 58"/>
                  <a:gd name="T25" fmla="*/ 4 h 58"/>
                  <a:gd name="T26" fmla="*/ 0 w 58"/>
                  <a:gd name="T27" fmla="*/ 5 h 58"/>
                  <a:gd name="T28" fmla="*/ 1 w 58"/>
                  <a:gd name="T29" fmla="*/ 6 h 58"/>
                  <a:gd name="T30" fmla="*/ 1 w 58"/>
                  <a:gd name="T31" fmla="*/ 6 h 58"/>
                  <a:gd name="T32" fmla="*/ 1 w 58"/>
                  <a:gd name="T33" fmla="*/ 7 h 58"/>
                  <a:gd name="T34" fmla="*/ 2 w 58"/>
                  <a:gd name="T35" fmla="*/ 7 h 58"/>
                  <a:gd name="T36" fmla="*/ 3 w 58"/>
                  <a:gd name="T37" fmla="*/ 8 h 58"/>
                  <a:gd name="T38" fmla="*/ 3 w 58"/>
                  <a:gd name="T39" fmla="*/ 8 h 58"/>
                  <a:gd name="T40" fmla="*/ 4 w 58"/>
                  <a:gd name="T41" fmla="*/ 8 h 58"/>
                  <a:gd name="T42" fmla="*/ 5 w 58"/>
                  <a:gd name="T43" fmla="*/ 8 h 58"/>
                  <a:gd name="T44" fmla="*/ 6 w 58"/>
                  <a:gd name="T45" fmla="*/ 8 h 58"/>
                  <a:gd name="T46" fmla="*/ 6 w 58"/>
                  <a:gd name="T47" fmla="*/ 7 h 58"/>
                  <a:gd name="T48" fmla="*/ 7 w 58"/>
                  <a:gd name="T49" fmla="*/ 7 h 58"/>
                  <a:gd name="T50" fmla="*/ 7 w 58"/>
                  <a:gd name="T51" fmla="*/ 6 h 58"/>
                  <a:gd name="T52" fmla="*/ 8 w 58"/>
                  <a:gd name="T53" fmla="*/ 6 h 58"/>
                  <a:gd name="T54" fmla="*/ 8 w 58"/>
                  <a:gd name="T55" fmla="*/ 5 h 58"/>
                  <a:gd name="T56" fmla="*/ 8 w 58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5" name="Freeform 12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3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3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1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3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6" name="Freeform 12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7" name="Freeform 12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8" name="Freeform 12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9" name="Freeform 12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0" name="Freeform 12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1" name="Freeform 12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" name="Freeform 12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3" name="Freeform 12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4" name="Freeform 13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3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1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0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1 h 60"/>
                  <a:gd name="T22" fmla="*/ 1 w 59"/>
                  <a:gd name="T23" fmla="*/ 3 h 60"/>
                  <a:gd name="T24" fmla="*/ 0 w 59"/>
                  <a:gd name="T25" fmla="*/ 4 h 60"/>
                  <a:gd name="T26" fmla="*/ 0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4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5" name="Freeform 13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4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2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2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2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4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6" name="Freeform 13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7" name="Freeform 13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8" name="Freeform 13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9" name="Freeform 13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Freeform 13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8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6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6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8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1" name="Freeform 13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2 w 28"/>
                  <a:gd name="T1" fmla="*/ 3 h 29"/>
                  <a:gd name="T2" fmla="*/ 2 w 28"/>
                  <a:gd name="T3" fmla="*/ 3 h 29"/>
                  <a:gd name="T4" fmla="*/ 2 w 28"/>
                  <a:gd name="T5" fmla="*/ 3 h 29"/>
                  <a:gd name="T6" fmla="*/ 1 w 28"/>
                  <a:gd name="T7" fmla="*/ 3 h 29"/>
                  <a:gd name="T8" fmla="*/ 1 w 28"/>
                  <a:gd name="T9" fmla="*/ 3 h 29"/>
                  <a:gd name="T10" fmla="*/ 1 w 28"/>
                  <a:gd name="T11" fmla="*/ 2 h 29"/>
                  <a:gd name="T12" fmla="*/ 1 w 28"/>
                  <a:gd name="T13" fmla="*/ 2 h 29"/>
                  <a:gd name="T14" fmla="*/ 0 w 28"/>
                  <a:gd name="T15" fmla="*/ 2 h 29"/>
                  <a:gd name="T16" fmla="*/ 0 w 28"/>
                  <a:gd name="T17" fmla="*/ 1 h 29"/>
                  <a:gd name="T18" fmla="*/ 0 w 28"/>
                  <a:gd name="T19" fmla="*/ 1 h 29"/>
                  <a:gd name="T20" fmla="*/ 1 w 28"/>
                  <a:gd name="T21" fmla="*/ 1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2 w 28"/>
                  <a:gd name="T29" fmla="*/ 0 h 29"/>
                  <a:gd name="T30" fmla="*/ 2 w 28"/>
                  <a:gd name="T31" fmla="*/ 0 h 29"/>
                  <a:gd name="T32" fmla="*/ 2 w 28"/>
                  <a:gd name="T33" fmla="*/ 0 h 29"/>
                  <a:gd name="T34" fmla="*/ 3 w 28"/>
                  <a:gd name="T35" fmla="*/ 0 h 29"/>
                  <a:gd name="T36" fmla="*/ 3 w 28"/>
                  <a:gd name="T37" fmla="*/ 0 h 29"/>
                  <a:gd name="T38" fmla="*/ 3 w 28"/>
                  <a:gd name="T39" fmla="*/ 0 h 29"/>
                  <a:gd name="T40" fmla="*/ 4 w 28"/>
                  <a:gd name="T41" fmla="*/ 0 h 29"/>
                  <a:gd name="T42" fmla="*/ 4 w 28"/>
                  <a:gd name="T43" fmla="*/ 0 h 29"/>
                  <a:gd name="T44" fmla="*/ 4 w 28"/>
                  <a:gd name="T45" fmla="*/ 1 h 29"/>
                  <a:gd name="T46" fmla="*/ 4 w 28"/>
                  <a:gd name="T47" fmla="*/ 1 h 29"/>
                  <a:gd name="T48" fmla="*/ 4 w 28"/>
                  <a:gd name="T49" fmla="*/ 1 h 29"/>
                  <a:gd name="T50" fmla="*/ 4 w 28"/>
                  <a:gd name="T51" fmla="*/ 2 h 29"/>
                  <a:gd name="T52" fmla="*/ 4 w 28"/>
                  <a:gd name="T53" fmla="*/ 3 h 29"/>
                  <a:gd name="T54" fmla="*/ 3 w 28"/>
                  <a:gd name="T55" fmla="*/ 3 h 29"/>
                  <a:gd name="T56" fmla="*/ 2 w 28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2" name="Freeform 13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8 w 60"/>
                  <a:gd name="T1" fmla="*/ 4 h 58"/>
                  <a:gd name="T2" fmla="*/ 8 w 60"/>
                  <a:gd name="T3" fmla="*/ 3 h 58"/>
                  <a:gd name="T4" fmla="*/ 8 w 60"/>
                  <a:gd name="T5" fmla="*/ 3 h 58"/>
                  <a:gd name="T6" fmla="*/ 7 w 60"/>
                  <a:gd name="T7" fmla="*/ 2 h 58"/>
                  <a:gd name="T8" fmla="*/ 7 w 60"/>
                  <a:gd name="T9" fmla="*/ 1 h 58"/>
                  <a:gd name="T10" fmla="*/ 6 w 60"/>
                  <a:gd name="T11" fmla="*/ 1 h 58"/>
                  <a:gd name="T12" fmla="*/ 6 w 60"/>
                  <a:gd name="T13" fmla="*/ 1 h 58"/>
                  <a:gd name="T14" fmla="*/ 5 w 60"/>
                  <a:gd name="T15" fmla="*/ 0 h 58"/>
                  <a:gd name="T16" fmla="*/ 4 w 60"/>
                  <a:gd name="T17" fmla="*/ 0 h 58"/>
                  <a:gd name="T18" fmla="*/ 3 w 60"/>
                  <a:gd name="T19" fmla="*/ 1 h 58"/>
                  <a:gd name="T20" fmla="*/ 1 w 60"/>
                  <a:gd name="T21" fmla="*/ 1 h 58"/>
                  <a:gd name="T22" fmla="*/ 1 w 60"/>
                  <a:gd name="T23" fmla="*/ 3 h 58"/>
                  <a:gd name="T24" fmla="*/ 0 w 60"/>
                  <a:gd name="T25" fmla="*/ 4 h 58"/>
                  <a:gd name="T26" fmla="*/ 1 w 60"/>
                  <a:gd name="T27" fmla="*/ 5 h 58"/>
                  <a:gd name="T28" fmla="*/ 1 w 60"/>
                  <a:gd name="T29" fmla="*/ 6 h 58"/>
                  <a:gd name="T30" fmla="*/ 1 w 60"/>
                  <a:gd name="T31" fmla="*/ 6 h 58"/>
                  <a:gd name="T32" fmla="*/ 1 w 60"/>
                  <a:gd name="T33" fmla="*/ 7 h 58"/>
                  <a:gd name="T34" fmla="*/ 2 w 60"/>
                  <a:gd name="T35" fmla="*/ 7 h 58"/>
                  <a:gd name="T36" fmla="*/ 3 w 60"/>
                  <a:gd name="T37" fmla="*/ 8 h 58"/>
                  <a:gd name="T38" fmla="*/ 3 w 60"/>
                  <a:gd name="T39" fmla="*/ 8 h 58"/>
                  <a:gd name="T40" fmla="*/ 4 w 60"/>
                  <a:gd name="T41" fmla="*/ 8 h 58"/>
                  <a:gd name="T42" fmla="*/ 5 w 60"/>
                  <a:gd name="T43" fmla="*/ 8 h 58"/>
                  <a:gd name="T44" fmla="*/ 6 w 60"/>
                  <a:gd name="T45" fmla="*/ 8 h 58"/>
                  <a:gd name="T46" fmla="*/ 6 w 60"/>
                  <a:gd name="T47" fmla="*/ 7 h 58"/>
                  <a:gd name="T48" fmla="*/ 7 w 60"/>
                  <a:gd name="T49" fmla="*/ 7 h 58"/>
                  <a:gd name="T50" fmla="*/ 7 w 60"/>
                  <a:gd name="T51" fmla="*/ 6 h 58"/>
                  <a:gd name="T52" fmla="*/ 8 w 60"/>
                  <a:gd name="T53" fmla="*/ 6 h 58"/>
                  <a:gd name="T54" fmla="*/ 8 w 60"/>
                  <a:gd name="T55" fmla="*/ 5 h 58"/>
                  <a:gd name="T56" fmla="*/ 8 w 60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Freeform 13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4" name="Freeform 14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5" name="Freeform 14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6" name="Freeform 14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7" name="Freeform 14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8" name="Freeform 14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7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5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5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7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9" name="Freeform 14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0" name="Freeform 14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1" name="Freeform 14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71" name="Group 148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6172" name="AutoShape 149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Freeform 150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 w 61"/>
                  <a:gd name="T1" fmla="*/ 8 h 60"/>
                  <a:gd name="T2" fmla="*/ 2 w 61"/>
                  <a:gd name="T3" fmla="*/ 8 h 60"/>
                  <a:gd name="T4" fmla="*/ 1 w 61"/>
                  <a:gd name="T5" fmla="*/ 7 h 60"/>
                  <a:gd name="T6" fmla="*/ 0 w 61"/>
                  <a:gd name="T7" fmla="*/ 6 h 60"/>
                  <a:gd name="T8" fmla="*/ 0 w 61"/>
                  <a:gd name="T9" fmla="*/ 4 h 60"/>
                  <a:gd name="T10" fmla="*/ 0 w 61"/>
                  <a:gd name="T11" fmla="*/ 3 h 60"/>
                  <a:gd name="T12" fmla="*/ 1 w 61"/>
                  <a:gd name="T13" fmla="*/ 1 h 60"/>
                  <a:gd name="T14" fmla="*/ 2 w 61"/>
                  <a:gd name="T15" fmla="*/ 1 h 60"/>
                  <a:gd name="T16" fmla="*/ 3 w 61"/>
                  <a:gd name="T17" fmla="*/ 0 h 60"/>
                  <a:gd name="T18" fmla="*/ 5 w 61"/>
                  <a:gd name="T19" fmla="*/ 1 h 60"/>
                  <a:gd name="T20" fmla="*/ 6 w 61"/>
                  <a:gd name="T21" fmla="*/ 1 h 60"/>
                  <a:gd name="T22" fmla="*/ 7 w 61"/>
                  <a:gd name="T23" fmla="*/ 3 h 60"/>
                  <a:gd name="T24" fmla="*/ 7 w 61"/>
                  <a:gd name="T25" fmla="*/ 4 h 60"/>
                  <a:gd name="T26" fmla="*/ 7 w 61"/>
                  <a:gd name="T27" fmla="*/ 6 h 60"/>
                  <a:gd name="T28" fmla="*/ 6 w 61"/>
                  <a:gd name="T29" fmla="*/ 7 h 60"/>
                  <a:gd name="T30" fmla="*/ 5 w 61"/>
                  <a:gd name="T31" fmla="*/ 8 h 60"/>
                  <a:gd name="T32" fmla="*/ 3 w 61"/>
                  <a:gd name="T33" fmla="*/ 8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Freeform 152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Freeform 153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21 w 177"/>
                  <a:gd name="T1" fmla="*/ 18 h 146"/>
                  <a:gd name="T2" fmla="*/ 23 w 177"/>
                  <a:gd name="T3" fmla="*/ 15 h 146"/>
                  <a:gd name="T4" fmla="*/ 22 w 177"/>
                  <a:gd name="T5" fmla="*/ 14 h 146"/>
                  <a:gd name="T6" fmla="*/ 21 w 177"/>
                  <a:gd name="T7" fmla="*/ 12 h 146"/>
                  <a:gd name="T8" fmla="*/ 18 w 177"/>
                  <a:gd name="T9" fmla="*/ 8 h 146"/>
                  <a:gd name="T10" fmla="*/ 16 w 177"/>
                  <a:gd name="T11" fmla="*/ 5 h 146"/>
                  <a:gd name="T12" fmla="*/ 12 w 177"/>
                  <a:gd name="T13" fmla="*/ 2 h 146"/>
                  <a:gd name="T14" fmla="*/ 9 w 177"/>
                  <a:gd name="T15" fmla="*/ 0 h 146"/>
                  <a:gd name="T16" fmla="*/ 5 w 177"/>
                  <a:gd name="T17" fmla="*/ 1 h 146"/>
                  <a:gd name="T18" fmla="*/ 2 w 177"/>
                  <a:gd name="T19" fmla="*/ 5 h 146"/>
                  <a:gd name="T20" fmla="*/ 1 w 177"/>
                  <a:gd name="T21" fmla="*/ 8 h 146"/>
                  <a:gd name="T22" fmla="*/ 0 w 177"/>
                  <a:gd name="T23" fmla="*/ 10 h 146"/>
                  <a:gd name="T24" fmla="*/ 1 w 177"/>
                  <a:gd name="T25" fmla="*/ 12 h 146"/>
                  <a:gd name="T26" fmla="*/ 1 w 177"/>
                  <a:gd name="T27" fmla="*/ 14 h 146"/>
                  <a:gd name="T28" fmla="*/ 3 w 177"/>
                  <a:gd name="T29" fmla="*/ 15 h 146"/>
                  <a:gd name="T30" fmla="*/ 4 w 177"/>
                  <a:gd name="T31" fmla="*/ 16 h 146"/>
                  <a:gd name="T32" fmla="*/ 6 w 177"/>
                  <a:gd name="T33" fmla="*/ 17 h 146"/>
                  <a:gd name="T34" fmla="*/ 8 w 177"/>
                  <a:gd name="T35" fmla="*/ 18 h 146"/>
                  <a:gd name="T36" fmla="*/ 10 w 177"/>
                  <a:gd name="T37" fmla="*/ 18 h 146"/>
                  <a:gd name="T38" fmla="*/ 13 w 177"/>
                  <a:gd name="T39" fmla="*/ 18 h 146"/>
                  <a:gd name="T40" fmla="*/ 15 w 177"/>
                  <a:gd name="T41" fmla="*/ 18 h 146"/>
                  <a:gd name="T42" fmla="*/ 17 w 177"/>
                  <a:gd name="T43" fmla="*/ 19 h 146"/>
                  <a:gd name="T44" fmla="*/ 18 w 177"/>
                  <a:gd name="T45" fmla="*/ 19 h 146"/>
                  <a:gd name="T46" fmla="*/ 20 w 177"/>
                  <a:gd name="T47" fmla="*/ 18 h 146"/>
                  <a:gd name="T48" fmla="*/ 21 w 177"/>
                  <a:gd name="T49" fmla="*/ 18 h 146"/>
                  <a:gd name="T50" fmla="*/ 21 w 177"/>
                  <a:gd name="T51" fmla="*/ 18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Freeform 154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23 w 178"/>
                  <a:gd name="T1" fmla="*/ 3 h 143"/>
                  <a:gd name="T2" fmla="*/ 21 w 178"/>
                  <a:gd name="T3" fmla="*/ 0 h 143"/>
                  <a:gd name="T4" fmla="*/ 21 w 178"/>
                  <a:gd name="T5" fmla="*/ 0 h 143"/>
                  <a:gd name="T6" fmla="*/ 20 w 178"/>
                  <a:gd name="T7" fmla="*/ 0 h 143"/>
                  <a:gd name="T8" fmla="*/ 19 w 178"/>
                  <a:gd name="T9" fmla="*/ 0 h 143"/>
                  <a:gd name="T10" fmla="*/ 17 w 178"/>
                  <a:gd name="T11" fmla="*/ 0 h 143"/>
                  <a:gd name="T12" fmla="*/ 15 w 178"/>
                  <a:gd name="T13" fmla="*/ 0 h 143"/>
                  <a:gd name="T14" fmla="*/ 13 w 178"/>
                  <a:gd name="T15" fmla="*/ 0 h 143"/>
                  <a:gd name="T16" fmla="*/ 10 w 178"/>
                  <a:gd name="T17" fmla="*/ 0 h 143"/>
                  <a:gd name="T18" fmla="*/ 8 w 178"/>
                  <a:gd name="T19" fmla="*/ 0 h 143"/>
                  <a:gd name="T20" fmla="*/ 6 w 178"/>
                  <a:gd name="T21" fmla="*/ 1 h 143"/>
                  <a:gd name="T22" fmla="*/ 4 w 178"/>
                  <a:gd name="T23" fmla="*/ 2 h 143"/>
                  <a:gd name="T24" fmla="*/ 3 w 178"/>
                  <a:gd name="T25" fmla="*/ 3 h 143"/>
                  <a:gd name="T26" fmla="*/ 1 w 178"/>
                  <a:gd name="T27" fmla="*/ 4 h 143"/>
                  <a:gd name="T28" fmla="*/ 1 w 178"/>
                  <a:gd name="T29" fmla="*/ 6 h 143"/>
                  <a:gd name="T30" fmla="*/ 0 w 178"/>
                  <a:gd name="T31" fmla="*/ 8 h 143"/>
                  <a:gd name="T32" fmla="*/ 1 w 178"/>
                  <a:gd name="T33" fmla="*/ 10 h 143"/>
                  <a:gd name="T34" fmla="*/ 2 w 178"/>
                  <a:gd name="T35" fmla="*/ 13 h 143"/>
                  <a:gd name="T36" fmla="*/ 6 w 178"/>
                  <a:gd name="T37" fmla="*/ 16 h 143"/>
                  <a:gd name="T38" fmla="*/ 9 w 178"/>
                  <a:gd name="T39" fmla="*/ 17 h 143"/>
                  <a:gd name="T40" fmla="*/ 12 w 178"/>
                  <a:gd name="T41" fmla="*/ 16 h 143"/>
                  <a:gd name="T42" fmla="*/ 16 w 178"/>
                  <a:gd name="T43" fmla="*/ 13 h 143"/>
                  <a:gd name="T44" fmla="*/ 19 w 178"/>
                  <a:gd name="T45" fmla="*/ 10 h 143"/>
                  <a:gd name="T46" fmla="*/ 21 w 178"/>
                  <a:gd name="T47" fmla="*/ 6 h 143"/>
                  <a:gd name="T48" fmla="*/ 22 w 178"/>
                  <a:gd name="T49" fmla="*/ 4 h 143"/>
                  <a:gd name="T50" fmla="*/ 23 w 178"/>
                  <a:gd name="T51" fmla="*/ 3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155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1 w 132"/>
                  <a:gd name="T1" fmla="*/ 0 h 181"/>
                  <a:gd name="T2" fmla="*/ 7 w 132"/>
                  <a:gd name="T3" fmla="*/ 0 h 181"/>
                  <a:gd name="T4" fmla="*/ 6 w 132"/>
                  <a:gd name="T5" fmla="*/ 1 h 181"/>
                  <a:gd name="T6" fmla="*/ 5 w 132"/>
                  <a:gd name="T7" fmla="*/ 3 h 181"/>
                  <a:gd name="T8" fmla="*/ 3 w 132"/>
                  <a:gd name="T9" fmla="*/ 7 h 181"/>
                  <a:gd name="T10" fmla="*/ 1 w 132"/>
                  <a:gd name="T11" fmla="*/ 11 h 181"/>
                  <a:gd name="T12" fmla="*/ 0 w 132"/>
                  <a:gd name="T13" fmla="*/ 15 h 181"/>
                  <a:gd name="T14" fmla="*/ 1 w 132"/>
                  <a:gd name="T15" fmla="*/ 19 h 181"/>
                  <a:gd name="T16" fmla="*/ 3 w 132"/>
                  <a:gd name="T17" fmla="*/ 21 h 181"/>
                  <a:gd name="T18" fmla="*/ 8 w 132"/>
                  <a:gd name="T19" fmla="*/ 22 h 181"/>
                  <a:gd name="T20" fmla="*/ 14 w 132"/>
                  <a:gd name="T21" fmla="*/ 21 h 181"/>
                  <a:gd name="T22" fmla="*/ 16 w 132"/>
                  <a:gd name="T23" fmla="*/ 19 h 181"/>
                  <a:gd name="T24" fmla="*/ 17 w 132"/>
                  <a:gd name="T25" fmla="*/ 15 h 181"/>
                  <a:gd name="T26" fmla="*/ 16 w 132"/>
                  <a:gd name="T27" fmla="*/ 11 h 181"/>
                  <a:gd name="T28" fmla="*/ 15 w 132"/>
                  <a:gd name="T29" fmla="*/ 7 h 181"/>
                  <a:gd name="T30" fmla="*/ 13 w 132"/>
                  <a:gd name="T31" fmla="*/ 3 h 181"/>
                  <a:gd name="T32" fmla="*/ 11 w 132"/>
                  <a:gd name="T33" fmla="*/ 1 h 181"/>
                  <a:gd name="T34" fmla="*/ 1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Freeform 156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 w 177"/>
                  <a:gd name="T1" fmla="*/ 1 h 144"/>
                  <a:gd name="T2" fmla="*/ 0 w 177"/>
                  <a:gd name="T3" fmla="*/ 4 h 144"/>
                  <a:gd name="T4" fmla="*/ 0 w 177"/>
                  <a:gd name="T5" fmla="*/ 5 h 144"/>
                  <a:gd name="T6" fmla="*/ 2 w 177"/>
                  <a:gd name="T7" fmla="*/ 7 h 144"/>
                  <a:gd name="T8" fmla="*/ 4 w 177"/>
                  <a:gd name="T9" fmla="*/ 11 h 144"/>
                  <a:gd name="T10" fmla="*/ 7 w 177"/>
                  <a:gd name="T11" fmla="*/ 14 h 144"/>
                  <a:gd name="T12" fmla="*/ 10 w 177"/>
                  <a:gd name="T13" fmla="*/ 17 h 144"/>
                  <a:gd name="T14" fmla="*/ 13 w 177"/>
                  <a:gd name="T15" fmla="*/ 18 h 144"/>
                  <a:gd name="T16" fmla="*/ 17 w 177"/>
                  <a:gd name="T17" fmla="*/ 18 h 144"/>
                  <a:gd name="T18" fmla="*/ 20 w 177"/>
                  <a:gd name="T19" fmla="*/ 14 h 144"/>
                  <a:gd name="T20" fmla="*/ 21 w 177"/>
                  <a:gd name="T21" fmla="*/ 11 h 144"/>
                  <a:gd name="T22" fmla="*/ 22 w 177"/>
                  <a:gd name="T23" fmla="*/ 9 h 144"/>
                  <a:gd name="T24" fmla="*/ 22 w 177"/>
                  <a:gd name="T25" fmla="*/ 7 h 144"/>
                  <a:gd name="T26" fmla="*/ 21 w 177"/>
                  <a:gd name="T27" fmla="*/ 5 h 144"/>
                  <a:gd name="T28" fmla="*/ 20 w 177"/>
                  <a:gd name="T29" fmla="*/ 4 h 144"/>
                  <a:gd name="T30" fmla="*/ 18 w 177"/>
                  <a:gd name="T31" fmla="*/ 3 h 144"/>
                  <a:gd name="T32" fmla="*/ 16 w 177"/>
                  <a:gd name="T33" fmla="*/ 2 h 144"/>
                  <a:gd name="T34" fmla="*/ 14 w 177"/>
                  <a:gd name="T35" fmla="*/ 1 h 144"/>
                  <a:gd name="T36" fmla="*/ 12 w 177"/>
                  <a:gd name="T37" fmla="*/ 1 h 144"/>
                  <a:gd name="T38" fmla="*/ 10 w 177"/>
                  <a:gd name="T39" fmla="*/ 1 h 144"/>
                  <a:gd name="T40" fmla="*/ 7 w 177"/>
                  <a:gd name="T41" fmla="*/ 1 h 144"/>
                  <a:gd name="T42" fmla="*/ 6 w 177"/>
                  <a:gd name="T43" fmla="*/ 0 h 144"/>
                  <a:gd name="T44" fmla="*/ 4 w 177"/>
                  <a:gd name="T45" fmla="*/ 0 h 144"/>
                  <a:gd name="T46" fmla="*/ 3 w 177"/>
                  <a:gd name="T47" fmla="*/ 1 h 144"/>
                  <a:gd name="T48" fmla="*/ 2 w 177"/>
                  <a:gd name="T49" fmla="*/ 1 h 144"/>
                  <a:gd name="T50" fmla="*/ 1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Freeform 157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5 h 143"/>
                  <a:gd name="T2" fmla="*/ 2 w 180"/>
                  <a:gd name="T3" fmla="*/ 18 h 143"/>
                  <a:gd name="T4" fmla="*/ 3 w 180"/>
                  <a:gd name="T5" fmla="*/ 18 h 143"/>
                  <a:gd name="T6" fmla="*/ 3 w 180"/>
                  <a:gd name="T7" fmla="*/ 18 h 143"/>
                  <a:gd name="T8" fmla="*/ 5 w 180"/>
                  <a:gd name="T9" fmla="*/ 18 h 143"/>
                  <a:gd name="T10" fmla="*/ 6 w 180"/>
                  <a:gd name="T11" fmla="*/ 18 h 143"/>
                  <a:gd name="T12" fmla="*/ 8 w 180"/>
                  <a:gd name="T13" fmla="*/ 18 h 143"/>
                  <a:gd name="T14" fmla="*/ 10 w 180"/>
                  <a:gd name="T15" fmla="*/ 18 h 143"/>
                  <a:gd name="T16" fmla="*/ 13 w 180"/>
                  <a:gd name="T17" fmla="*/ 18 h 143"/>
                  <a:gd name="T18" fmla="*/ 15 w 180"/>
                  <a:gd name="T19" fmla="*/ 17 h 143"/>
                  <a:gd name="T20" fmla="*/ 17 w 180"/>
                  <a:gd name="T21" fmla="*/ 17 h 143"/>
                  <a:gd name="T22" fmla="*/ 19 w 180"/>
                  <a:gd name="T23" fmla="*/ 16 h 143"/>
                  <a:gd name="T24" fmla="*/ 21 w 180"/>
                  <a:gd name="T25" fmla="*/ 15 h 143"/>
                  <a:gd name="T26" fmla="*/ 22 w 180"/>
                  <a:gd name="T27" fmla="*/ 14 h 143"/>
                  <a:gd name="T28" fmla="*/ 23 w 180"/>
                  <a:gd name="T29" fmla="*/ 12 h 143"/>
                  <a:gd name="T30" fmla="*/ 23 w 180"/>
                  <a:gd name="T31" fmla="*/ 10 h 143"/>
                  <a:gd name="T32" fmla="*/ 22 w 180"/>
                  <a:gd name="T33" fmla="*/ 8 h 143"/>
                  <a:gd name="T34" fmla="*/ 21 w 180"/>
                  <a:gd name="T35" fmla="*/ 5 h 143"/>
                  <a:gd name="T36" fmla="*/ 18 w 180"/>
                  <a:gd name="T37" fmla="*/ 1 h 143"/>
                  <a:gd name="T38" fmla="*/ 14 w 180"/>
                  <a:gd name="T39" fmla="*/ 0 h 143"/>
                  <a:gd name="T40" fmla="*/ 11 w 180"/>
                  <a:gd name="T41" fmla="*/ 2 h 143"/>
                  <a:gd name="T42" fmla="*/ 7 w 180"/>
                  <a:gd name="T43" fmla="*/ 4 h 143"/>
                  <a:gd name="T44" fmla="*/ 5 w 180"/>
                  <a:gd name="T45" fmla="*/ 8 h 143"/>
                  <a:gd name="T46" fmla="*/ 2 w 180"/>
                  <a:gd name="T47" fmla="*/ 11 h 143"/>
                  <a:gd name="T48" fmla="*/ 1 w 180"/>
                  <a:gd name="T49" fmla="*/ 14 h 143"/>
                  <a:gd name="T50" fmla="*/ 0 w 180"/>
                  <a:gd name="T51" fmla="*/ 15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Freeform 158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3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3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160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161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4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3 h 58"/>
                  <a:gd name="T20" fmla="*/ 0 w 71"/>
                  <a:gd name="T21" fmla="*/ 5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162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9 w 71"/>
                  <a:gd name="T1" fmla="*/ 1 h 57"/>
                  <a:gd name="T2" fmla="*/ 9 w 71"/>
                  <a:gd name="T3" fmla="*/ 0 h 57"/>
                  <a:gd name="T4" fmla="*/ 8 w 71"/>
                  <a:gd name="T5" fmla="*/ 0 h 57"/>
                  <a:gd name="T6" fmla="*/ 7 w 71"/>
                  <a:gd name="T7" fmla="*/ 0 h 57"/>
                  <a:gd name="T8" fmla="*/ 5 w 71"/>
                  <a:gd name="T9" fmla="*/ 0 h 57"/>
                  <a:gd name="T10" fmla="*/ 4 w 71"/>
                  <a:gd name="T11" fmla="*/ 0 h 57"/>
                  <a:gd name="T12" fmla="*/ 2 w 71"/>
                  <a:gd name="T13" fmla="*/ 0 h 57"/>
                  <a:gd name="T14" fmla="*/ 1 w 71"/>
                  <a:gd name="T15" fmla="*/ 1 h 57"/>
                  <a:gd name="T16" fmla="*/ 0 w 71"/>
                  <a:gd name="T17" fmla="*/ 3 h 57"/>
                  <a:gd name="T18" fmla="*/ 1 w 71"/>
                  <a:gd name="T19" fmla="*/ 5 h 57"/>
                  <a:gd name="T20" fmla="*/ 2 w 71"/>
                  <a:gd name="T21" fmla="*/ 6 h 57"/>
                  <a:gd name="T22" fmla="*/ 4 w 71"/>
                  <a:gd name="T23" fmla="*/ 7 h 57"/>
                  <a:gd name="T24" fmla="*/ 5 w 71"/>
                  <a:gd name="T25" fmla="*/ 6 h 57"/>
                  <a:gd name="T26" fmla="*/ 7 w 71"/>
                  <a:gd name="T27" fmla="*/ 5 h 57"/>
                  <a:gd name="T28" fmla="*/ 8 w 71"/>
                  <a:gd name="T29" fmla="*/ 4 h 57"/>
                  <a:gd name="T30" fmla="*/ 8 w 71"/>
                  <a:gd name="T31" fmla="*/ 2 h 57"/>
                  <a:gd name="T32" fmla="*/ 9 w 71"/>
                  <a:gd name="T33" fmla="*/ 1 h 57"/>
                  <a:gd name="T34" fmla="*/ 9 w 71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163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4 w 52"/>
                  <a:gd name="T1" fmla="*/ 0 h 73"/>
                  <a:gd name="T2" fmla="*/ 3 w 52"/>
                  <a:gd name="T3" fmla="*/ 0 h 73"/>
                  <a:gd name="T4" fmla="*/ 3 w 52"/>
                  <a:gd name="T5" fmla="*/ 0 h 73"/>
                  <a:gd name="T6" fmla="*/ 2 w 52"/>
                  <a:gd name="T7" fmla="*/ 1 h 73"/>
                  <a:gd name="T8" fmla="*/ 1 w 52"/>
                  <a:gd name="T9" fmla="*/ 2 h 73"/>
                  <a:gd name="T10" fmla="*/ 1 w 52"/>
                  <a:gd name="T11" fmla="*/ 4 h 73"/>
                  <a:gd name="T12" fmla="*/ 0 w 52"/>
                  <a:gd name="T13" fmla="*/ 6 h 73"/>
                  <a:gd name="T14" fmla="*/ 1 w 52"/>
                  <a:gd name="T15" fmla="*/ 7 h 73"/>
                  <a:gd name="T16" fmla="*/ 2 w 52"/>
                  <a:gd name="T17" fmla="*/ 8 h 73"/>
                  <a:gd name="T18" fmla="*/ 4 w 52"/>
                  <a:gd name="T19" fmla="*/ 9 h 73"/>
                  <a:gd name="T20" fmla="*/ 6 w 52"/>
                  <a:gd name="T21" fmla="*/ 8 h 73"/>
                  <a:gd name="T22" fmla="*/ 7 w 52"/>
                  <a:gd name="T23" fmla="*/ 7 h 73"/>
                  <a:gd name="T24" fmla="*/ 7 w 52"/>
                  <a:gd name="T25" fmla="*/ 6 h 73"/>
                  <a:gd name="T26" fmla="*/ 7 w 52"/>
                  <a:gd name="T27" fmla="*/ 4 h 73"/>
                  <a:gd name="T28" fmla="*/ 6 w 52"/>
                  <a:gd name="T29" fmla="*/ 2 h 73"/>
                  <a:gd name="T30" fmla="*/ 5 w 52"/>
                  <a:gd name="T31" fmla="*/ 1 h 73"/>
                  <a:gd name="T32" fmla="*/ 5 w 52"/>
                  <a:gd name="T33" fmla="*/ 0 h 73"/>
                  <a:gd name="T34" fmla="*/ 4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Freeform 164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1 h 57"/>
                  <a:gd name="T4" fmla="*/ 1 w 71"/>
                  <a:gd name="T5" fmla="*/ 1 h 57"/>
                  <a:gd name="T6" fmla="*/ 1 w 71"/>
                  <a:gd name="T7" fmla="*/ 2 h 57"/>
                  <a:gd name="T8" fmla="*/ 2 w 71"/>
                  <a:gd name="T9" fmla="*/ 4 h 57"/>
                  <a:gd name="T10" fmla="*/ 3 w 71"/>
                  <a:gd name="T11" fmla="*/ 5 h 57"/>
                  <a:gd name="T12" fmla="*/ 4 w 71"/>
                  <a:gd name="T13" fmla="*/ 6 h 57"/>
                  <a:gd name="T14" fmla="*/ 6 w 71"/>
                  <a:gd name="T15" fmla="*/ 7 h 57"/>
                  <a:gd name="T16" fmla="*/ 7 w 71"/>
                  <a:gd name="T17" fmla="*/ 6 h 57"/>
                  <a:gd name="T18" fmla="*/ 9 w 71"/>
                  <a:gd name="T19" fmla="*/ 5 h 57"/>
                  <a:gd name="T20" fmla="*/ 9 w 71"/>
                  <a:gd name="T21" fmla="*/ 3 h 57"/>
                  <a:gd name="T22" fmla="*/ 9 w 71"/>
                  <a:gd name="T23" fmla="*/ 1 h 57"/>
                  <a:gd name="T24" fmla="*/ 8 w 71"/>
                  <a:gd name="T25" fmla="*/ 0 h 57"/>
                  <a:gd name="T26" fmla="*/ 6 w 71"/>
                  <a:gd name="T27" fmla="*/ 0 h 57"/>
                  <a:gd name="T28" fmla="*/ 4 w 71"/>
                  <a:gd name="T29" fmla="*/ 0 h 57"/>
                  <a:gd name="T30" fmla="*/ 3 w 71"/>
                  <a:gd name="T31" fmla="*/ 0 h 57"/>
                  <a:gd name="T32" fmla="*/ 2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Freeform 165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5 h 57"/>
                  <a:gd name="T2" fmla="*/ 1 w 71"/>
                  <a:gd name="T3" fmla="*/ 7 h 57"/>
                  <a:gd name="T4" fmla="*/ 2 w 71"/>
                  <a:gd name="T5" fmla="*/ 7 h 57"/>
                  <a:gd name="T6" fmla="*/ 3 w 71"/>
                  <a:gd name="T7" fmla="*/ 7 h 57"/>
                  <a:gd name="T8" fmla="*/ 4 w 71"/>
                  <a:gd name="T9" fmla="*/ 7 h 57"/>
                  <a:gd name="T10" fmla="*/ 6 w 71"/>
                  <a:gd name="T11" fmla="*/ 6 h 57"/>
                  <a:gd name="T12" fmla="*/ 8 w 71"/>
                  <a:gd name="T13" fmla="*/ 6 h 57"/>
                  <a:gd name="T14" fmla="*/ 9 w 71"/>
                  <a:gd name="T15" fmla="*/ 5 h 57"/>
                  <a:gd name="T16" fmla="*/ 9 w 71"/>
                  <a:gd name="T17" fmla="*/ 4 h 57"/>
                  <a:gd name="T18" fmla="*/ 9 w 71"/>
                  <a:gd name="T19" fmla="*/ 2 h 57"/>
                  <a:gd name="T20" fmla="*/ 7 w 71"/>
                  <a:gd name="T21" fmla="*/ 0 h 57"/>
                  <a:gd name="T22" fmla="*/ 6 w 71"/>
                  <a:gd name="T23" fmla="*/ 0 h 57"/>
                  <a:gd name="T24" fmla="*/ 4 w 71"/>
                  <a:gd name="T25" fmla="*/ 0 h 57"/>
                  <a:gd name="T26" fmla="*/ 3 w 71"/>
                  <a:gd name="T27" fmla="*/ 1 h 57"/>
                  <a:gd name="T28" fmla="*/ 2 w 71"/>
                  <a:gd name="T29" fmla="*/ 2 h 57"/>
                  <a:gd name="T30" fmla="*/ 1 w 71"/>
                  <a:gd name="T31" fmla="*/ 4 h 57"/>
                  <a:gd name="T32" fmla="*/ 1 w 71"/>
                  <a:gd name="T33" fmla="*/ 5 h 57"/>
                  <a:gd name="T34" fmla="*/ 0 w 71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Freeform 166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2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2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Freeform 168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Freeform 169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3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2 h 58"/>
                  <a:gd name="T20" fmla="*/ 0 w 71"/>
                  <a:gd name="T21" fmla="*/ 4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Freeform 170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0 w 72"/>
                  <a:gd name="T1" fmla="*/ 2 h 56"/>
                  <a:gd name="T2" fmla="*/ 9 w 72"/>
                  <a:gd name="T3" fmla="*/ 0 h 56"/>
                  <a:gd name="T4" fmla="*/ 8 w 72"/>
                  <a:gd name="T5" fmla="*/ 0 h 56"/>
                  <a:gd name="T6" fmla="*/ 7 w 72"/>
                  <a:gd name="T7" fmla="*/ 0 h 56"/>
                  <a:gd name="T8" fmla="*/ 6 w 72"/>
                  <a:gd name="T9" fmla="*/ 0 h 56"/>
                  <a:gd name="T10" fmla="*/ 4 w 72"/>
                  <a:gd name="T11" fmla="*/ 1 h 56"/>
                  <a:gd name="T12" fmla="*/ 2 w 72"/>
                  <a:gd name="T13" fmla="*/ 1 h 56"/>
                  <a:gd name="T14" fmla="*/ 1 w 72"/>
                  <a:gd name="T15" fmla="*/ 2 h 56"/>
                  <a:gd name="T16" fmla="*/ 0 w 72"/>
                  <a:gd name="T17" fmla="*/ 4 h 56"/>
                  <a:gd name="T18" fmla="*/ 1 w 72"/>
                  <a:gd name="T19" fmla="*/ 6 h 56"/>
                  <a:gd name="T20" fmla="*/ 3 w 72"/>
                  <a:gd name="T21" fmla="*/ 7 h 56"/>
                  <a:gd name="T22" fmla="*/ 4 w 72"/>
                  <a:gd name="T23" fmla="*/ 7 h 56"/>
                  <a:gd name="T24" fmla="*/ 5 w 72"/>
                  <a:gd name="T25" fmla="*/ 7 h 56"/>
                  <a:gd name="T26" fmla="*/ 7 w 72"/>
                  <a:gd name="T27" fmla="*/ 6 h 56"/>
                  <a:gd name="T28" fmla="*/ 8 w 72"/>
                  <a:gd name="T29" fmla="*/ 5 h 56"/>
                  <a:gd name="T30" fmla="*/ 9 w 72"/>
                  <a:gd name="T31" fmla="*/ 3 h 56"/>
                  <a:gd name="T32" fmla="*/ 10 w 72"/>
                  <a:gd name="T33" fmla="*/ 2 h 56"/>
                  <a:gd name="T34" fmla="*/ 10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Freeform 171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4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2 h 72"/>
                  <a:gd name="T8" fmla="*/ 1 w 53"/>
                  <a:gd name="T9" fmla="*/ 3 h 72"/>
                  <a:gd name="T10" fmla="*/ 0 w 53"/>
                  <a:gd name="T11" fmla="*/ 5 h 72"/>
                  <a:gd name="T12" fmla="*/ 0 w 53"/>
                  <a:gd name="T13" fmla="*/ 7 h 72"/>
                  <a:gd name="T14" fmla="*/ 0 w 53"/>
                  <a:gd name="T15" fmla="*/ 8 h 72"/>
                  <a:gd name="T16" fmla="*/ 1 w 53"/>
                  <a:gd name="T17" fmla="*/ 9 h 72"/>
                  <a:gd name="T18" fmla="*/ 3 w 53"/>
                  <a:gd name="T19" fmla="*/ 10 h 72"/>
                  <a:gd name="T20" fmla="*/ 5 w 53"/>
                  <a:gd name="T21" fmla="*/ 9 h 72"/>
                  <a:gd name="T22" fmla="*/ 6 w 53"/>
                  <a:gd name="T23" fmla="*/ 8 h 72"/>
                  <a:gd name="T24" fmla="*/ 6 w 53"/>
                  <a:gd name="T25" fmla="*/ 7 h 72"/>
                  <a:gd name="T26" fmla="*/ 6 w 53"/>
                  <a:gd name="T27" fmla="*/ 5 h 72"/>
                  <a:gd name="T28" fmla="*/ 5 w 53"/>
                  <a:gd name="T29" fmla="*/ 3 h 72"/>
                  <a:gd name="T30" fmla="*/ 5 w 53"/>
                  <a:gd name="T31" fmla="*/ 2 h 72"/>
                  <a:gd name="T32" fmla="*/ 4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Freeform 172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2 h 56"/>
                  <a:gd name="T4" fmla="*/ 1 w 71"/>
                  <a:gd name="T5" fmla="*/ 2 h 56"/>
                  <a:gd name="T6" fmla="*/ 1 w 71"/>
                  <a:gd name="T7" fmla="*/ 3 h 56"/>
                  <a:gd name="T8" fmla="*/ 2 w 71"/>
                  <a:gd name="T9" fmla="*/ 5 h 56"/>
                  <a:gd name="T10" fmla="*/ 3 w 71"/>
                  <a:gd name="T11" fmla="*/ 6 h 56"/>
                  <a:gd name="T12" fmla="*/ 4 w 71"/>
                  <a:gd name="T13" fmla="*/ 7 h 56"/>
                  <a:gd name="T14" fmla="*/ 6 w 71"/>
                  <a:gd name="T15" fmla="*/ 7 h 56"/>
                  <a:gd name="T16" fmla="*/ 7 w 71"/>
                  <a:gd name="T17" fmla="*/ 7 h 56"/>
                  <a:gd name="T18" fmla="*/ 9 w 71"/>
                  <a:gd name="T19" fmla="*/ 6 h 56"/>
                  <a:gd name="T20" fmla="*/ 9 w 71"/>
                  <a:gd name="T21" fmla="*/ 4 h 56"/>
                  <a:gd name="T22" fmla="*/ 9 w 71"/>
                  <a:gd name="T23" fmla="*/ 2 h 56"/>
                  <a:gd name="T24" fmla="*/ 8 w 71"/>
                  <a:gd name="T25" fmla="*/ 1 h 56"/>
                  <a:gd name="T26" fmla="*/ 6 w 71"/>
                  <a:gd name="T27" fmla="*/ 1 h 56"/>
                  <a:gd name="T28" fmla="*/ 4 w 71"/>
                  <a:gd name="T29" fmla="*/ 0 h 56"/>
                  <a:gd name="T30" fmla="*/ 3 w 71"/>
                  <a:gd name="T31" fmla="*/ 0 h 56"/>
                  <a:gd name="T32" fmla="*/ 2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Freeform 173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5 h 57"/>
                  <a:gd name="T2" fmla="*/ 1 w 72"/>
                  <a:gd name="T3" fmla="*/ 7 h 57"/>
                  <a:gd name="T4" fmla="*/ 2 w 72"/>
                  <a:gd name="T5" fmla="*/ 7 h 57"/>
                  <a:gd name="T6" fmla="*/ 3 w 72"/>
                  <a:gd name="T7" fmla="*/ 7 h 57"/>
                  <a:gd name="T8" fmla="*/ 4 w 72"/>
                  <a:gd name="T9" fmla="*/ 7 h 57"/>
                  <a:gd name="T10" fmla="*/ 6 w 72"/>
                  <a:gd name="T11" fmla="*/ 6 h 57"/>
                  <a:gd name="T12" fmla="*/ 8 w 72"/>
                  <a:gd name="T13" fmla="*/ 6 h 57"/>
                  <a:gd name="T14" fmla="*/ 9 w 72"/>
                  <a:gd name="T15" fmla="*/ 5 h 57"/>
                  <a:gd name="T16" fmla="*/ 10 w 72"/>
                  <a:gd name="T17" fmla="*/ 3 h 57"/>
                  <a:gd name="T18" fmla="*/ 9 w 72"/>
                  <a:gd name="T19" fmla="*/ 2 h 57"/>
                  <a:gd name="T20" fmla="*/ 7 w 72"/>
                  <a:gd name="T21" fmla="*/ 0 h 57"/>
                  <a:gd name="T22" fmla="*/ 6 w 72"/>
                  <a:gd name="T23" fmla="*/ 0 h 57"/>
                  <a:gd name="T24" fmla="*/ 5 w 72"/>
                  <a:gd name="T25" fmla="*/ 0 h 57"/>
                  <a:gd name="T26" fmla="*/ 3 w 72"/>
                  <a:gd name="T27" fmla="*/ 1 h 57"/>
                  <a:gd name="T28" fmla="*/ 2 w 72"/>
                  <a:gd name="T29" fmla="*/ 2 h 57"/>
                  <a:gd name="T30" fmla="*/ 1 w 72"/>
                  <a:gd name="T31" fmla="*/ 4 h 57"/>
                  <a:gd name="T32" fmla="*/ 1 w 72"/>
                  <a:gd name="T33" fmla="*/ 5 h 57"/>
                  <a:gd name="T34" fmla="*/ 0 w 72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Freeform 174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 w 23"/>
                  <a:gd name="T1" fmla="*/ 3 h 24"/>
                  <a:gd name="T2" fmla="*/ 0 w 23"/>
                  <a:gd name="T3" fmla="*/ 3 h 24"/>
                  <a:gd name="T4" fmla="*/ 0 w 23"/>
                  <a:gd name="T5" fmla="*/ 3 h 24"/>
                  <a:gd name="T6" fmla="*/ 0 w 23"/>
                  <a:gd name="T7" fmla="*/ 3 h 24"/>
                  <a:gd name="T8" fmla="*/ 0 w 23"/>
                  <a:gd name="T9" fmla="*/ 2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1 w 23"/>
                  <a:gd name="T17" fmla="*/ 0 h 24"/>
                  <a:gd name="T18" fmla="*/ 2 w 23"/>
                  <a:gd name="T19" fmla="*/ 1 h 24"/>
                  <a:gd name="T20" fmla="*/ 2 w 23"/>
                  <a:gd name="T21" fmla="*/ 1 h 24"/>
                  <a:gd name="T22" fmla="*/ 2 w 23"/>
                  <a:gd name="T23" fmla="*/ 1 h 24"/>
                  <a:gd name="T24" fmla="*/ 2 w 23"/>
                  <a:gd name="T25" fmla="*/ 2 h 24"/>
                  <a:gd name="T26" fmla="*/ 2 w 23"/>
                  <a:gd name="T27" fmla="*/ 3 h 24"/>
                  <a:gd name="T28" fmla="*/ 2 w 23"/>
                  <a:gd name="T29" fmla="*/ 3 h 24"/>
                  <a:gd name="T30" fmla="*/ 2 w 23"/>
                  <a:gd name="T31" fmla="*/ 3 h 24"/>
                  <a:gd name="T32" fmla="*/ 1 w 23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Freeform 176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177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8 w 72"/>
                  <a:gd name="T1" fmla="*/ 7 h 58"/>
                  <a:gd name="T2" fmla="*/ 8 w 72"/>
                  <a:gd name="T3" fmla="*/ 5 h 58"/>
                  <a:gd name="T4" fmla="*/ 8 w 72"/>
                  <a:gd name="T5" fmla="*/ 5 h 58"/>
                  <a:gd name="T6" fmla="*/ 8 w 72"/>
                  <a:gd name="T7" fmla="*/ 4 h 58"/>
                  <a:gd name="T8" fmla="*/ 7 w 72"/>
                  <a:gd name="T9" fmla="*/ 3 h 58"/>
                  <a:gd name="T10" fmla="*/ 6 w 72"/>
                  <a:gd name="T11" fmla="*/ 1 h 58"/>
                  <a:gd name="T12" fmla="*/ 4 w 72"/>
                  <a:gd name="T13" fmla="*/ 0 h 58"/>
                  <a:gd name="T14" fmla="*/ 3 w 72"/>
                  <a:gd name="T15" fmla="*/ 0 h 58"/>
                  <a:gd name="T16" fmla="*/ 2 w 72"/>
                  <a:gd name="T17" fmla="*/ 0 h 58"/>
                  <a:gd name="T18" fmla="*/ 0 w 72"/>
                  <a:gd name="T19" fmla="*/ 1 h 58"/>
                  <a:gd name="T20" fmla="*/ 0 w 72"/>
                  <a:gd name="T21" fmla="*/ 3 h 58"/>
                  <a:gd name="T22" fmla="*/ 0 w 72"/>
                  <a:gd name="T23" fmla="*/ 5 h 58"/>
                  <a:gd name="T24" fmla="*/ 1 w 72"/>
                  <a:gd name="T25" fmla="*/ 6 h 58"/>
                  <a:gd name="T26" fmla="*/ 3 w 72"/>
                  <a:gd name="T27" fmla="*/ 6 h 58"/>
                  <a:gd name="T28" fmla="*/ 4 w 72"/>
                  <a:gd name="T29" fmla="*/ 7 h 58"/>
                  <a:gd name="T30" fmla="*/ 6 w 72"/>
                  <a:gd name="T31" fmla="*/ 7 h 58"/>
                  <a:gd name="T32" fmla="*/ 7 w 72"/>
                  <a:gd name="T33" fmla="*/ 7 h 58"/>
                  <a:gd name="T34" fmla="*/ 8 w 72"/>
                  <a:gd name="T35" fmla="*/ 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178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8 w 72"/>
                  <a:gd name="T1" fmla="*/ 2 h 56"/>
                  <a:gd name="T2" fmla="*/ 8 w 72"/>
                  <a:gd name="T3" fmla="*/ 0 h 56"/>
                  <a:gd name="T4" fmla="*/ 7 w 72"/>
                  <a:gd name="T5" fmla="*/ 0 h 56"/>
                  <a:gd name="T6" fmla="*/ 6 w 72"/>
                  <a:gd name="T7" fmla="*/ 0 h 56"/>
                  <a:gd name="T8" fmla="*/ 4 w 72"/>
                  <a:gd name="T9" fmla="*/ 0 h 56"/>
                  <a:gd name="T10" fmla="*/ 3 w 72"/>
                  <a:gd name="T11" fmla="*/ 1 h 56"/>
                  <a:gd name="T12" fmla="*/ 1 w 72"/>
                  <a:gd name="T13" fmla="*/ 1 h 56"/>
                  <a:gd name="T14" fmla="*/ 0 w 72"/>
                  <a:gd name="T15" fmla="*/ 2 h 56"/>
                  <a:gd name="T16" fmla="*/ 0 w 72"/>
                  <a:gd name="T17" fmla="*/ 4 h 56"/>
                  <a:gd name="T18" fmla="*/ 0 w 72"/>
                  <a:gd name="T19" fmla="*/ 6 h 56"/>
                  <a:gd name="T20" fmla="*/ 2 w 72"/>
                  <a:gd name="T21" fmla="*/ 7 h 56"/>
                  <a:gd name="T22" fmla="*/ 3 w 72"/>
                  <a:gd name="T23" fmla="*/ 8 h 56"/>
                  <a:gd name="T24" fmla="*/ 4 w 72"/>
                  <a:gd name="T25" fmla="*/ 7 h 56"/>
                  <a:gd name="T26" fmla="*/ 6 w 72"/>
                  <a:gd name="T27" fmla="*/ 6 h 56"/>
                  <a:gd name="T28" fmla="*/ 7 w 72"/>
                  <a:gd name="T29" fmla="*/ 5 h 56"/>
                  <a:gd name="T30" fmla="*/ 8 w 72"/>
                  <a:gd name="T31" fmla="*/ 3 h 56"/>
                  <a:gd name="T32" fmla="*/ 8 w 72"/>
                  <a:gd name="T33" fmla="*/ 2 h 56"/>
                  <a:gd name="T34" fmla="*/ 8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Freeform 179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4 w 53"/>
                  <a:gd name="T1" fmla="*/ 0 h 72"/>
                  <a:gd name="T2" fmla="*/ 3 w 53"/>
                  <a:gd name="T3" fmla="*/ 0 h 72"/>
                  <a:gd name="T4" fmla="*/ 3 w 53"/>
                  <a:gd name="T5" fmla="*/ 1 h 72"/>
                  <a:gd name="T6" fmla="*/ 2 w 53"/>
                  <a:gd name="T7" fmla="*/ 2 h 72"/>
                  <a:gd name="T8" fmla="*/ 1 w 53"/>
                  <a:gd name="T9" fmla="*/ 3 h 72"/>
                  <a:gd name="T10" fmla="*/ 1 w 53"/>
                  <a:gd name="T11" fmla="*/ 5 h 72"/>
                  <a:gd name="T12" fmla="*/ 0 w 53"/>
                  <a:gd name="T13" fmla="*/ 7 h 72"/>
                  <a:gd name="T14" fmla="*/ 1 w 53"/>
                  <a:gd name="T15" fmla="*/ 8 h 72"/>
                  <a:gd name="T16" fmla="*/ 2 w 53"/>
                  <a:gd name="T17" fmla="*/ 9 h 72"/>
                  <a:gd name="T18" fmla="*/ 4 w 53"/>
                  <a:gd name="T19" fmla="*/ 10 h 72"/>
                  <a:gd name="T20" fmla="*/ 6 w 53"/>
                  <a:gd name="T21" fmla="*/ 9 h 72"/>
                  <a:gd name="T22" fmla="*/ 7 w 53"/>
                  <a:gd name="T23" fmla="*/ 8 h 72"/>
                  <a:gd name="T24" fmla="*/ 7 w 53"/>
                  <a:gd name="T25" fmla="*/ 7 h 72"/>
                  <a:gd name="T26" fmla="*/ 7 w 53"/>
                  <a:gd name="T27" fmla="*/ 5 h 72"/>
                  <a:gd name="T28" fmla="*/ 6 w 53"/>
                  <a:gd name="T29" fmla="*/ 3 h 72"/>
                  <a:gd name="T30" fmla="*/ 5 w 53"/>
                  <a:gd name="T31" fmla="*/ 2 h 72"/>
                  <a:gd name="T32" fmla="*/ 5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Freeform 180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2 h 57"/>
                  <a:gd name="T4" fmla="*/ 0 w 72"/>
                  <a:gd name="T5" fmla="*/ 2 h 57"/>
                  <a:gd name="T6" fmla="*/ 0 w 72"/>
                  <a:gd name="T7" fmla="*/ 3 h 57"/>
                  <a:gd name="T8" fmla="*/ 1 w 72"/>
                  <a:gd name="T9" fmla="*/ 5 h 57"/>
                  <a:gd name="T10" fmla="*/ 2 w 72"/>
                  <a:gd name="T11" fmla="*/ 6 h 57"/>
                  <a:gd name="T12" fmla="*/ 4 w 72"/>
                  <a:gd name="T13" fmla="*/ 7 h 57"/>
                  <a:gd name="T14" fmla="*/ 5 w 72"/>
                  <a:gd name="T15" fmla="*/ 8 h 57"/>
                  <a:gd name="T16" fmla="*/ 6 w 72"/>
                  <a:gd name="T17" fmla="*/ 7 h 57"/>
                  <a:gd name="T18" fmla="*/ 8 w 72"/>
                  <a:gd name="T19" fmla="*/ 6 h 57"/>
                  <a:gd name="T20" fmla="*/ 8 w 72"/>
                  <a:gd name="T21" fmla="*/ 4 h 57"/>
                  <a:gd name="T22" fmla="*/ 8 w 72"/>
                  <a:gd name="T23" fmla="*/ 2 h 57"/>
                  <a:gd name="T24" fmla="*/ 7 w 72"/>
                  <a:gd name="T25" fmla="*/ 1 h 57"/>
                  <a:gd name="T26" fmla="*/ 5 w 72"/>
                  <a:gd name="T27" fmla="*/ 1 h 57"/>
                  <a:gd name="T28" fmla="*/ 4 w 72"/>
                  <a:gd name="T29" fmla="*/ 0 h 57"/>
                  <a:gd name="T30" fmla="*/ 2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Freeform 181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6 h 58"/>
                  <a:gd name="T2" fmla="*/ 0 w 72"/>
                  <a:gd name="T3" fmla="*/ 8 h 58"/>
                  <a:gd name="T4" fmla="*/ 1 w 72"/>
                  <a:gd name="T5" fmla="*/ 8 h 58"/>
                  <a:gd name="T6" fmla="*/ 2 w 72"/>
                  <a:gd name="T7" fmla="*/ 8 h 58"/>
                  <a:gd name="T8" fmla="*/ 4 w 72"/>
                  <a:gd name="T9" fmla="*/ 8 h 58"/>
                  <a:gd name="T10" fmla="*/ 5 w 72"/>
                  <a:gd name="T11" fmla="*/ 7 h 58"/>
                  <a:gd name="T12" fmla="*/ 7 w 72"/>
                  <a:gd name="T13" fmla="*/ 7 h 58"/>
                  <a:gd name="T14" fmla="*/ 8 w 72"/>
                  <a:gd name="T15" fmla="*/ 6 h 58"/>
                  <a:gd name="T16" fmla="*/ 8 w 72"/>
                  <a:gd name="T17" fmla="*/ 4 h 58"/>
                  <a:gd name="T18" fmla="*/ 8 w 72"/>
                  <a:gd name="T19" fmla="*/ 2 h 58"/>
                  <a:gd name="T20" fmla="*/ 6 w 72"/>
                  <a:gd name="T21" fmla="*/ 1 h 58"/>
                  <a:gd name="T22" fmla="*/ 5 w 72"/>
                  <a:gd name="T23" fmla="*/ 0 h 58"/>
                  <a:gd name="T24" fmla="*/ 4 w 72"/>
                  <a:gd name="T25" fmla="*/ 1 h 58"/>
                  <a:gd name="T26" fmla="*/ 2 w 72"/>
                  <a:gd name="T27" fmla="*/ 2 h 58"/>
                  <a:gd name="T28" fmla="*/ 1 w 72"/>
                  <a:gd name="T29" fmla="*/ 3 h 58"/>
                  <a:gd name="T30" fmla="*/ 0 w 72"/>
                  <a:gd name="T31" fmla="*/ 5 h 58"/>
                  <a:gd name="T32" fmla="*/ 0 w 72"/>
                  <a:gd name="T33" fmla="*/ 6 h 58"/>
                  <a:gd name="T34" fmla="*/ 0 w 72"/>
                  <a:gd name="T35" fmla="*/ 6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Freeform 182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8 w 144"/>
                  <a:gd name="T1" fmla="*/ 0 h 167"/>
                  <a:gd name="T2" fmla="*/ 18 w 144"/>
                  <a:gd name="T3" fmla="*/ 4 h 167"/>
                  <a:gd name="T4" fmla="*/ 18 w 144"/>
                  <a:gd name="T5" fmla="*/ 8 h 167"/>
                  <a:gd name="T6" fmla="*/ 17 w 144"/>
                  <a:gd name="T7" fmla="*/ 11 h 167"/>
                  <a:gd name="T8" fmla="*/ 15 w 144"/>
                  <a:gd name="T9" fmla="*/ 14 h 167"/>
                  <a:gd name="T10" fmla="*/ 13 w 144"/>
                  <a:gd name="T11" fmla="*/ 17 h 167"/>
                  <a:gd name="T12" fmla="*/ 11 w 144"/>
                  <a:gd name="T13" fmla="*/ 19 h 167"/>
                  <a:gd name="T14" fmla="*/ 8 w 144"/>
                  <a:gd name="T15" fmla="*/ 21 h 167"/>
                  <a:gd name="T16" fmla="*/ 5 w 144"/>
                  <a:gd name="T17" fmla="*/ 21 h 167"/>
                  <a:gd name="T18" fmla="*/ 2 w 144"/>
                  <a:gd name="T19" fmla="*/ 21 h 167"/>
                  <a:gd name="T20" fmla="*/ 1 w 144"/>
                  <a:gd name="T21" fmla="*/ 19 h 167"/>
                  <a:gd name="T22" fmla="*/ 0 w 144"/>
                  <a:gd name="T23" fmla="*/ 18 h 167"/>
                  <a:gd name="T24" fmla="*/ 1 w 144"/>
                  <a:gd name="T25" fmla="*/ 16 h 167"/>
                  <a:gd name="T26" fmla="*/ 2 w 144"/>
                  <a:gd name="T27" fmla="*/ 14 h 167"/>
                  <a:gd name="T28" fmla="*/ 3 w 144"/>
                  <a:gd name="T29" fmla="*/ 12 h 167"/>
                  <a:gd name="T30" fmla="*/ 6 w 144"/>
                  <a:gd name="T31" fmla="*/ 11 h 167"/>
                  <a:gd name="T32" fmla="*/ 8 w 144"/>
                  <a:gd name="T33" fmla="*/ 11 h 167"/>
                  <a:gd name="T34" fmla="*/ 10 w 144"/>
                  <a:gd name="T35" fmla="*/ 10 h 167"/>
                  <a:gd name="T36" fmla="*/ 12 w 144"/>
                  <a:gd name="T37" fmla="*/ 9 h 167"/>
                  <a:gd name="T38" fmla="*/ 14 w 144"/>
                  <a:gd name="T39" fmla="*/ 8 h 167"/>
                  <a:gd name="T40" fmla="*/ 16 w 144"/>
                  <a:gd name="T41" fmla="*/ 6 h 167"/>
                  <a:gd name="T42" fmla="*/ 17 w 144"/>
                  <a:gd name="T43" fmla="*/ 4 h 167"/>
                  <a:gd name="T44" fmla="*/ 18 w 144"/>
                  <a:gd name="T45" fmla="*/ 2 h 167"/>
                  <a:gd name="T46" fmla="*/ 18 w 144"/>
                  <a:gd name="T47" fmla="*/ 1 h 167"/>
                  <a:gd name="T48" fmla="*/ 18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Freeform 183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6 w 204"/>
                  <a:gd name="T1" fmla="*/ 0 h 82"/>
                  <a:gd name="T2" fmla="*/ 25 w 204"/>
                  <a:gd name="T3" fmla="*/ 1 h 82"/>
                  <a:gd name="T4" fmla="*/ 24 w 204"/>
                  <a:gd name="T5" fmla="*/ 2 h 82"/>
                  <a:gd name="T6" fmla="*/ 22 w 204"/>
                  <a:gd name="T7" fmla="*/ 3 h 82"/>
                  <a:gd name="T8" fmla="*/ 21 w 204"/>
                  <a:gd name="T9" fmla="*/ 5 h 82"/>
                  <a:gd name="T10" fmla="*/ 19 w 204"/>
                  <a:gd name="T11" fmla="*/ 6 h 82"/>
                  <a:gd name="T12" fmla="*/ 18 w 204"/>
                  <a:gd name="T13" fmla="*/ 7 h 82"/>
                  <a:gd name="T14" fmla="*/ 16 w 204"/>
                  <a:gd name="T15" fmla="*/ 8 h 82"/>
                  <a:gd name="T16" fmla="*/ 15 w 204"/>
                  <a:gd name="T17" fmla="*/ 8 h 82"/>
                  <a:gd name="T18" fmla="*/ 13 w 204"/>
                  <a:gd name="T19" fmla="*/ 9 h 82"/>
                  <a:gd name="T20" fmla="*/ 11 w 204"/>
                  <a:gd name="T21" fmla="*/ 9 h 82"/>
                  <a:gd name="T22" fmla="*/ 10 w 204"/>
                  <a:gd name="T23" fmla="*/ 10 h 82"/>
                  <a:gd name="T24" fmla="*/ 8 w 204"/>
                  <a:gd name="T25" fmla="*/ 10 h 82"/>
                  <a:gd name="T26" fmla="*/ 6 w 204"/>
                  <a:gd name="T27" fmla="*/ 10 h 82"/>
                  <a:gd name="T28" fmla="*/ 5 w 204"/>
                  <a:gd name="T29" fmla="*/ 9 h 82"/>
                  <a:gd name="T30" fmla="*/ 4 w 204"/>
                  <a:gd name="T31" fmla="*/ 8 h 82"/>
                  <a:gd name="T32" fmla="*/ 2 w 204"/>
                  <a:gd name="T33" fmla="*/ 8 h 82"/>
                  <a:gd name="T34" fmla="*/ 1 w 204"/>
                  <a:gd name="T35" fmla="*/ 5 h 82"/>
                  <a:gd name="T36" fmla="*/ 0 w 204"/>
                  <a:gd name="T37" fmla="*/ 4 h 82"/>
                  <a:gd name="T38" fmla="*/ 1 w 204"/>
                  <a:gd name="T39" fmla="*/ 2 h 82"/>
                  <a:gd name="T40" fmla="*/ 3 w 204"/>
                  <a:gd name="T41" fmla="*/ 1 h 82"/>
                  <a:gd name="T42" fmla="*/ 5 w 204"/>
                  <a:gd name="T43" fmla="*/ 0 h 82"/>
                  <a:gd name="T44" fmla="*/ 7 w 204"/>
                  <a:gd name="T45" fmla="*/ 0 h 82"/>
                  <a:gd name="T46" fmla="*/ 9 w 204"/>
                  <a:gd name="T47" fmla="*/ 0 h 82"/>
                  <a:gd name="T48" fmla="*/ 12 w 204"/>
                  <a:gd name="T49" fmla="*/ 1 h 82"/>
                  <a:gd name="T50" fmla="*/ 14 w 204"/>
                  <a:gd name="T51" fmla="*/ 2 h 82"/>
                  <a:gd name="T52" fmla="*/ 16 w 204"/>
                  <a:gd name="T53" fmla="*/ 3 h 82"/>
                  <a:gd name="T54" fmla="*/ 18 w 204"/>
                  <a:gd name="T55" fmla="*/ 2 h 82"/>
                  <a:gd name="T56" fmla="*/ 20 w 204"/>
                  <a:gd name="T57" fmla="*/ 2 h 82"/>
                  <a:gd name="T58" fmla="*/ 23 w 204"/>
                  <a:gd name="T59" fmla="*/ 1 h 82"/>
                  <a:gd name="T60" fmla="*/ 24 w 204"/>
                  <a:gd name="T61" fmla="*/ 0 h 82"/>
                  <a:gd name="T62" fmla="*/ 25 w 204"/>
                  <a:gd name="T63" fmla="*/ 0 h 82"/>
                  <a:gd name="T64" fmla="*/ 26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Freeform 184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3 w 84"/>
                  <a:gd name="T1" fmla="*/ 0 h 208"/>
                  <a:gd name="T2" fmla="*/ 6 w 84"/>
                  <a:gd name="T3" fmla="*/ 3 h 208"/>
                  <a:gd name="T4" fmla="*/ 8 w 84"/>
                  <a:gd name="T5" fmla="*/ 6 h 208"/>
                  <a:gd name="T6" fmla="*/ 9 w 84"/>
                  <a:gd name="T7" fmla="*/ 10 h 208"/>
                  <a:gd name="T8" fmla="*/ 10 w 84"/>
                  <a:gd name="T9" fmla="*/ 13 h 208"/>
                  <a:gd name="T10" fmla="*/ 11 w 84"/>
                  <a:gd name="T11" fmla="*/ 16 h 208"/>
                  <a:gd name="T12" fmla="*/ 11 w 84"/>
                  <a:gd name="T13" fmla="*/ 20 h 208"/>
                  <a:gd name="T14" fmla="*/ 10 w 84"/>
                  <a:gd name="T15" fmla="*/ 23 h 208"/>
                  <a:gd name="T16" fmla="*/ 8 w 84"/>
                  <a:gd name="T17" fmla="*/ 25 h 208"/>
                  <a:gd name="T18" fmla="*/ 5 w 84"/>
                  <a:gd name="T19" fmla="*/ 26 h 208"/>
                  <a:gd name="T20" fmla="*/ 4 w 84"/>
                  <a:gd name="T21" fmla="*/ 26 h 208"/>
                  <a:gd name="T22" fmla="*/ 2 w 84"/>
                  <a:gd name="T23" fmla="*/ 26 h 208"/>
                  <a:gd name="T24" fmla="*/ 1 w 84"/>
                  <a:gd name="T25" fmla="*/ 24 h 208"/>
                  <a:gd name="T26" fmla="*/ 0 w 84"/>
                  <a:gd name="T27" fmla="*/ 22 h 208"/>
                  <a:gd name="T28" fmla="*/ 1 w 84"/>
                  <a:gd name="T29" fmla="*/ 19 h 208"/>
                  <a:gd name="T30" fmla="*/ 1 w 84"/>
                  <a:gd name="T31" fmla="*/ 17 h 208"/>
                  <a:gd name="T32" fmla="*/ 3 w 84"/>
                  <a:gd name="T33" fmla="*/ 15 h 208"/>
                  <a:gd name="T34" fmla="*/ 5 w 84"/>
                  <a:gd name="T35" fmla="*/ 11 h 208"/>
                  <a:gd name="T36" fmla="*/ 5 w 84"/>
                  <a:gd name="T37" fmla="*/ 6 h 208"/>
                  <a:gd name="T38" fmla="*/ 4 w 84"/>
                  <a:gd name="T39" fmla="*/ 2 h 208"/>
                  <a:gd name="T40" fmla="*/ 3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Freeform 185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4 w 144"/>
                  <a:gd name="T3" fmla="*/ 0 h 170"/>
                  <a:gd name="T4" fmla="*/ 7 w 144"/>
                  <a:gd name="T5" fmla="*/ 2 h 170"/>
                  <a:gd name="T6" fmla="*/ 11 w 144"/>
                  <a:gd name="T7" fmla="*/ 4 h 170"/>
                  <a:gd name="T8" fmla="*/ 13 w 144"/>
                  <a:gd name="T9" fmla="*/ 6 h 170"/>
                  <a:gd name="T10" fmla="*/ 16 w 144"/>
                  <a:gd name="T11" fmla="*/ 8 h 170"/>
                  <a:gd name="T12" fmla="*/ 18 w 144"/>
                  <a:gd name="T13" fmla="*/ 11 h 170"/>
                  <a:gd name="T14" fmla="*/ 18 w 144"/>
                  <a:gd name="T15" fmla="*/ 14 h 170"/>
                  <a:gd name="T16" fmla="*/ 18 w 144"/>
                  <a:gd name="T17" fmla="*/ 17 h 170"/>
                  <a:gd name="T18" fmla="*/ 17 w 144"/>
                  <a:gd name="T19" fmla="*/ 19 h 170"/>
                  <a:gd name="T20" fmla="*/ 16 w 144"/>
                  <a:gd name="T21" fmla="*/ 20 h 170"/>
                  <a:gd name="T22" fmla="*/ 14 w 144"/>
                  <a:gd name="T23" fmla="*/ 21 h 170"/>
                  <a:gd name="T24" fmla="*/ 12 w 144"/>
                  <a:gd name="T25" fmla="*/ 20 h 170"/>
                  <a:gd name="T26" fmla="*/ 10 w 144"/>
                  <a:gd name="T27" fmla="*/ 18 h 170"/>
                  <a:gd name="T28" fmla="*/ 9 w 144"/>
                  <a:gd name="T29" fmla="*/ 16 h 170"/>
                  <a:gd name="T30" fmla="*/ 8 w 144"/>
                  <a:gd name="T31" fmla="*/ 14 h 170"/>
                  <a:gd name="T32" fmla="*/ 9 w 144"/>
                  <a:gd name="T33" fmla="*/ 12 h 170"/>
                  <a:gd name="T34" fmla="*/ 9 w 144"/>
                  <a:gd name="T35" fmla="*/ 10 h 170"/>
                  <a:gd name="T36" fmla="*/ 8 w 144"/>
                  <a:gd name="T37" fmla="*/ 7 h 170"/>
                  <a:gd name="T38" fmla="*/ 7 w 144"/>
                  <a:gd name="T39" fmla="*/ 5 h 170"/>
                  <a:gd name="T40" fmla="*/ 5 w 144"/>
                  <a:gd name="T41" fmla="*/ 3 h 170"/>
                  <a:gd name="T42" fmla="*/ 3 w 144"/>
                  <a:gd name="T43" fmla="*/ 2 h 170"/>
                  <a:gd name="T44" fmla="*/ 2 w 144"/>
                  <a:gd name="T45" fmla="*/ 1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Freeform 186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2 h 103"/>
                  <a:gd name="T2" fmla="*/ 1 w 199"/>
                  <a:gd name="T3" fmla="*/ 1 h 103"/>
                  <a:gd name="T4" fmla="*/ 3 w 199"/>
                  <a:gd name="T5" fmla="*/ 1 h 103"/>
                  <a:gd name="T6" fmla="*/ 5 w 199"/>
                  <a:gd name="T7" fmla="*/ 0 h 103"/>
                  <a:gd name="T8" fmla="*/ 6 w 199"/>
                  <a:gd name="T9" fmla="*/ 0 h 103"/>
                  <a:gd name="T10" fmla="*/ 8 w 199"/>
                  <a:gd name="T11" fmla="*/ 0 h 103"/>
                  <a:gd name="T12" fmla="*/ 10 w 199"/>
                  <a:gd name="T13" fmla="*/ 0 h 103"/>
                  <a:gd name="T14" fmla="*/ 12 w 199"/>
                  <a:gd name="T15" fmla="*/ 0 h 103"/>
                  <a:gd name="T16" fmla="*/ 14 w 199"/>
                  <a:gd name="T17" fmla="*/ 0 h 103"/>
                  <a:gd name="T18" fmla="*/ 16 w 199"/>
                  <a:gd name="T19" fmla="*/ 0 h 103"/>
                  <a:gd name="T20" fmla="*/ 17 w 199"/>
                  <a:gd name="T21" fmla="*/ 1 h 103"/>
                  <a:gd name="T22" fmla="*/ 19 w 199"/>
                  <a:gd name="T23" fmla="*/ 1 h 103"/>
                  <a:gd name="T24" fmla="*/ 20 w 199"/>
                  <a:gd name="T25" fmla="*/ 2 h 103"/>
                  <a:gd name="T26" fmla="*/ 21 w 199"/>
                  <a:gd name="T27" fmla="*/ 3 h 103"/>
                  <a:gd name="T28" fmla="*/ 22 w 199"/>
                  <a:gd name="T29" fmla="*/ 4 h 103"/>
                  <a:gd name="T30" fmla="*/ 23 w 199"/>
                  <a:gd name="T31" fmla="*/ 5 h 103"/>
                  <a:gd name="T32" fmla="*/ 24 w 199"/>
                  <a:gd name="T33" fmla="*/ 7 h 103"/>
                  <a:gd name="T34" fmla="*/ 24 w 199"/>
                  <a:gd name="T35" fmla="*/ 9 h 103"/>
                  <a:gd name="T36" fmla="*/ 24 w 199"/>
                  <a:gd name="T37" fmla="*/ 11 h 103"/>
                  <a:gd name="T38" fmla="*/ 22 w 199"/>
                  <a:gd name="T39" fmla="*/ 12 h 103"/>
                  <a:gd name="T40" fmla="*/ 20 w 199"/>
                  <a:gd name="T41" fmla="*/ 12 h 103"/>
                  <a:gd name="T42" fmla="*/ 18 w 199"/>
                  <a:gd name="T43" fmla="*/ 12 h 103"/>
                  <a:gd name="T44" fmla="*/ 16 w 199"/>
                  <a:gd name="T45" fmla="*/ 11 h 103"/>
                  <a:gd name="T46" fmla="*/ 14 w 199"/>
                  <a:gd name="T47" fmla="*/ 10 h 103"/>
                  <a:gd name="T48" fmla="*/ 13 w 199"/>
                  <a:gd name="T49" fmla="*/ 7 h 103"/>
                  <a:gd name="T50" fmla="*/ 12 w 199"/>
                  <a:gd name="T51" fmla="*/ 6 h 103"/>
                  <a:gd name="T52" fmla="*/ 10 w 199"/>
                  <a:gd name="T53" fmla="*/ 4 h 103"/>
                  <a:gd name="T54" fmla="*/ 8 w 199"/>
                  <a:gd name="T55" fmla="*/ 3 h 103"/>
                  <a:gd name="T56" fmla="*/ 5 w 199"/>
                  <a:gd name="T57" fmla="*/ 3 h 103"/>
                  <a:gd name="T58" fmla="*/ 3 w 199"/>
                  <a:gd name="T59" fmla="*/ 2 h 103"/>
                  <a:gd name="T60" fmla="*/ 1 w 199"/>
                  <a:gd name="T61" fmla="*/ 2 h 103"/>
                  <a:gd name="T62" fmla="*/ 0 w 199"/>
                  <a:gd name="T63" fmla="*/ 2 h 103"/>
                  <a:gd name="T64" fmla="*/ 0 w 199"/>
                  <a:gd name="T65" fmla="*/ 2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Freeform 187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1 w 107"/>
                  <a:gd name="T1" fmla="*/ 0 h 195"/>
                  <a:gd name="T2" fmla="*/ 12 w 107"/>
                  <a:gd name="T3" fmla="*/ 4 h 195"/>
                  <a:gd name="T4" fmla="*/ 13 w 107"/>
                  <a:gd name="T5" fmla="*/ 7 h 195"/>
                  <a:gd name="T6" fmla="*/ 13 w 107"/>
                  <a:gd name="T7" fmla="*/ 11 h 195"/>
                  <a:gd name="T8" fmla="*/ 13 w 107"/>
                  <a:gd name="T9" fmla="*/ 15 h 195"/>
                  <a:gd name="T10" fmla="*/ 12 w 107"/>
                  <a:gd name="T11" fmla="*/ 18 h 195"/>
                  <a:gd name="T12" fmla="*/ 10 w 107"/>
                  <a:gd name="T13" fmla="*/ 21 h 195"/>
                  <a:gd name="T14" fmla="*/ 8 w 107"/>
                  <a:gd name="T15" fmla="*/ 23 h 195"/>
                  <a:gd name="T16" fmla="*/ 5 w 107"/>
                  <a:gd name="T17" fmla="*/ 25 h 195"/>
                  <a:gd name="T18" fmla="*/ 3 w 107"/>
                  <a:gd name="T19" fmla="*/ 25 h 195"/>
                  <a:gd name="T20" fmla="*/ 1 w 107"/>
                  <a:gd name="T21" fmla="*/ 24 h 195"/>
                  <a:gd name="T22" fmla="*/ 0 w 107"/>
                  <a:gd name="T23" fmla="*/ 23 h 195"/>
                  <a:gd name="T24" fmla="*/ 0 w 107"/>
                  <a:gd name="T25" fmla="*/ 21 h 195"/>
                  <a:gd name="T26" fmla="*/ 0 w 107"/>
                  <a:gd name="T27" fmla="*/ 19 h 195"/>
                  <a:gd name="T28" fmla="*/ 1 w 107"/>
                  <a:gd name="T29" fmla="*/ 16 h 195"/>
                  <a:gd name="T30" fmla="*/ 3 w 107"/>
                  <a:gd name="T31" fmla="*/ 15 h 195"/>
                  <a:gd name="T32" fmla="*/ 5 w 107"/>
                  <a:gd name="T33" fmla="*/ 13 h 195"/>
                  <a:gd name="T34" fmla="*/ 7 w 107"/>
                  <a:gd name="T35" fmla="*/ 12 h 195"/>
                  <a:gd name="T36" fmla="*/ 8 w 107"/>
                  <a:gd name="T37" fmla="*/ 10 h 195"/>
                  <a:gd name="T38" fmla="*/ 9 w 107"/>
                  <a:gd name="T39" fmla="*/ 8 h 195"/>
                  <a:gd name="T40" fmla="*/ 10 w 107"/>
                  <a:gd name="T41" fmla="*/ 6 h 195"/>
                  <a:gd name="T42" fmla="*/ 11 w 107"/>
                  <a:gd name="T43" fmla="*/ 4 h 195"/>
                  <a:gd name="T44" fmla="*/ 11 w 107"/>
                  <a:gd name="T45" fmla="*/ 2 h 195"/>
                  <a:gd name="T46" fmla="*/ 11 w 107"/>
                  <a:gd name="T47" fmla="*/ 1 h 195"/>
                  <a:gd name="T48" fmla="*/ 1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Freeform 188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2 w 183"/>
                  <a:gd name="T1" fmla="*/ 0 h 126"/>
                  <a:gd name="T2" fmla="*/ 21 w 183"/>
                  <a:gd name="T3" fmla="*/ 4 h 126"/>
                  <a:gd name="T4" fmla="*/ 19 w 183"/>
                  <a:gd name="T5" fmla="*/ 7 h 126"/>
                  <a:gd name="T6" fmla="*/ 17 w 183"/>
                  <a:gd name="T7" fmla="*/ 10 h 126"/>
                  <a:gd name="T8" fmla="*/ 15 w 183"/>
                  <a:gd name="T9" fmla="*/ 12 h 126"/>
                  <a:gd name="T10" fmla="*/ 12 w 183"/>
                  <a:gd name="T11" fmla="*/ 14 h 126"/>
                  <a:gd name="T12" fmla="*/ 9 w 183"/>
                  <a:gd name="T13" fmla="*/ 16 h 126"/>
                  <a:gd name="T14" fmla="*/ 6 w 183"/>
                  <a:gd name="T15" fmla="*/ 16 h 126"/>
                  <a:gd name="T16" fmla="*/ 3 w 183"/>
                  <a:gd name="T17" fmla="*/ 15 h 126"/>
                  <a:gd name="T18" fmla="*/ 0 w 183"/>
                  <a:gd name="T19" fmla="*/ 14 h 126"/>
                  <a:gd name="T20" fmla="*/ 0 w 183"/>
                  <a:gd name="T21" fmla="*/ 12 h 126"/>
                  <a:gd name="T22" fmla="*/ 0 w 183"/>
                  <a:gd name="T23" fmla="*/ 11 h 126"/>
                  <a:gd name="T24" fmla="*/ 1 w 183"/>
                  <a:gd name="T25" fmla="*/ 9 h 126"/>
                  <a:gd name="T26" fmla="*/ 2 w 183"/>
                  <a:gd name="T27" fmla="*/ 8 h 126"/>
                  <a:gd name="T28" fmla="*/ 4 w 183"/>
                  <a:gd name="T29" fmla="*/ 7 h 126"/>
                  <a:gd name="T30" fmla="*/ 7 w 183"/>
                  <a:gd name="T31" fmla="*/ 6 h 126"/>
                  <a:gd name="T32" fmla="*/ 9 w 183"/>
                  <a:gd name="T33" fmla="*/ 7 h 126"/>
                  <a:gd name="T34" fmla="*/ 12 w 183"/>
                  <a:gd name="T35" fmla="*/ 7 h 126"/>
                  <a:gd name="T36" fmla="*/ 14 w 183"/>
                  <a:gd name="T37" fmla="*/ 6 h 126"/>
                  <a:gd name="T38" fmla="*/ 16 w 183"/>
                  <a:gd name="T39" fmla="*/ 5 h 126"/>
                  <a:gd name="T40" fmla="*/ 18 w 183"/>
                  <a:gd name="T41" fmla="*/ 4 h 126"/>
                  <a:gd name="T42" fmla="*/ 20 w 183"/>
                  <a:gd name="T43" fmla="*/ 3 h 126"/>
                  <a:gd name="T44" fmla="*/ 21 w 183"/>
                  <a:gd name="T45" fmla="*/ 2 h 126"/>
                  <a:gd name="T46" fmla="*/ 22 w 183"/>
                  <a:gd name="T47" fmla="*/ 1 h 126"/>
                  <a:gd name="T48" fmla="*/ 2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Freeform 189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3 w 102"/>
                  <a:gd name="T3" fmla="*/ 1 h 197"/>
                  <a:gd name="T4" fmla="*/ 6 w 102"/>
                  <a:gd name="T5" fmla="*/ 4 h 197"/>
                  <a:gd name="T6" fmla="*/ 9 w 102"/>
                  <a:gd name="T7" fmla="*/ 6 h 197"/>
                  <a:gd name="T8" fmla="*/ 11 w 102"/>
                  <a:gd name="T9" fmla="*/ 9 h 197"/>
                  <a:gd name="T10" fmla="*/ 12 w 102"/>
                  <a:gd name="T11" fmla="*/ 12 h 197"/>
                  <a:gd name="T12" fmla="*/ 14 w 102"/>
                  <a:gd name="T13" fmla="*/ 16 h 197"/>
                  <a:gd name="T14" fmla="*/ 14 w 102"/>
                  <a:gd name="T15" fmla="*/ 19 h 197"/>
                  <a:gd name="T16" fmla="*/ 12 w 102"/>
                  <a:gd name="T17" fmla="*/ 22 h 197"/>
                  <a:gd name="T18" fmla="*/ 10 w 102"/>
                  <a:gd name="T19" fmla="*/ 23 h 197"/>
                  <a:gd name="T20" fmla="*/ 9 w 102"/>
                  <a:gd name="T21" fmla="*/ 24 h 197"/>
                  <a:gd name="T22" fmla="*/ 7 w 102"/>
                  <a:gd name="T23" fmla="*/ 24 h 197"/>
                  <a:gd name="T24" fmla="*/ 5 w 102"/>
                  <a:gd name="T25" fmla="*/ 22 h 197"/>
                  <a:gd name="T26" fmla="*/ 4 w 102"/>
                  <a:gd name="T27" fmla="*/ 21 h 197"/>
                  <a:gd name="T28" fmla="*/ 4 w 102"/>
                  <a:gd name="T29" fmla="*/ 18 h 197"/>
                  <a:gd name="T30" fmla="*/ 4 w 102"/>
                  <a:gd name="T31" fmla="*/ 16 h 197"/>
                  <a:gd name="T32" fmla="*/ 4 w 102"/>
                  <a:gd name="T33" fmla="*/ 14 h 197"/>
                  <a:gd name="T34" fmla="*/ 5 w 102"/>
                  <a:gd name="T35" fmla="*/ 12 h 197"/>
                  <a:gd name="T36" fmla="*/ 5 w 102"/>
                  <a:gd name="T37" fmla="*/ 9 h 197"/>
                  <a:gd name="T38" fmla="*/ 4 w 102"/>
                  <a:gd name="T39" fmla="*/ 7 h 197"/>
                  <a:gd name="T40" fmla="*/ 3 w 102"/>
                  <a:gd name="T41" fmla="*/ 5 h 197"/>
                  <a:gd name="T42" fmla="*/ 2 w 102"/>
                  <a:gd name="T43" fmla="*/ 3 h 197"/>
                  <a:gd name="T44" fmla="*/ 1 w 102"/>
                  <a:gd name="T45" fmla="*/ 1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190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4 w 180"/>
                  <a:gd name="T3" fmla="*/ 0 h 129"/>
                  <a:gd name="T4" fmla="*/ 8 w 180"/>
                  <a:gd name="T5" fmla="*/ 0 h 129"/>
                  <a:gd name="T6" fmla="*/ 11 w 180"/>
                  <a:gd name="T7" fmla="*/ 0 h 129"/>
                  <a:gd name="T8" fmla="*/ 15 w 180"/>
                  <a:gd name="T9" fmla="*/ 2 h 129"/>
                  <a:gd name="T10" fmla="*/ 18 w 180"/>
                  <a:gd name="T11" fmla="*/ 3 h 129"/>
                  <a:gd name="T12" fmla="*/ 20 w 180"/>
                  <a:gd name="T13" fmla="*/ 5 h 129"/>
                  <a:gd name="T14" fmla="*/ 22 w 180"/>
                  <a:gd name="T15" fmla="*/ 8 h 129"/>
                  <a:gd name="T16" fmla="*/ 23 w 180"/>
                  <a:gd name="T17" fmla="*/ 11 h 129"/>
                  <a:gd name="T18" fmla="*/ 23 w 180"/>
                  <a:gd name="T19" fmla="*/ 13 h 129"/>
                  <a:gd name="T20" fmla="*/ 22 w 180"/>
                  <a:gd name="T21" fmla="*/ 15 h 129"/>
                  <a:gd name="T22" fmla="*/ 20 w 180"/>
                  <a:gd name="T23" fmla="*/ 16 h 129"/>
                  <a:gd name="T24" fmla="*/ 18 w 180"/>
                  <a:gd name="T25" fmla="*/ 16 h 129"/>
                  <a:gd name="T26" fmla="*/ 16 w 180"/>
                  <a:gd name="T27" fmla="*/ 15 h 129"/>
                  <a:gd name="T28" fmla="*/ 14 w 180"/>
                  <a:gd name="T29" fmla="*/ 13 h 129"/>
                  <a:gd name="T30" fmla="*/ 13 w 180"/>
                  <a:gd name="T31" fmla="*/ 11 h 129"/>
                  <a:gd name="T32" fmla="*/ 12 w 180"/>
                  <a:gd name="T33" fmla="*/ 9 h 129"/>
                  <a:gd name="T34" fmla="*/ 11 w 180"/>
                  <a:gd name="T35" fmla="*/ 7 h 129"/>
                  <a:gd name="T36" fmla="*/ 10 w 180"/>
                  <a:gd name="T37" fmla="*/ 5 h 129"/>
                  <a:gd name="T38" fmla="*/ 8 w 180"/>
                  <a:gd name="T39" fmla="*/ 3 h 129"/>
                  <a:gd name="T40" fmla="*/ 6 w 180"/>
                  <a:gd name="T41" fmla="*/ 2 h 129"/>
                  <a:gd name="T42" fmla="*/ 4 w 180"/>
                  <a:gd name="T43" fmla="*/ 1 h 129"/>
                  <a:gd name="T44" fmla="*/ 2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Freeform 191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6 h 85"/>
                  <a:gd name="T2" fmla="*/ 2 w 206"/>
                  <a:gd name="T3" fmla="*/ 5 h 85"/>
                  <a:gd name="T4" fmla="*/ 3 w 206"/>
                  <a:gd name="T5" fmla="*/ 4 h 85"/>
                  <a:gd name="T6" fmla="*/ 5 w 206"/>
                  <a:gd name="T7" fmla="*/ 3 h 85"/>
                  <a:gd name="T8" fmla="*/ 6 w 206"/>
                  <a:gd name="T9" fmla="*/ 2 h 85"/>
                  <a:gd name="T10" fmla="*/ 8 w 206"/>
                  <a:gd name="T11" fmla="*/ 2 h 85"/>
                  <a:gd name="T12" fmla="*/ 10 w 206"/>
                  <a:gd name="T13" fmla="*/ 1 h 85"/>
                  <a:gd name="T14" fmla="*/ 11 w 206"/>
                  <a:gd name="T15" fmla="*/ 0 h 85"/>
                  <a:gd name="T16" fmla="*/ 13 w 206"/>
                  <a:gd name="T17" fmla="*/ 0 h 85"/>
                  <a:gd name="T18" fmla="*/ 15 w 206"/>
                  <a:gd name="T19" fmla="*/ 0 h 85"/>
                  <a:gd name="T20" fmla="*/ 17 w 206"/>
                  <a:gd name="T21" fmla="*/ 0 h 85"/>
                  <a:gd name="T22" fmla="*/ 18 w 206"/>
                  <a:gd name="T23" fmla="*/ 0 h 85"/>
                  <a:gd name="T24" fmla="*/ 20 w 206"/>
                  <a:gd name="T25" fmla="*/ 0 h 85"/>
                  <a:gd name="T26" fmla="*/ 21 w 206"/>
                  <a:gd name="T27" fmla="*/ 0 h 85"/>
                  <a:gd name="T28" fmla="*/ 23 w 206"/>
                  <a:gd name="T29" fmla="*/ 1 h 85"/>
                  <a:gd name="T30" fmla="*/ 24 w 206"/>
                  <a:gd name="T31" fmla="*/ 2 h 85"/>
                  <a:gd name="T32" fmla="*/ 25 w 206"/>
                  <a:gd name="T33" fmla="*/ 3 h 85"/>
                  <a:gd name="T34" fmla="*/ 26 w 206"/>
                  <a:gd name="T35" fmla="*/ 5 h 85"/>
                  <a:gd name="T36" fmla="*/ 26 w 206"/>
                  <a:gd name="T37" fmla="*/ 7 h 85"/>
                  <a:gd name="T38" fmla="*/ 25 w 206"/>
                  <a:gd name="T39" fmla="*/ 9 h 85"/>
                  <a:gd name="T40" fmla="*/ 24 w 206"/>
                  <a:gd name="T41" fmla="*/ 10 h 85"/>
                  <a:gd name="T42" fmla="*/ 21 w 206"/>
                  <a:gd name="T43" fmla="*/ 10 h 85"/>
                  <a:gd name="T44" fmla="*/ 19 w 206"/>
                  <a:gd name="T45" fmla="*/ 10 h 85"/>
                  <a:gd name="T46" fmla="*/ 17 w 206"/>
                  <a:gd name="T47" fmla="*/ 9 h 85"/>
                  <a:gd name="T48" fmla="*/ 15 w 206"/>
                  <a:gd name="T49" fmla="*/ 7 h 85"/>
                  <a:gd name="T50" fmla="*/ 13 w 206"/>
                  <a:gd name="T51" fmla="*/ 6 h 85"/>
                  <a:gd name="T52" fmla="*/ 11 w 206"/>
                  <a:gd name="T53" fmla="*/ 5 h 85"/>
                  <a:gd name="T54" fmla="*/ 9 w 206"/>
                  <a:gd name="T55" fmla="*/ 5 h 85"/>
                  <a:gd name="T56" fmla="*/ 6 w 206"/>
                  <a:gd name="T57" fmla="*/ 5 h 85"/>
                  <a:gd name="T58" fmla="*/ 4 w 206"/>
                  <a:gd name="T59" fmla="*/ 6 h 85"/>
                  <a:gd name="T60" fmla="*/ 2 w 206"/>
                  <a:gd name="T61" fmla="*/ 6 h 85"/>
                  <a:gd name="T62" fmla="*/ 1 w 206"/>
                  <a:gd name="T63" fmla="*/ 6 h 85"/>
                  <a:gd name="T64" fmla="*/ 0 w 206"/>
                  <a:gd name="T65" fmla="*/ 6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5" name="Freeform 192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3 w 147"/>
                  <a:gd name="T3" fmla="*/ 0 h 95"/>
                  <a:gd name="T4" fmla="*/ 6 w 147"/>
                  <a:gd name="T5" fmla="*/ 0 h 95"/>
                  <a:gd name="T6" fmla="*/ 9 w 147"/>
                  <a:gd name="T7" fmla="*/ 0 h 95"/>
                  <a:gd name="T8" fmla="*/ 12 w 147"/>
                  <a:gd name="T9" fmla="*/ 1 h 95"/>
                  <a:gd name="T10" fmla="*/ 14 w 147"/>
                  <a:gd name="T11" fmla="*/ 2 h 95"/>
                  <a:gd name="T12" fmla="*/ 16 w 147"/>
                  <a:gd name="T13" fmla="*/ 3 h 95"/>
                  <a:gd name="T14" fmla="*/ 18 w 147"/>
                  <a:gd name="T15" fmla="*/ 5 h 95"/>
                  <a:gd name="T16" fmla="*/ 19 w 147"/>
                  <a:gd name="T17" fmla="*/ 7 h 95"/>
                  <a:gd name="T18" fmla="*/ 19 w 147"/>
                  <a:gd name="T19" fmla="*/ 9 h 95"/>
                  <a:gd name="T20" fmla="*/ 18 w 147"/>
                  <a:gd name="T21" fmla="*/ 11 h 95"/>
                  <a:gd name="T22" fmla="*/ 17 w 147"/>
                  <a:gd name="T23" fmla="*/ 11 h 95"/>
                  <a:gd name="T24" fmla="*/ 15 w 147"/>
                  <a:gd name="T25" fmla="*/ 11 h 95"/>
                  <a:gd name="T26" fmla="*/ 14 w 147"/>
                  <a:gd name="T27" fmla="*/ 11 h 95"/>
                  <a:gd name="T28" fmla="*/ 12 w 147"/>
                  <a:gd name="T29" fmla="*/ 10 h 95"/>
                  <a:gd name="T30" fmla="*/ 11 w 147"/>
                  <a:gd name="T31" fmla="*/ 8 h 95"/>
                  <a:gd name="T32" fmla="*/ 10 w 147"/>
                  <a:gd name="T33" fmla="*/ 6 h 95"/>
                  <a:gd name="T34" fmla="*/ 9 w 147"/>
                  <a:gd name="T35" fmla="*/ 5 h 95"/>
                  <a:gd name="T36" fmla="*/ 8 w 147"/>
                  <a:gd name="T37" fmla="*/ 4 h 95"/>
                  <a:gd name="T38" fmla="*/ 7 w 147"/>
                  <a:gd name="T39" fmla="*/ 2 h 95"/>
                  <a:gd name="T40" fmla="*/ 5 w 147"/>
                  <a:gd name="T41" fmla="*/ 2 h 95"/>
                  <a:gd name="T42" fmla="*/ 3 w 147"/>
                  <a:gd name="T43" fmla="*/ 1 h 95"/>
                  <a:gd name="T44" fmla="*/ 2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" name="Freeform 193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 w 87"/>
                  <a:gd name="T3" fmla="*/ 2 h 154"/>
                  <a:gd name="T4" fmla="*/ 4 w 87"/>
                  <a:gd name="T5" fmla="*/ 3 h 154"/>
                  <a:gd name="T6" fmla="*/ 7 w 87"/>
                  <a:gd name="T7" fmla="*/ 5 h 154"/>
                  <a:gd name="T8" fmla="*/ 8 w 87"/>
                  <a:gd name="T9" fmla="*/ 8 h 154"/>
                  <a:gd name="T10" fmla="*/ 10 w 87"/>
                  <a:gd name="T11" fmla="*/ 10 h 154"/>
                  <a:gd name="T12" fmla="*/ 10 w 87"/>
                  <a:gd name="T13" fmla="*/ 13 h 154"/>
                  <a:gd name="T14" fmla="*/ 10 w 87"/>
                  <a:gd name="T15" fmla="*/ 15 h 154"/>
                  <a:gd name="T16" fmla="*/ 10 w 87"/>
                  <a:gd name="T17" fmla="*/ 18 h 154"/>
                  <a:gd name="T18" fmla="*/ 8 w 87"/>
                  <a:gd name="T19" fmla="*/ 19 h 154"/>
                  <a:gd name="T20" fmla="*/ 7 w 87"/>
                  <a:gd name="T21" fmla="*/ 20 h 154"/>
                  <a:gd name="T22" fmla="*/ 6 w 87"/>
                  <a:gd name="T23" fmla="*/ 19 h 154"/>
                  <a:gd name="T24" fmla="*/ 4 w 87"/>
                  <a:gd name="T25" fmla="*/ 18 h 154"/>
                  <a:gd name="T26" fmla="*/ 3 w 87"/>
                  <a:gd name="T27" fmla="*/ 17 h 154"/>
                  <a:gd name="T28" fmla="*/ 3 w 87"/>
                  <a:gd name="T29" fmla="*/ 15 h 154"/>
                  <a:gd name="T30" fmla="*/ 3 w 87"/>
                  <a:gd name="T31" fmla="*/ 13 h 154"/>
                  <a:gd name="T32" fmla="*/ 3 w 87"/>
                  <a:gd name="T33" fmla="*/ 11 h 154"/>
                  <a:gd name="T34" fmla="*/ 4 w 87"/>
                  <a:gd name="T35" fmla="*/ 10 h 154"/>
                  <a:gd name="T36" fmla="*/ 3 w 87"/>
                  <a:gd name="T37" fmla="*/ 8 h 154"/>
                  <a:gd name="T38" fmla="*/ 3 w 87"/>
                  <a:gd name="T39" fmla="*/ 6 h 154"/>
                  <a:gd name="T40" fmla="*/ 2 w 87"/>
                  <a:gd name="T41" fmla="*/ 4 h 154"/>
                  <a:gd name="T42" fmla="*/ 1 w 87"/>
                  <a:gd name="T43" fmla="*/ 3 h 154"/>
                  <a:gd name="T44" fmla="*/ 0 w 87"/>
                  <a:gd name="T45" fmla="*/ 2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7" name="Freeform 194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8 h 69"/>
                  <a:gd name="T2" fmla="*/ 2 w 161"/>
                  <a:gd name="T3" fmla="*/ 6 h 69"/>
                  <a:gd name="T4" fmla="*/ 4 w 161"/>
                  <a:gd name="T5" fmla="*/ 4 h 69"/>
                  <a:gd name="T6" fmla="*/ 7 w 161"/>
                  <a:gd name="T7" fmla="*/ 2 h 69"/>
                  <a:gd name="T8" fmla="*/ 9 w 161"/>
                  <a:gd name="T9" fmla="*/ 1 h 69"/>
                  <a:gd name="T10" fmla="*/ 12 w 161"/>
                  <a:gd name="T11" fmla="*/ 0 h 69"/>
                  <a:gd name="T12" fmla="*/ 14 w 161"/>
                  <a:gd name="T13" fmla="*/ 0 h 69"/>
                  <a:gd name="T14" fmla="*/ 17 w 161"/>
                  <a:gd name="T15" fmla="*/ 0 h 69"/>
                  <a:gd name="T16" fmla="*/ 19 w 161"/>
                  <a:gd name="T17" fmla="*/ 1 h 69"/>
                  <a:gd name="T18" fmla="*/ 20 w 161"/>
                  <a:gd name="T19" fmla="*/ 3 h 69"/>
                  <a:gd name="T20" fmla="*/ 21 w 161"/>
                  <a:gd name="T21" fmla="*/ 4 h 69"/>
                  <a:gd name="T22" fmla="*/ 20 w 161"/>
                  <a:gd name="T23" fmla="*/ 5 h 69"/>
                  <a:gd name="T24" fmla="*/ 19 w 161"/>
                  <a:gd name="T25" fmla="*/ 6 h 69"/>
                  <a:gd name="T26" fmla="*/ 17 w 161"/>
                  <a:gd name="T27" fmla="*/ 7 h 69"/>
                  <a:gd name="T28" fmla="*/ 16 w 161"/>
                  <a:gd name="T29" fmla="*/ 8 h 69"/>
                  <a:gd name="T30" fmla="*/ 14 w 161"/>
                  <a:gd name="T31" fmla="*/ 7 h 69"/>
                  <a:gd name="T32" fmla="*/ 12 w 161"/>
                  <a:gd name="T33" fmla="*/ 6 h 69"/>
                  <a:gd name="T34" fmla="*/ 10 w 161"/>
                  <a:gd name="T35" fmla="*/ 6 h 69"/>
                  <a:gd name="T36" fmla="*/ 8 w 161"/>
                  <a:gd name="T37" fmla="*/ 5 h 69"/>
                  <a:gd name="T38" fmla="*/ 6 w 161"/>
                  <a:gd name="T39" fmla="*/ 6 h 69"/>
                  <a:gd name="T40" fmla="*/ 5 w 161"/>
                  <a:gd name="T41" fmla="*/ 6 h 69"/>
                  <a:gd name="T42" fmla="*/ 3 w 161"/>
                  <a:gd name="T43" fmla="*/ 7 h 69"/>
                  <a:gd name="T44" fmla="*/ 2 w 161"/>
                  <a:gd name="T45" fmla="*/ 8 h 69"/>
                  <a:gd name="T46" fmla="*/ 1 w 161"/>
                  <a:gd name="T47" fmla="*/ 8 h 69"/>
                  <a:gd name="T48" fmla="*/ 0 w 161"/>
                  <a:gd name="T49" fmla="*/ 8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8" name="Freeform 195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6 h 133"/>
                  <a:gd name="T2" fmla="*/ 1 w 114"/>
                  <a:gd name="T3" fmla="*/ 13 h 133"/>
                  <a:gd name="T4" fmla="*/ 1 w 114"/>
                  <a:gd name="T5" fmla="*/ 11 h 133"/>
                  <a:gd name="T6" fmla="*/ 2 w 114"/>
                  <a:gd name="T7" fmla="*/ 8 h 133"/>
                  <a:gd name="T8" fmla="*/ 3 w 114"/>
                  <a:gd name="T9" fmla="*/ 5 h 133"/>
                  <a:gd name="T10" fmla="*/ 5 w 114"/>
                  <a:gd name="T11" fmla="*/ 3 h 133"/>
                  <a:gd name="T12" fmla="*/ 7 w 114"/>
                  <a:gd name="T13" fmla="*/ 1 h 133"/>
                  <a:gd name="T14" fmla="*/ 9 w 114"/>
                  <a:gd name="T15" fmla="*/ 0 h 133"/>
                  <a:gd name="T16" fmla="*/ 11 w 114"/>
                  <a:gd name="T17" fmla="*/ 0 h 133"/>
                  <a:gd name="T18" fmla="*/ 13 w 114"/>
                  <a:gd name="T19" fmla="*/ 0 h 133"/>
                  <a:gd name="T20" fmla="*/ 14 w 114"/>
                  <a:gd name="T21" fmla="*/ 1 h 133"/>
                  <a:gd name="T22" fmla="*/ 15 w 114"/>
                  <a:gd name="T23" fmla="*/ 2 h 133"/>
                  <a:gd name="T24" fmla="*/ 14 w 114"/>
                  <a:gd name="T25" fmla="*/ 4 h 133"/>
                  <a:gd name="T26" fmla="*/ 14 w 114"/>
                  <a:gd name="T27" fmla="*/ 5 h 133"/>
                  <a:gd name="T28" fmla="*/ 12 w 114"/>
                  <a:gd name="T29" fmla="*/ 7 h 133"/>
                  <a:gd name="T30" fmla="*/ 11 w 114"/>
                  <a:gd name="T31" fmla="*/ 8 h 133"/>
                  <a:gd name="T32" fmla="*/ 8 w 114"/>
                  <a:gd name="T33" fmla="*/ 8 h 133"/>
                  <a:gd name="T34" fmla="*/ 7 w 114"/>
                  <a:gd name="T35" fmla="*/ 8 h 133"/>
                  <a:gd name="T36" fmla="*/ 5 w 114"/>
                  <a:gd name="T37" fmla="*/ 9 h 133"/>
                  <a:gd name="T38" fmla="*/ 4 w 114"/>
                  <a:gd name="T39" fmla="*/ 11 h 133"/>
                  <a:gd name="T40" fmla="*/ 3 w 114"/>
                  <a:gd name="T41" fmla="*/ 12 h 133"/>
                  <a:gd name="T42" fmla="*/ 2 w 114"/>
                  <a:gd name="T43" fmla="*/ 14 h 133"/>
                  <a:gd name="T44" fmla="*/ 1 w 114"/>
                  <a:gd name="T45" fmla="*/ 15 h 133"/>
                  <a:gd name="T46" fmla="*/ 1 w 114"/>
                  <a:gd name="T47" fmla="*/ 16 h 133"/>
                  <a:gd name="T48" fmla="*/ 0 w 114"/>
                  <a:gd name="T49" fmla="*/ 16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Freeform 196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4 w 70"/>
                  <a:gd name="T1" fmla="*/ 21 h 163"/>
                  <a:gd name="T2" fmla="*/ 3 w 70"/>
                  <a:gd name="T3" fmla="*/ 19 h 163"/>
                  <a:gd name="T4" fmla="*/ 2 w 70"/>
                  <a:gd name="T5" fmla="*/ 16 h 163"/>
                  <a:gd name="T6" fmla="*/ 1 w 70"/>
                  <a:gd name="T7" fmla="*/ 13 h 163"/>
                  <a:gd name="T8" fmla="*/ 0 w 70"/>
                  <a:gd name="T9" fmla="*/ 10 h 163"/>
                  <a:gd name="T10" fmla="*/ 0 w 70"/>
                  <a:gd name="T11" fmla="*/ 7 h 163"/>
                  <a:gd name="T12" fmla="*/ 1 w 70"/>
                  <a:gd name="T13" fmla="*/ 5 h 163"/>
                  <a:gd name="T14" fmla="*/ 2 w 70"/>
                  <a:gd name="T15" fmla="*/ 3 h 163"/>
                  <a:gd name="T16" fmla="*/ 4 w 70"/>
                  <a:gd name="T17" fmla="*/ 1 h 163"/>
                  <a:gd name="T18" fmla="*/ 6 w 70"/>
                  <a:gd name="T19" fmla="*/ 0 h 163"/>
                  <a:gd name="T20" fmla="*/ 7 w 70"/>
                  <a:gd name="T21" fmla="*/ 1 h 163"/>
                  <a:gd name="T22" fmla="*/ 8 w 70"/>
                  <a:gd name="T23" fmla="*/ 2 h 163"/>
                  <a:gd name="T24" fmla="*/ 9 w 70"/>
                  <a:gd name="T25" fmla="*/ 3 h 163"/>
                  <a:gd name="T26" fmla="*/ 9 w 70"/>
                  <a:gd name="T27" fmla="*/ 5 h 163"/>
                  <a:gd name="T28" fmla="*/ 9 w 70"/>
                  <a:gd name="T29" fmla="*/ 6 h 163"/>
                  <a:gd name="T30" fmla="*/ 8 w 70"/>
                  <a:gd name="T31" fmla="*/ 8 h 163"/>
                  <a:gd name="T32" fmla="*/ 6 w 70"/>
                  <a:gd name="T33" fmla="*/ 10 h 163"/>
                  <a:gd name="T34" fmla="*/ 5 w 70"/>
                  <a:gd name="T35" fmla="*/ 13 h 163"/>
                  <a:gd name="T36" fmla="*/ 4 w 70"/>
                  <a:gd name="T37" fmla="*/ 16 h 163"/>
                  <a:gd name="T38" fmla="*/ 4 w 70"/>
                  <a:gd name="T39" fmla="*/ 19 h 163"/>
                  <a:gd name="T40" fmla="*/ 4 w 70"/>
                  <a:gd name="T41" fmla="*/ 2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0" name="Freeform 197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1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1 w 361"/>
                  <a:gd name="T7" fmla="*/ 0 h 348"/>
                  <a:gd name="T8" fmla="*/ 2 w 361"/>
                  <a:gd name="T9" fmla="*/ 1 h 348"/>
                  <a:gd name="T10" fmla="*/ 5 w 361"/>
                  <a:gd name="T11" fmla="*/ 1 h 348"/>
                  <a:gd name="T12" fmla="*/ 8 w 361"/>
                  <a:gd name="T13" fmla="*/ 2 h 348"/>
                  <a:gd name="T14" fmla="*/ 12 w 361"/>
                  <a:gd name="T15" fmla="*/ 4 h 348"/>
                  <a:gd name="T16" fmla="*/ 16 w 361"/>
                  <a:gd name="T17" fmla="*/ 5 h 348"/>
                  <a:gd name="T18" fmla="*/ 20 w 361"/>
                  <a:gd name="T19" fmla="*/ 7 h 348"/>
                  <a:gd name="T20" fmla="*/ 24 w 361"/>
                  <a:gd name="T21" fmla="*/ 10 h 348"/>
                  <a:gd name="T22" fmla="*/ 28 w 361"/>
                  <a:gd name="T23" fmla="*/ 12 h 348"/>
                  <a:gd name="T24" fmla="*/ 32 w 361"/>
                  <a:gd name="T25" fmla="*/ 15 h 348"/>
                  <a:gd name="T26" fmla="*/ 36 w 361"/>
                  <a:gd name="T27" fmla="*/ 19 h 348"/>
                  <a:gd name="T28" fmla="*/ 39 w 361"/>
                  <a:gd name="T29" fmla="*/ 23 h 348"/>
                  <a:gd name="T30" fmla="*/ 42 w 361"/>
                  <a:gd name="T31" fmla="*/ 27 h 348"/>
                  <a:gd name="T32" fmla="*/ 44 w 361"/>
                  <a:gd name="T33" fmla="*/ 31 h 348"/>
                  <a:gd name="T34" fmla="*/ 45 w 361"/>
                  <a:gd name="T35" fmla="*/ 34 h 348"/>
                  <a:gd name="T36" fmla="*/ 44 w 361"/>
                  <a:gd name="T37" fmla="*/ 36 h 348"/>
                  <a:gd name="T38" fmla="*/ 44 w 361"/>
                  <a:gd name="T39" fmla="*/ 38 h 348"/>
                  <a:gd name="T40" fmla="*/ 43 w 361"/>
                  <a:gd name="T41" fmla="*/ 40 h 348"/>
                  <a:gd name="T42" fmla="*/ 42 w 361"/>
                  <a:gd name="T43" fmla="*/ 42 h 348"/>
                  <a:gd name="T44" fmla="*/ 41 w 361"/>
                  <a:gd name="T45" fmla="*/ 43 h 348"/>
                  <a:gd name="T46" fmla="*/ 40 w 361"/>
                  <a:gd name="T47" fmla="*/ 44 h 348"/>
                  <a:gd name="T48" fmla="*/ 40 w 361"/>
                  <a:gd name="T49" fmla="*/ 44 h 348"/>
                  <a:gd name="T50" fmla="*/ 40 w 361"/>
                  <a:gd name="T51" fmla="*/ 44 h 348"/>
                  <a:gd name="T52" fmla="*/ 40 w 361"/>
                  <a:gd name="T53" fmla="*/ 43 h 348"/>
                  <a:gd name="T54" fmla="*/ 41 w 361"/>
                  <a:gd name="T55" fmla="*/ 42 h 348"/>
                  <a:gd name="T56" fmla="*/ 42 w 361"/>
                  <a:gd name="T57" fmla="*/ 40 h 348"/>
                  <a:gd name="T58" fmla="*/ 42 w 361"/>
                  <a:gd name="T59" fmla="*/ 39 h 348"/>
                  <a:gd name="T60" fmla="*/ 42 w 361"/>
                  <a:gd name="T61" fmla="*/ 36 h 348"/>
                  <a:gd name="T62" fmla="*/ 42 w 361"/>
                  <a:gd name="T63" fmla="*/ 34 h 348"/>
                  <a:gd name="T64" fmla="*/ 42 w 361"/>
                  <a:gd name="T65" fmla="*/ 31 h 348"/>
                  <a:gd name="T66" fmla="*/ 40 w 361"/>
                  <a:gd name="T67" fmla="*/ 28 h 348"/>
                  <a:gd name="T68" fmla="*/ 38 w 361"/>
                  <a:gd name="T69" fmla="*/ 25 h 348"/>
                  <a:gd name="T70" fmla="*/ 35 w 361"/>
                  <a:gd name="T71" fmla="*/ 21 h 348"/>
                  <a:gd name="T72" fmla="*/ 31 w 361"/>
                  <a:gd name="T73" fmla="*/ 17 h 348"/>
                  <a:gd name="T74" fmla="*/ 25 w 361"/>
                  <a:gd name="T75" fmla="*/ 14 h 348"/>
                  <a:gd name="T76" fmla="*/ 19 w 361"/>
                  <a:gd name="T77" fmla="*/ 10 h 348"/>
                  <a:gd name="T78" fmla="*/ 11 w 361"/>
                  <a:gd name="T79" fmla="*/ 5 h 348"/>
                  <a:gd name="T80" fmla="*/ 1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Freeform 198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4 w 126"/>
                  <a:gd name="T1" fmla="*/ 0 h 343"/>
                  <a:gd name="T2" fmla="*/ 2 w 126"/>
                  <a:gd name="T3" fmla="*/ 3 h 343"/>
                  <a:gd name="T4" fmla="*/ 1 w 126"/>
                  <a:gd name="T5" fmla="*/ 8 h 343"/>
                  <a:gd name="T6" fmla="*/ 0 w 126"/>
                  <a:gd name="T7" fmla="*/ 15 h 343"/>
                  <a:gd name="T8" fmla="*/ 1 w 126"/>
                  <a:gd name="T9" fmla="*/ 21 h 343"/>
                  <a:gd name="T10" fmla="*/ 3 w 126"/>
                  <a:gd name="T11" fmla="*/ 28 h 343"/>
                  <a:gd name="T12" fmla="*/ 6 w 126"/>
                  <a:gd name="T13" fmla="*/ 34 h 343"/>
                  <a:gd name="T14" fmla="*/ 10 w 126"/>
                  <a:gd name="T15" fmla="*/ 39 h 343"/>
                  <a:gd name="T16" fmla="*/ 16 w 126"/>
                  <a:gd name="T17" fmla="*/ 42 h 343"/>
                  <a:gd name="T18" fmla="*/ 16 w 126"/>
                  <a:gd name="T19" fmla="*/ 42 h 343"/>
                  <a:gd name="T20" fmla="*/ 15 w 126"/>
                  <a:gd name="T21" fmla="*/ 41 h 343"/>
                  <a:gd name="T22" fmla="*/ 13 w 126"/>
                  <a:gd name="T23" fmla="*/ 40 h 343"/>
                  <a:gd name="T24" fmla="*/ 11 w 126"/>
                  <a:gd name="T25" fmla="*/ 38 h 343"/>
                  <a:gd name="T26" fmla="*/ 9 w 126"/>
                  <a:gd name="T27" fmla="*/ 36 h 343"/>
                  <a:gd name="T28" fmla="*/ 7 w 126"/>
                  <a:gd name="T29" fmla="*/ 33 h 343"/>
                  <a:gd name="T30" fmla="*/ 6 w 126"/>
                  <a:gd name="T31" fmla="*/ 30 h 343"/>
                  <a:gd name="T32" fmla="*/ 4 w 126"/>
                  <a:gd name="T33" fmla="*/ 27 h 343"/>
                  <a:gd name="T34" fmla="*/ 3 w 126"/>
                  <a:gd name="T35" fmla="*/ 22 h 343"/>
                  <a:gd name="T36" fmla="*/ 2 w 126"/>
                  <a:gd name="T37" fmla="*/ 18 h 343"/>
                  <a:gd name="T38" fmla="*/ 2 w 126"/>
                  <a:gd name="T39" fmla="*/ 13 h 343"/>
                  <a:gd name="T40" fmla="*/ 2 w 126"/>
                  <a:gd name="T41" fmla="*/ 9 h 343"/>
                  <a:gd name="T42" fmla="*/ 3 w 126"/>
                  <a:gd name="T43" fmla="*/ 5 h 343"/>
                  <a:gd name="T44" fmla="*/ 3 w 126"/>
                  <a:gd name="T45" fmla="*/ 2 h 343"/>
                  <a:gd name="T46" fmla="*/ 3 w 126"/>
                  <a:gd name="T47" fmla="*/ 0 h 343"/>
                  <a:gd name="T48" fmla="*/ 4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2" name="Freeform 199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41 w 332"/>
                  <a:gd name="T1" fmla="*/ 20 h 160"/>
                  <a:gd name="T2" fmla="*/ 40 w 332"/>
                  <a:gd name="T3" fmla="*/ 19 h 160"/>
                  <a:gd name="T4" fmla="*/ 39 w 332"/>
                  <a:gd name="T5" fmla="*/ 17 h 160"/>
                  <a:gd name="T6" fmla="*/ 38 w 332"/>
                  <a:gd name="T7" fmla="*/ 15 h 160"/>
                  <a:gd name="T8" fmla="*/ 36 w 332"/>
                  <a:gd name="T9" fmla="*/ 12 h 160"/>
                  <a:gd name="T10" fmla="*/ 34 w 332"/>
                  <a:gd name="T11" fmla="*/ 10 h 160"/>
                  <a:gd name="T12" fmla="*/ 31 w 332"/>
                  <a:gd name="T13" fmla="*/ 8 h 160"/>
                  <a:gd name="T14" fmla="*/ 28 w 332"/>
                  <a:gd name="T15" fmla="*/ 6 h 160"/>
                  <a:gd name="T16" fmla="*/ 25 w 332"/>
                  <a:gd name="T17" fmla="*/ 5 h 160"/>
                  <a:gd name="T18" fmla="*/ 22 w 332"/>
                  <a:gd name="T19" fmla="*/ 3 h 160"/>
                  <a:gd name="T20" fmla="*/ 19 w 332"/>
                  <a:gd name="T21" fmla="*/ 2 h 160"/>
                  <a:gd name="T22" fmla="*/ 16 w 332"/>
                  <a:gd name="T23" fmla="*/ 1 h 160"/>
                  <a:gd name="T24" fmla="*/ 13 w 332"/>
                  <a:gd name="T25" fmla="*/ 0 h 160"/>
                  <a:gd name="T26" fmla="*/ 9 w 332"/>
                  <a:gd name="T27" fmla="*/ 0 h 160"/>
                  <a:gd name="T28" fmla="*/ 6 w 332"/>
                  <a:gd name="T29" fmla="*/ 1 h 160"/>
                  <a:gd name="T30" fmla="*/ 3 w 332"/>
                  <a:gd name="T31" fmla="*/ 2 h 160"/>
                  <a:gd name="T32" fmla="*/ 0 w 332"/>
                  <a:gd name="T33" fmla="*/ 3 h 160"/>
                  <a:gd name="T34" fmla="*/ 0 w 332"/>
                  <a:gd name="T35" fmla="*/ 3 h 160"/>
                  <a:gd name="T36" fmla="*/ 1 w 332"/>
                  <a:gd name="T37" fmla="*/ 3 h 160"/>
                  <a:gd name="T38" fmla="*/ 4 w 332"/>
                  <a:gd name="T39" fmla="*/ 3 h 160"/>
                  <a:gd name="T40" fmla="*/ 6 w 332"/>
                  <a:gd name="T41" fmla="*/ 2 h 160"/>
                  <a:gd name="T42" fmla="*/ 9 w 332"/>
                  <a:gd name="T43" fmla="*/ 2 h 160"/>
                  <a:gd name="T44" fmla="*/ 13 w 332"/>
                  <a:gd name="T45" fmla="*/ 2 h 160"/>
                  <a:gd name="T46" fmla="*/ 16 w 332"/>
                  <a:gd name="T47" fmla="*/ 3 h 160"/>
                  <a:gd name="T48" fmla="*/ 19 w 332"/>
                  <a:gd name="T49" fmla="*/ 3 h 160"/>
                  <a:gd name="T50" fmla="*/ 24 w 332"/>
                  <a:gd name="T51" fmla="*/ 5 h 160"/>
                  <a:gd name="T52" fmla="*/ 28 w 332"/>
                  <a:gd name="T53" fmla="*/ 8 h 160"/>
                  <a:gd name="T54" fmla="*/ 31 w 332"/>
                  <a:gd name="T55" fmla="*/ 11 h 160"/>
                  <a:gd name="T56" fmla="*/ 35 w 332"/>
                  <a:gd name="T57" fmla="*/ 13 h 160"/>
                  <a:gd name="T58" fmla="*/ 37 w 332"/>
                  <a:gd name="T59" fmla="*/ 16 h 160"/>
                  <a:gd name="T60" fmla="*/ 39 w 332"/>
                  <a:gd name="T61" fmla="*/ 18 h 160"/>
                  <a:gd name="T62" fmla="*/ 41 w 332"/>
                  <a:gd name="T63" fmla="*/ 20 h 160"/>
                  <a:gd name="T64" fmla="*/ 41 w 332"/>
                  <a:gd name="T65" fmla="*/ 2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3" name="Freeform 200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41 w 373"/>
                  <a:gd name="T1" fmla="*/ 167 h 1340"/>
                  <a:gd name="T2" fmla="*/ 30 w 373"/>
                  <a:gd name="T3" fmla="*/ 166 h 1340"/>
                  <a:gd name="T4" fmla="*/ 20 w 373"/>
                  <a:gd name="T5" fmla="*/ 163 h 1340"/>
                  <a:gd name="T6" fmla="*/ 12 w 373"/>
                  <a:gd name="T7" fmla="*/ 159 h 1340"/>
                  <a:gd name="T8" fmla="*/ 6 w 373"/>
                  <a:gd name="T9" fmla="*/ 152 h 1340"/>
                  <a:gd name="T10" fmla="*/ 5 w 373"/>
                  <a:gd name="T11" fmla="*/ 142 h 1340"/>
                  <a:gd name="T12" fmla="*/ 8 w 373"/>
                  <a:gd name="T13" fmla="*/ 128 h 1340"/>
                  <a:gd name="T14" fmla="*/ 17 w 373"/>
                  <a:gd name="T15" fmla="*/ 109 h 1340"/>
                  <a:gd name="T16" fmla="*/ 31 w 373"/>
                  <a:gd name="T17" fmla="*/ 88 h 1340"/>
                  <a:gd name="T18" fmla="*/ 39 w 373"/>
                  <a:gd name="T19" fmla="*/ 70 h 1340"/>
                  <a:gd name="T20" fmla="*/ 44 w 373"/>
                  <a:gd name="T21" fmla="*/ 54 h 1340"/>
                  <a:gd name="T22" fmla="*/ 46 w 373"/>
                  <a:gd name="T23" fmla="*/ 39 h 1340"/>
                  <a:gd name="T24" fmla="*/ 44 w 373"/>
                  <a:gd name="T25" fmla="*/ 27 h 1340"/>
                  <a:gd name="T26" fmla="*/ 40 w 373"/>
                  <a:gd name="T27" fmla="*/ 17 h 1340"/>
                  <a:gd name="T28" fmla="*/ 34 w 373"/>
                  <a:gd name="T29" fmla="*/ 9 h 1340"/>
                  <a:gd name="T30" fmla="*/ 27 w 373"/>
                  <a:gd name="T31" fmla="*/ 3 h 1340"/>
                  <a:gd name="T32" fmla="*/ 20 w 373"/>
                  <a:gd name="T33" fmla="*/ 1 h 1340"/>
                  <a:gd name="T34" fmla="*/ 14 w 373"/>
                  <a:gd name="T35" fmla="*/ 1 h 1340"/>
                  <a:gd name="T36" fmla="*/ 10 w 373"/>
                  <a:gd name="T37" fmla="*/ 2 h 1340"/>
                  <a:gd name="T38" fmla="*/ 7 w 373"/>
                  <a:gd name="T39" fmla="*/ 5 h 1340"/>
                  <a:gd name="T40" fmla="*/ 4 w 373"/>
                  <a:gd name="T41" fmla="*/ 8 h 1340"/>
                  <a:gd name="T42" fmla="*/ 2 w 373"/>
                  <a:gd name="T43" fmla="*/ 11 h 1340"/>
                  <a:gd name="T44" fmla="*/ 0 w 373"/>
                  <a:gd name="T45" fmla="*/ 14 h 1340"/>
                  <a:gd name="T46" fmla="*/ 0 w 373"/>
                  <a:gd name="T47" fmla="*/ 16 h 1340"/>
                  <a:gd name="T48" fmla="*/ 0 w 373"/>
                  <a:gd name="T49" fmla="*/ 16 h 1340"/>
                  <a:gd name="T50" fmla="*/ 1 w 373"/>
                  <a:gd name="T51" fmla="*/ 14 h 1340"/>
                  <a:gd name="T52" fmla="*/ 2 w 373"/>
                  <a:gd name="T53" fmla="*/ 12 h 1340"/>
                  <a:gd name="T54" fmla="*/ 5 w 373"/>
                  <a:gd name="T55" fmla="*/ 10 h 1340"/>
                  <a:gd name="T56" fmla="*/ 8 w 373"/>
                  <a:gd name="T57" fmla="*/ 7 h 1340"/>
                  <a:gd name="T58" fmla="*/ 12 w 373"/>
                  <a:gd name="T59" fmla="*/ 5 h 1340"/>
                  <a:gd name="T60" fmla="*/ 16 w 373"/>
                  <a:gd name="T61" fmla="*/ 4 h 1340"/>
                  <a:gd name="T62" fmla="*/ 21 w 373"/>
                  <a:gd name="T63" fmla="*/ 4 h 1340"/>
                  <a:gd name="T64" fmla="*/ 26 w 373"/>
                  <a:gd name="T65" fmla="*/ 6 h 1340"/>
                  <a:gd name="T66" fmla="*/ 31 w 373"/>
                  <a:gd name="T67" fmla="*/ 9 h 1340"/>
                  <a:gd name="T68" fmla="*/ 36 w 373"/>
                  <a:gd name="T69" fmla="*/ 15 h 1340"/>
                  <a:gd name="T70" fmla="*/ 40 w 373"/>
                  <a:gd name="T71" fmla="*/ 22 h 1340"/>
                  <a:gd name="T72" fmla="*/ 43 w 373"/>
                  <a:gd name="T73" fmla="*/ 30 h 1340"/>
                  <a:gd name="T74" fmla="*/ 45 w 373"/>
                  <a:gd name="T75" fmla="*/ 40 h 1340"/>
                  <a:gd name="T76" fmla="*/ 44 w 373"/>
                  <a:gd name="T77" fmla="*/ 51 h 1340"/>
                  <a:gd name="T78" fmla="*/ 40 w 373"/>
                  <a:gd name="T79" fmla="*/ 63 h 1340"/>
                  <a:gd name="T80" fmla="*/ 33 w 373"/>
                  <a:gd name="T81" fmla="*/ 77 h 1340"/>
                  <a:gd name="T82" fmla="*/ 25 w 373"/>
                  <a:gd name="T83" fmla="*/ 90 h 1340"/>
                  <a:gd name="T84" fmla="*/ 18 w 373"/>
                  <a:gd name="T85" fmla="*/ 102 h 1340"/>
                  <a:gd name="T86" fmla="*/ 11 w 373"/>
                  <a:gd name="T87" fmla="*/ 113 h 1340"/>
                  <a:gd name="T88" fmla="*/ 6 w 373"/>
                  <a:gd name="T89" fmla="*/ 123 h 1340"/>
                  <a:gd name="T90" fmla="*/ 2 w 373"/>
                  <a:gd name="T91" fmla="*/ 133 h 1340"/>
                  <a:gd name="T92" fmla="*/ 0 w 373"/>
                  <a:gd name="T93" fmla="*/ 142 h 1340"/>
                  <a:gd name="T94" fmla="*/ 2 w 373"/>
                  <a:gd name="T95" fmla="*/ 150 h 1340"/>
                  <a:gd name="T96" fmla="*/ 7 w 373"/>
                  <a:gd name="T97" fmla="*/ 157 h 1340"/>
                  <a:gd name="T98" fmla="*/ 13 w 373"/>
                  <a:gd name="T99" fmla="*/ 162 h 1340"/>
                  <a:gd name="T100" fmla="*/ 19 w 373"/>
                  <a:gd name="T101" fmla="*/ 165 h 1340"/>
                  <a:gd name="T102" fmla="*/ 26 w 373"/>
                  <a:gd name="T103" fmla="*/ 167 h 1340"/>
                  <a:gd name="T104" fmla="*/ 33 w 373"/>
                  <a:gd name="T105" fmla="*/ 168 h 1340"/>
                  <a:gd name="T106" fmla="*/ 39 w 373"/>
                  <a:gd name="T107" fmla="*/ 168 h 1340"/>
                  <a:gd name="T108" fmla="*/ 43 w 373"/>
                  <a:gd name="T109" fmla="*/ 168 h 1340"/>
                  <a:gd name="T110" fmla="*/ 46 w 373"/>
                  <a:gd name="T111" fmla="*/ 167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4" name="Freeform 201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3 w 110"/>
                  <a:gd name="T1" fmla="*/ 8 h 123"/>
                  <a:gd name="T2" fmla="*/ 14 w 110"/>
                  <a:gd name="T3" fmla="*/ 7 h 123"/>
                  <a:gd name="T4" fmla="*/ 14 w 110"/>
                  <a:gd name="T5" fmla="*/ 6 h 123"/>
                  <a:gd name="T6" fmla="*/ 14 w 110"/>
                  <a:gd name="T7" fmla="*/ 5 h 123"/>
                  <a:gd name="T8" fmla="*/ 14 w 110"/>
                  <a:gd name="T9" fmla="*/ 4 h 123"/>
                  <a:gd name="T10" fmla="*/ 13 w 110"/>
                  <a:gd name="T11" fmla="*/ 4 h 123"/>
                  <a:gd name="T12" fmla="*/ 12 w 110"/>
                  <a:gd name="T13" fmla="*/ 3 h 123"/>
                  <a:gd name="T14" fmla="*/ 11 w 110"/>
                  <a:gd name="T15" fmla="*/ 3 h 123"/>
                  <a:gd name="T16" fmla="*/ 10 w 110"/>
                  <a:gd name="T17" fmla="*/ 3 h 123"/>
                  <a:gd name="T18" fmla="*/ 10 w 110"/>
                  <a:gd name="T19" fmla="*/ 2 h 123"/>
                  <a:gd name="T20" fmla="*/ 9 w 110"/>
                  <a:gd name="T21" fmla="*/ 1 h 123"/>
                  <a:gd name="T22" fmla="*/ 8 w 110"/>
                  <a:gd name="T23" fmla="*/ 1 h 123"/>
                  <a:gd name="T24" fmla="*/ 7 w 110"/>
                  <a:gd name="T25" fmla="*/ 0 h 123"/>
                  <a:gd name="T26" fmla="*/ 6 w 110"/>
                  <a:gd name="T27" fmla="*/ 1 h 123"/>
                  <a:gd name="T28" fmla="*/ 6 w 110"/>
                  <a:gd name="T29" fmla="*/ 1 h 123"/>
                  <a:gd name="T30" fmla="*/ 5 w 110"/>
                  <a:gd name="T31" fmla="*/ 2 h 123"/>
                  <a:gd name="T32" fmla="*/ 5 w 110"/>
                  <a:gd name="T33" fmla="*/ 3 h 123"/>
                  <a:gd name="T34" fmla="*/ 4 w 110"/>
                  <a:gd name="T35" fmla="*/ 3 h 123"/>
                  <a:gd name="T36" fmla="*/ 3 w 110"/>
                  <a:gd name="T37" fmla="*/ 3 h 123"/>
                  <a:gd name="T38" fmla="*/ 2 w 110"/>
                  <a:gd name="T39" fmla="*/ 3 h 123"/>
                  <a:gd name="T40" fmla="*/ 1 w 110"/>
                  <a:gd name="T41" fmla="*/ 4 h 123"/>
                  <a:gd name="T42" fmla="*/ 1 w 110"/>
                  <a:gd name="T43" fmla="*/ 5 h 123"/>
                  <a:gd name="T44" fmla="*/ 1 w 110"/>
                  <a:gd name="T45" fmla="*/ 6 h 123"/>
                  <a:gd name="T46" fmla="*/ 1 w 110"/>
                  <a:gd name="T47" fmla="*/ 7 h 123"/>
                  <a:gd name="T48" fmla="*/ 2 w 110"/>
                  <a:gd name="T49" fmla="*/ 8 h 123"/>
                  <a:gd name="T50" fmla="*/ 1 w 110"/>
                  <a:gd name="T51" fmla="*/ 9 h 123"/>
                  <a:gd name="T52" fmla="*/ 0 w 110"/>
                  <a:gd name="T53" fmla="*/ 10 h 123"/>
                  <a:gd name="T54" fmla="*/ 0 w 110"/>
                  <a:gd name="T55" fmla="*/ 11 h 123"/>
                  <a:gd name="T56" fmla="*/ 1 w 110"/>
                  <a:gd name="T57" fmla="*/ 12 h 123"/>
                  <a:gd name="T58" fmla="*/ 1 w 110"/>
                  <a:gd name="T59" fmla="*/ 13 h 123"/>
                  <a:gd name="T60" fmla="*/ 2 w 110"/>
                  <a:gd name="T61" fmla="*/ 13 h 123"/>
                  <a:gd name="T62" fmla="*/ 3 w 110"/>
                  <a:gd name="T63" fmla="*/ 13 h 123"/>
                  <a:gd name="T64" fmla="*/ 5 w 110"/>
                  <a:gd name="T65" fmla="*/ 13 h 123"/>
                  <a:gd name="T66" fmla="*/ 5 w 110"/>
                  <a:gd name="T67" fmla="*/ 14 h 123"/>
                  <a:gd name="T68" fmla="*/ 5 w 110"/>
                  <a:gd name="T69" fmla="*/ 15 h 123"/>
                  <a:gd name="T70" fmla="*/ 6 w 110"/>
                  <a:gd name="T71" fmla="*/ 16 h 123"/>
                  <a:gd name="T72" fmla="*/ 7 w 110"/>
                  <a:gd name="T73" fmla="*/ 16 h 123"/>
                  <a:gd name="T74" fmla="*/ 8 w 110"/>
                  <a:gd name="T75" fmla="*/ 16 h 123"/>
                  <a:gd name="T76" fmla="*/ 9 w 110"/>
                  <a:gd name="T77" fmla="*/ 15 h 123"/>
                  <a:gd name="T78" fmla="*/ 10 w 110"/>
                  <a:gd name="T79" fmla="*/ 14 h 123"/>
                  <a:gd name="T80" fmla="*/ 10 w 110"/>
                  <a:gd name="T81" fmla="*/ 13 h 123"/>
                  <a:gd name="T82" fmla="*/ 11 w 110"/>
                  <a:gd name="T83" fmla="*/ 13 h 123"/>
                  <a:gd name="T84" fmla="*/ 12 w 110"/>
                  <a:gd name="T85" fmla="*/ 13 h 123"/>
                  <a:gd name="T86" fmla="*/ 13 w 110"/>
                  <a:gd name="T87" fmla="*/ 13 h 123"/>
                  <a:gd name="T88" fmla="*/ 14 w 110"/>
                  <a:gd name="T89" fmla="*/ 12 h 123"/>
                  <a:gd name="T90" fmla="*/ 14 w 110"/>
                  <a:gd name="T91" fmla="*/ 11 h 123"/>
                  <a:gd name="T92" fmla="*/ 14 w 110"/>
                  <a:gd name="T93" fmla="*/ 10 h 123"/>
                  <a:gd name="T94" fmla="*/ 14 w 110"/>
                  <a:gd name="T95" fmla="*/ 9 h 123"/>
                  <a:gd name="T96" fmla="*/ 13 w 110"/>
                  <a:gd name="T97" fmla="*/ 8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5" name="Freeform 202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2 w 31"/>
                  <a:gd name="T1" fmla="*/ 4 h 33"/>
                  <a:gd name="T2" fmla="*/ 2 w 31"/>
                  <a:gd name="T3" fmla="*/ 4 h 33"/>
                  <a:gd name="T4" fmla="*/ 1 w 31"/>
                  <a:gd name="T5" fmla="*/ 3 h 33"/>
                  <a:gd name="T6" fmla="*/ 1 w 31"/>
                  <a:gd name="T7" fmla="*/ 3 h 33"/>
                  <a:gd name="T8" fmla="*/ 0 w 31"/>
                  <a:gd name="T9" fmla="*/ 2 h 33"/>
                  <a:gd name="T10" fmla="*/ 1 w 31"/>
                  <a:gd name="T11" fmla="*/ 1 h 33"/>
                  <a:gd name="T12" fmla="*/ 1 w 31"/>
                  <a:gd name="T13" fmla="*/ 0 h 33"/>
                  <a:gd name="T14" fmla="*/ 2 w 31"/>
                  <a:gd name="T15" fmla="*/ 0 h 33"/>
                  <a:gd name="T16" fmla="*/ 2 w 31"/>
                  <a:gd name="T17" fmla="*/ 0 h 33"/>
                  <a:gd name="T18" fmla="*/ 3 w 31"/>
                  <a:gd name="T19" fmla="*/ 0 h 33"/>
                  <a:gd name="T20" fmla="*/ 4 w 31"/>
                  <a:gd name="T21" fmla="*/ 0 h 33"/>
                  <a:gd name="T22" fmla="*/ 4 w 31"/>
                  <a:gd name="T23" fmla="*/ 1 h 33"/>
                  <a:gd name="T24" fmla="*/ 4 w 31"/>
                  <a:gd name="T25" fmla="*/ 2 h 33"/>
                  <a:gd name="T26" fmla="*/ 4 w 31"/>
                  <a:gd name="T27" fmla="*/ 3 h 33"/>
                  <a:gd name="T28" fmla="*/ 4 w 31"/>
                  <a:gd name="T29" fmla="*/ 3 h 33"/>
                  <a:gd name="T30" fmla="*/ 3 w 31"/>
                  <a:gd name="T31" fmla="*/ 4 h 33"/>
                  <a:gd name="T32" fmla="*/ 2 w 31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Freeform 203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3 w 111"/>
                  <a:gd name="T1" fmla="*/ 8 h 122"/>
                  <a:gd name="T2" fmla="*/ 14 w 111"/>
                  <a:gd name="T3" fmla="*/ 7 h 122"/>
                  <a:gd name="T4" fmla="*/ 14 w 111"/>
                  <a:gd name="T5" fmla="*/ 6 h 122"/>
                  <a:gd name="T6" fmla="*/ 14 w 111"/>
                  <a:gd name="T7" fmla="*/ 5 h 122"/>
                  <a:gd name="T8" fmla="*/ 14 w 111"/>
                  <a:gd name="T9" fmla="*/ 4 h 122"/>
                  <a:gd name="T10" fmla="*/ 13 w 111"/>
                  <a:gd name="T11" fmla="*/ 3 h 122"/>
                  <a:gd name="T12" fmla="*/ 12 w 111"/>
                  <a:gd name="T13" fmla="*/ 3 h 122"/>
                  <a:gd name="T14" fmla="*/ 11 w 111"/>
                  <a:gd name="T15" fmla="*/ 3 h 122"/>
                  <a:gd name="T16" fmla="*/ 10 w 111"/>
                  <a:gd name="T17" fmla="*/ 3 h 122"/>
                  <a:gd name="T18" fmla="*/ 10 w 111"/>
                  <a:gd name="T19" fmla="*/ 2 h 122"/>
                  <a:gd name="T20" fmla="*/ 9 w 111"/>
                  <a:gd name="T21" fmla="*/ 1 h 122"/>
                  <a:gd name="T22" fmla="*/ 8 w 111"/>
                  <a:gd name="T23" fmla="*/ 1 h 122"/>
                  <a:gd name="T24" fmla="*/ 7 w 111"/>
                  <a:gd name="T25" fmla="*/ 0 h 122"/>
                  <a:gd name="T26" fmla="*/ 6 w 111"/>
                  <a:gd name="T27" fmla="*/ 1 h 122"/>
                  <a:gd name="T28" fmla="*/ 6 w 111"/>
                  <a:gd name="T29" fmla="*/ 1 h 122"/>
                  <a:gd name="T30" fmla="*/ 5 w 111"/>
                  <a:gd name="T31" fmla="*/ 2 h 122"/>
                  <a:gd name="T32" fmla="*/ 5 w 111"/>
                  <a:gd name="T33" fmla="*/ 3 h 122"/>
                  <a:gd name="T34" fmla="*/ 4 w 111"/>
                  <a:gd name="T35" fmla="*/ 3 h 122"/>
                  <a:gd name="T36" fmla="*/ 3 w 111"/>
                  <a:gd name="T37" fmla="*/ 3 h 122"/>
                  <a:gd name="T38" fmla="*/ 2 w 111"/>
                  <a:gd name="T39" fmla="*/ 3 h 122"/>
                  <a:gd name="T40" fmla="*/ 1 w 111"/>
                  <a:gd name="T41" fmla="*/ 4 h 122"/>
                  <a:gd name="T42" fmla="*/ 1 w 111"/>
                  <a:gd name="T43" fmla="*/ 5 h 122"/>
                  <a:gd name="T44" fmla="*/ 1 w 111"/>
                  <a:gd name="T45" fmla="*/ 6 h 122"/>
                  <a:gd name="T46" fmla="*/ 1 w 111"/>
                  <a:gd name="T47" fmla="*/ 7 h 122"/>
                  <a:gd name="T48" fmla="*/ 2 w 111"/>
                  <a:gd name="T49" fmla="*/ 8 h 122"/>
                  <a:gd name="T50" fmla="*/ 1 w 111"/>
                  <a:gd name="T51" fmla="*/ 9 h 122"/>
                  <a:gd name="T52" fmla="*/ 1 w 111"/>
                  <a:gd name="T53" fmla="*/ 10 h 122"/>
                  <a:gd name="T54" fmla="*/ 0 w 111"/>
                  <a:gd name="T55" fmla="*/ 11 h 122"/>
                  <a:gd name="T56" fmla="*/ 1 w 111"/>
                  <a:gd name="T57" fmla="*/ 12 h 122"/>
                  <a:gd name="T58" fmla="*/ 1 w 111"/>
                  <a:gd name="T59" fmla="*/ 13 h 122"/>
                  <a:gd name="T60" fmla="*/ 2 w 111"/>
                  <a:gd name="T61" fmla="*/ 13 h 122"/>
                  <a:gd name="T62" fmla="*/ 3 w 111"/>
                  <a:gd name="T63" fmla="*/ 13 h 122"/>
                  <a:gd name="T64" fmla="*/ 5 w 111"/>
                  <a:gd name="T65" fmla="*/ 13 h 122"/>
                  <a:gd name="T66" fmla="*/ 5 w 111"/>
                  <a:gd name="T67" fmla="*/ 14 h 122"/>
                  <a:gd name="T68" fmla="*/ 5 w 111"/>
                  <a:gd name="T69" fmla="*/ 15 h 122"/>
                  <a:gd name="T70" fmla="*/ 6 w 111"/>
                  <a:gd name="T71" fmla="*/ 15 h 122"/>
                  <a:gd name="T72" fmla="*/ 7 w 111"/>
                  <a:gd name="T73" fmla="*/ 16 h 122"/>
                  <a:gd name="T74" fmla="*/ 8 w 111"/>
                  <a:gd name="T75" fmla="*/ 15 h 122"/>
                  <a:gd name="T76" fmla="*/ 9 w 111"/>
                  <a:gd name="T77" fmla="*/ 15 h 122"/>
                  <a:gd name="T78" fmla="*/ 10 w 111"/>
                  <a:gd name="T79" fmla="*/ 14 h 122"/>
                  <a:gd name="T80" fmla="*/ 10 w 111"/>
                  <a:gd name="T81" fmla="*/ 13 h 122"/>
                  <a:gd name="T82" fmla="*/ 11 w 111"/>
                  <a:gd name="T83" fmla="*/ 13 h 122"/>
                  <a:gd name="T84" fmla="*/ 12 w 111"/>
                  <a:gd name="T85" fmla="*/ 13 h 122"/>
                  <a:gd name="T86" fmla="*/ 13 w 111"/>
                  <a:gd name="T87" fmla="*/ 13 h 122"/>
                  <a:gd name="T88" fmla="*/ 14 w 111"/>
                  <a:gd name="T89" fmla="*/ 12 h 122"/>
                  <a:gd name="T90" fmla="*/ 14 w 111"/>
                  <a:gd name="T91" fmla="*/ 11 h 122"/>
                  <a:gd name="T92" fmla="*/ 14 w 111"/>
                  <a:gd name="T93" fmla="*/ 10 h 122"/>
                  <a:gd name="T94" fmla="*/ 14 w 111"/>
                  <a:gd name="T95" fmla="*/ 9 h 122"/>
                  <a:gd name="T96" fmla="*/ 13 w 111"/>
                  <a:gd name="T97" fmla="*/ 8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Freeform 204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2 w 32"/>
                  <a:gd name="T1" fmla="*/ 4 h 32"/>
                  <a:gd name="T2" fmla="*/ 2 w 32"/>
                  <a:gd name="T3" fmla="*/ 4 h 32"/>
                  <a:gd name="T4" fmla="*/ 1 w 32"/>
                  <a:gd name="T5" fmla="*/ 4 h 32"/>
                  <a:gd name="T6" fmla="*/ 1 w 32"/>
                  <a:gd name="T7" fmla="*/ 3 h 32"/>
                  <a:gd name="T8" fmla="*/ 0 w 32"/>
                  <a:gd name="T9" fmla="*/ 2 h 32"/>
                  <a:gd name="T10" fmla="*/ 1 w 32"/>
                  <a:gd name="T11" fmla="*/ 2 h 32"/>
                  <a:gd name="T12" fmla="*/ 1 w 32"/>
                  <a:gd name="T13" fmla="*/ 1 h 32"/>
                  <a:gd name="T14" fmla="*/ 2 w 32"/>
                  <a:gd name="T15" fmla="*/ 1 h 32"/>
                  <a:gd name="T16" fmla="*/ 2 w 32"/>
                  <a:gd name="T17" fmla="*/ 0 h 32"/>
                  <a:gd name="T18" fmla="*/ 3 w 32"/>
                  <a:gd name="T19" fmla="*/ 1 h 32"/>
                  <a:gd name="T20" fmla="*/ 4 w 32"/>
                  <a:gd name="T21" fmla="*/ 1 h 32"/>
                  <a:gd name="T22" fmla="*/ 4 w 32"/>
                  <a:gd name="T23" fmla="*/ 2 h 32"/>
                  <a:gd name="T24" fmla="*/ 4 w 32"/>
                  <a:gd name="T25" fmla="*/ 2 h 32"/>
                  <a:gd name="T26" fmla="*/ 4 w 32"/>
                  <a:gd name="T27" fmla="*/ 3 h 32"/>
                  <a:gd name="T28" fmla="*/ 4 w 32"/>
                  <a:gd name="T29" fmla="*/ 4 h 32"/>
                  <a:gd name="T30" fmla="*/ 3 w 32"/>
                  <a:gd name="T31" fmla="*/ 4 h 32"/>
                  <a:gd name="T32" fmla="*/ 2 w 32"/>
                  <a:gd name="T33" fmla="*/ 4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Freeform 205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7 w 136"/>
                  <a:gd name="T1" fmla="*/ 8 h 149"/>
                  <a:gd name="T2" fmla="*/ 17 w 136"/>
                  <a:gd name="T3" fmla="*/ 5 h 149"/>
                  <a:gd name="T4" fmla="*/ 17 w 136"/>
                  <a:gd name="T5" fmla="*/ 4 h 149"/>
                  <a:gd name="T6" fmla="*/ 16 w 136"/>
                  <a:gd name="T7" fmla="*/ 3 h 149"/>
                  <a:gd name="T8" fmla="*/ 14 w 136"/>
                  <a:gd name="T9" fmla="*/ 3 h 149"/>
                  <a:gd name="T10" fmla="*/ 13 w 136"/>
                  <a:gd name="T11" fmla="*/ 3 h 149"/>
                  <a:gd name="T12" fmla="*/ 12 w 136"/>
                  <a:gd name="T13" fmla="*/ 2 h 149"/>
                  <a:gd name="T14" fmla="*/ 10 w 136"/>
                  <a:gd name="T15" fmla="*/ 0 h 149"/>
                  <a:gd name="T16" fmla="*/ 8 w 136"/>
                  <a:gd name="T17" fmla="*/ 0 h 149"/>
                  <a:gd name="T18" fmla="*/ 6 w 136"/>
                  <a:gd name="T19" fmla="*/ 2 h 149"/>
                  <a:gd name="T20" fmla="*/ 5 w 136"/>
                  <a:gd name="T21" fmla="*/ 3 h 149"/>
                  <a:gd name="T22" fmla="*/ 4 w 136"/>
                  <a:gd name="T23" fmla="*/ 3 h 149"/>
                  <a:gd name="T24" fmla="*/ 2 w 136"/>
                  <a:gd name="T25" fmla="*/ 3 h 149"/>
                  <a:gd name="T26" fmla="*/ 1 w 136"/>
                  <a:gd name="T27" fmla="*/ 4 h 149"/>
                  <a:gd name="T28" fmla="*/ 0 w 136"/>
                  <a:gd name="T29" fmla="*/ 5 h 149"/>
                  <a:gd name="T30" fmla="*/ 1 w 136"/>
                  <a:gd name="T31" fmla="*/ 8 h 149"/>
                  <a:gd name="T32" fmla="*/ 1 w 136"/>
                  <a:gd name="T33" fmla="*/ 10 h 149"/>
                  <a:gd name="T34" fmla="*/ 0 w 136"/>
                  <a:gd name="T35" fmla="*/ 12 h 149"/>
                  <a:gd name="T36" fmla="*/ 1 w 136"/>
                  <a:gd name="T37" fmla="*/ 14 h 149"/>
                  <a:gd name="T38" fmla="*/ 2 w 136"/>
                  <a:gd name="T39" fmla="*/ 15 h 149"/>
                  <a:gd name="T40" fmla="*/ 4 w 136"/>
                  <a:gd name="T41" fmla="*/ 15 h 149"/>
                  <a:gd name="T42" fmla="*/ 5 w 136"/>
                  <a:gd name="T43" fmla="*/ 15 h 149"/>
                  <a:gd name="T44" fmla="*/ 6 w 136"/>
                  <a:gd name="T45" fmla="*/ 16 h 149"/>
                  <a:gd name="T46" fmla="*/ 8 w 136"/>
                  <a:gd name="T47" fmla="*/ 18 h 149"/>
                  <a:gd name="T48" fmla="*/ 10 w 136"/>
                  <a:gd name="T49" fmla="*/ 18 h 149"/>
                  <a:gd name="T50" fmla="*/ 12 w 136"/>
                  <a:gd name="T51" fmla="*/ 16 h 149"/>
                  <a:gd name="T52" fmla="*/ 13 w 136"/>
                  <a:gd name="T53" fmla="*/ 15 h 149"/>
                  <a:gd name="T54" fmla="*/ 14 w 136"/>
                  <a:gd name="T55" fmla="*/ 15 h 149"/>
                  <a:gd name="T56" fmla="*/ 15 w 136"/>
                  <a:gd name="T57" fmla="*/ 15 h 149"/>
                  <a:gd name="T58" fmla="*/ 16 w 136"/>
                  <a:gd name="T59" fmla="*/ 14 h 149"/>
                  <a:gd name="T60" fmla="*/ 17 w 136"/>
                  <a:gd name="T61" fmla="*/ 12 h 149"/>
                  <a:gd name="T62" fmla="*/ 17 w 136"/>
                  <a:gd name="T63" fmla="*/ 1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Freeform 206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3 w 39"/>
                  <a:gd name="T1" fmla="*/ 5 h 40"/>
                  <a:gd name="T2" fmla="*/ 2 w 39"/>
                  <a:gd name="T3" fmla="*/ 5 h 40"/>
                  <a:gd name="T4" fmla="*/ 1 w 39"/>
                  <a:gd name="T5" fmla="*/ 5 h 40"/>
                  <a:gd name="T6" fmla="*/ 1 w 39"/>
                  <a:gd name="T7" fmla="*/ 4 h 40"/>
                  <a:gd name="T8" fmla="*/ 0 w 39"/>
                  <a:gd name="T9" fmla="*/ 3 h 40"/>
                  <a:gd name="T10" fmla="*/ 1 w 39"/>
                  <a:gd name="T11" fmla="*/ 2 h 40"/>
                  <a:gd name="T12" fmla="*/ 1 w 39"/>
                  <a:gd name="T13" fmla="*/ 1 h 40"/>
                  <a:gd name="T14" fmla="*/ 2 w 39"/>
                  <a:gd name="T15" fmla="*/ 1 h 40"/>
                  <a:gd name="T16" fmla="*/ 3 w 39"/>
                  <a:gd name="T17" fmla="*/ 0 h 40"/>
                  <a:gd name="T18" fmla="*/ 4 w 39"/>
                  <a:gd name="T19" fmla="*/ 1 h 40"/>
                  <a:gd name="T20" fmla="*/ 5 w 39"/>
                  <a:gd name="T21" fmla="*/ 1 h 40"/>
                  <a:gd name="T22" fmla="*/ 5 w 39"/>
                  <a:gd name="T23" fmla="*/ 2 h 40"/>
                  <a:gd name="T24" fmla="*/ 5 w 39"/>
                  <a:gd name="T25" fmla="*/ 3 h 40"/>
                  <a:gd name="T26" fmla="*/ 5 w 39"/>
                  <a:gd name="T27" fmla="*/ 4 h 40"/>
                  <a:gd name="T28" fmla="*/ 5 w 39"/>
                  <a:gd name="T29" fmla="*/ 5 h 40"/>
                  <a:gd name="T30" fmla="*/ 4 w 39"/>
                  <a:gd name="T31" fmla="*/ 5 h 40"/>
                  <a:gd name="T32" fmla="*/ 3 w 39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Freeform 207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2 h 181"/>
                  <a:gd name="T2" fmla="*/ 3 w 129"/>
                  <a:gd name="T3" fmla="*/ 21 h 181"/>
                  <a:gd name="T4" fmla="*/ 6 w 129"/>
                  <a:gd name="T5" fmla="*/ 19 h 181"/>
                  <a:gd name="T6" fmla="*/ 9 w 129"/>
                  <a:gd name="T7" fmla="*/ 17 h 181"/>
                  <a:gd name="T8" fmla="*/ 12 w 129"/>
                  <a:gd name="T9" fmla="*/ 15 h 181"/>
                  <a:gd name="T10" fmla="*/ 14 w 129"/>
                  <a:gd name="T11" fmla="*/ 12 h 181"/>
                  <a:gd name="T12" fmla="*/ 15 w 129"/>
                  <a:gd name="T13" fmla="*/ 9 h 181"/>
                  <a:gd name="T14" fmla="*/ 16 w 129"/>
                  <a:gd name="T15" fmla="*/ 6 h 181"/>
                  <a:gd name="T16" fmla="*/ 15 w 129"/>
                  <a:gd name="T17" fmla="*/ 3 h 181"/>
                  <a:gd name="T18" fmla="*/ 14 w 129"/>
                  <a:gd name="T19" fmla="*/ 1 h 181"/>
                  <a:gd name="T20" fmla="*/ 12 w 129"/>
                  <a:gd name="T21" fmla="*/ 0 h 181"/>
                  <a:gd name="T22" fmla="*/ 10 w 129"/>
                  <a:gd name="T23" fmla="*/ 0 h 181"/>
                  <a:gd name="T24" fmla="*/ 9 w 129"/>
                  <a:gd name="T25" fmla="*/ 1 h 181"/>
                  <a:gd name="T26" fmla="*/ 7 w 129"/>
                  <a:gd name="T27" fmla="*/ 2 h 181"/>
                  <a:gd name="T28" fmla="*/ 6 w 129"/>
                  <a:gd name="T29" fmla="*/ 4 h 181"/>
                  <a:gd name="T30" fmla="*/ 6 w 129"/>
                  <a:gd name="T31" fmla="*/ 7 h 181"/>
                  <a:gd name="T32" fmla="*/ 6 w 129"/>
                  <a:gd name="T33" fmla="*/ 9 h 181"/>
                  <a:gd name="T34" fmla="*/ 6 w 129"/>
                  <a:gd name="T35" fmla="*/ 11 h 181"/>
                  <a:gd name="T36" fmla="*/ 6 w 129"/>
                  <a:gd name="T37" fmla="*/ 14 h 181"/>
                  <a:gd name="T38" fmla="*/ 5 w 129"/>
                  <a:gd name="T39" fmla="*/ 16 h 181"/>
                  <a:gd name="T40" fmla="*/ 3 w 129"/>
                  <a:gd name="T41" fmla="*/ 18 h 181"/>
                  <a:gd name="T42" fmla="*/ 2 w 129"/>
                  <a:gd name="T43" fmla="*/ 20 h 181"/>
                  <a:gd name="T44" fmla="*/ 1 w 129"/>
                  <a:gd name="T45" fmla="*/ 21 h 181"/>
                  <a:gd name="T46" fmla="*/ 0 w 129"/>
                  <a:gd name="T47" fmla="*/ 22 h 181"/>
                  <a:gd name="T48" fmla="*/ 0 w 129"/>
                  <a:gd name="T49" fmla="*/ 2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Freeform 208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7 w 90"/>
                  <a:gd name="T1" fmla="*/ 26 h 206"/>
                  <a:gd name="T2" fmla="*/ 9 w 90"/>
                  <a:gd name="T3" fmla="*/ 23 h 206"/>
                  <a:gd name="T4" fmla="*/ 10 w 90"/>
                  <a:gd name="T5" fmla="*/ 20 h 206"/>
                  <a:gd name="T6" fmla="*/ 11 w 90"/>
                  <a:gd name="T7" fmla="*/ 16 h 206"/>
                  <a:gd name="T8" fmla="*/ 12 w 90"/>
                  <a:gd name="T9" fmla="*/ 13 h 206"/>
                  <a:gd name="T10" fmla="*/ 11 w 90"/>
                  <a:gd name="T11" fmla="*/ 9 h 206"/>
                  <a:gd name="T12" fmla="*/ 11 w 90"/>
                  <a:gd name="T13" fmla="*/ 6 h 206"/>
                  <a:gd name="T14" fmla="*/ 9 w 90"/>
                  <a:gd name="T15" fmla="*/ 3 h 206"/>
                  <a:gd name="T16" fmla="*/ 7 w 90"/>
                  <a:gd name="T17" fmla="*/ 1 h 206"/>
                  <a:gd name="T18" fmla="*/ 5 w 90"/>
                  <a:gd name="T19" fmla="*/ 0 h 206"/>
                  <a:gd name="T20" fmla="*/ 3 w 90"/>
                  <a:gd name="T21" fmla="*/ 1 h 206"/>
                  <a:gd name="T22" fmla="*/ 1 w 90"/>
                  <a:gd name="T23" fmla="*/ 2 h 206"/>
                  <a:gd name="T24" fmla="*/ 1 w 90"/>
                  <a:gd name="T25" fmla="*/ 4 h 206"/>
                  <a:gd name="T26" fmla="*/ 0 w 90"/>
                  <a:gd name="T27" fmla="*/ 6 h 206"/>
                  <a:gd name="T28" fmla="*/ 1 w 90"/>
                  <a:gd name="T29" fmla="*/ 8 h 206"/>
                  <a:gd name="T30" fmla="*/ 2 w 90"/>
                  <a:gd name="T31" fmla="*/ 10 h 206"/>
                  <a:gd name="T32" fmla="*/ 4 w 90"/>
                  <a:gd name="T33" fmla="*/ 12 h 206"/>
                  <a:gd name="T34" fmla="*/ 5 w 90"/>
                  <a:gd name="T35" fmla="*/ 14 h 206"/>
                  <a:gd name="T36" fmla="*/ 6 w 90"/>
                  <a:gd name="T37" fmla="*/ 16 h 206"/>
                  <a:gd name="T38" fmla="*/ 7 w 90"/>
                  <a:gd name="T39" fmla="*/ 18 h 206"/>
                  <a:gd name="T40" fmla="*/ 7 w 90"/>
                  <a:gd name="T41" fmla="*/ 20 h 206"/>
                  <a:gd name="T42" fmla="*/ 7 w 90"/>
                  <a:gd name="T43" fmla="*/ 23 h 206"/>
                  <a:gd name="T44" fmla="*/ 7 w 90"/>
                  <a:gd name="T45" fmla="*/ 25 h 206"/>
                  <a:gd name="T46" fmla="*/ 7 w 90"/>
                  <a:gd name="T47" fmla="*/ 26 h 206"/>
                  <a:gd name="T48" fmla="*/ 7 w 90"/>
                  <a:gd name="T49" fmla="*/ 2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Freeform 209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0 h 99"/>
                  <a:gd name="T2" fmla="*/ 1 w 201"/>
                  <a:gd name="T3" fmla="*/ 11 h 99"/>
                  <a:gd name="T4" fmla="*/ 3 w 201"/>
                  <a:gd name="T5" fmla="*/ 11 h 99"/>
                  <a:gd name="T6" fmla="*/ 4 w 201"/>
                  <a:gd name="T7" fmla="*/ 12 h 99"/>
                  <a:gd name="T8" fmla="*/ 6 w 201"/>
                  <a:gd name="T9" fmla="*/ 12 h 99"/>
                  <a:gd name="T10" fmla="*/ 8 w 201"/>
                  <a:gd name="T11" fmla="*/ 13 h 99"/>
                  <a:gd name="T12" fmla="*/ 10 w 201"/>
                  <a:gd name="T13" fmla="*/ 13 h 99"/>
                  <a:gd name="T14" fmla="*/ 12 w 201"/>
                  <a:gd name="T15" fmla="*/ 13 h 99"/>
                  <a:gd name="T16" fmla="*/ 14 w 201"/>
                  <a:gd name="T17" fmla="*/ 13 h 99"/>
                  <a:gd name="T18" fmla="*/ 15 w 201"/>
                  <a:gd name="T19" fmla="*/ 12 h 99"/>
                  <a:gd name="T20" fmla="*/ 17 w 201"/>
                  <a:gd name="T21" fmla="*/ 12 h 99"/>
                  <a:gd name="T22" fmla="*/ 19 w 201"/>
                  <a:gd name="T23" fmla="*/ 12 h 99"/>
                  <a:gd name="T24" fmla="*/ 20 w 201"/>
                  <a:gd name="T25" fmla="*/ 11 h 99"/>
                  <a:gd name="T26" fmla="*/ 21 w 201"/>
                  <a:gd name="T27" fmla="*/ 10 h 99"/>
                  <a:gd name="T28" fmla="*/ 23 w 201"/>
                  <a:gd name="T29" fmla="*/ 9 h 99"/>
                  <a:gd name="T30" fmla="*/ 23 w 201"/>
                  <a:gd name="T31" fmla="*/ 8 h 99"/>
                  <a:gd name="T32" fmla="*/ 24 w 201"/>
                  <a:gd name="T33" fmla="*/ 6 h 99"/>
                  <a:gd name="T34" fmla="*/ 25 w 201"/>
                  <a:gd name="T35" fmla="*/ 4 h 99"/>
                  <a:gd name="T36" fmla="*/ 24 w 201"/>
                  <a:gd name="T37" fmla="*/ 2 h 99"/>
                  <a:gd name="T38" fmla="*/ 23 w 201"/>
                  <a:gd name="T39" fmla="*/ 1 h 99"/>
                  <a:gd name="T40" fmla="*/ 21 w 201"/>
                  <a:gd name="T41" fmla="*/ 0 h 99"/>
                  <a:gd name="T42" fmla="*/ 19 w 201"/>
                  <a:gd name="T43" fmla="*/ 1 h 99"/>
                  <a:gd name="T44" fmla="*/ 17 w 201"/>
                  <a:gd name="T45" fmla="*/ 2 h 99"/>
                  <a:gd name="T46" fmla="*/ 15 w 201"/>
                  <a:gd name="T47" fmla="*/ 3 h 99"/>
                  <a:gd name="T48" fmla="*/ 13 w 201"/>
                  <a:gd name="T49" fmla="*/ 5 h 99"/>
                  <a:gd name="T50" fmla="*/ 12 w 201"/>
                  <a:gd name="T51" fmla="*/ 7 h 99"/>
                  <a:gd name="T52" fmla="*/ 10 w 201"/>
                  <a:gd name="T53" fmla="*/ 8 h 99"/>
                  <a:gd name="T54" fmla="*/ 8 w 201"/>
                  <a:gd name="T55" fmla="*/ 9 h 99"/>
                  <a:gd name="T56" fmla="*/ 5 w 201"/>
                  <a:gd name="T57" fmla="*/ 10 h 99"/>
                  <a:gd name="T58" fmla="*/ 3 w 201"/>
                  <a:gd name="T59" fmla="*/ 10 h 99"/>
                  <a:gd name="T60" fmla="*/ 1 w 201"/>
                  <a:gd name="T61" fmla="*/ 10 h 99"/>
                  <a:gd name="T62" fmla="*/ 0 w 201"/>
                  <a:gd name="T63" fmla="*/ 10 h 99"/>
                  <a:gd name="T64" fmla="*/ 0 w 201"/>
                  <a:gd name="T65" fmla="*/ 1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Freeform 210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2 w 198"/>
                  <a:gd name="T3" fmla="*/ 3 h 100"/>
                  <a:gd name="T4" fmla="*/ 5 w 198"/>
                  <a:gd name="T5" fmla="*/ 6 h 100"/>
                  <a:gd name="T6" fmla="*/ 7 w 198"/>
                  <a:gd name="T7" fmla="*/ 9 h 100"/>
                  <a:gd name="T8" fmla="*/ 10 w 198"/>
                  <a:gd name="T9" fmla="*/ 11 h 100"/>
                  <a:gd name="T10" fmla="*/ 14 w 198"/>
                  <a:gd name="T11" fmla="*/ 12 h 100"/>
                  <a:gd name="T12" fmla="*/ 17 w 198"/>
                  <a:gd name="T13" fmla="*/ 13 h 100"/>
                  <a:gd name="T14" fmla="*/ 20 w 198"/>
                  <a:gd name="T15" fmla="*/ 13 h 100"/>
                  <a:gd name="T16" fmla="*/ 23 w 198"/>
                  <a:gd name="T17" fmla="*/ 12 h 100"/>
                  <a:gd name="T18" fmla="*/ 24 w 198"/>
                  <a:gd name="T19" fmla="*/ 10 h 100"/>
                  <a:gd name="T20" fmla="*/ 25 w 198"/>
                  <a:gd name="T21" fmla="*/ 8 h 100"/>
                  <a:gd name="T22" fmla="*/ 25 w 198"/>
                  <a:gd name="T23" fmla="*/ 6 h 100"/>
                  <a:gd name="T24" fmla="*/ 23 w 198"/>
                  <a:gd name="T25" fmla="*/ 5 h 100"/>
                  <a:gd name="T26" fmla="*/ 22 w 198"/>
                  <a:gd name="T27" fmla="*/ 4 h 100"/>
                  <a:gd name="T28" fmla="*/ 19 w 198"/>
                  <a:gd name="T29" fmla="*/ 3 h 100"/>
                  <a:gd name="T30" fmla="*/ 17 w 198"/>
                  <a:gd name="T31" fmla="*/ 3 h 100"/>
                  <a:gd name="T32" fmla="*/ 14 w 198"/>
                  <a:gd name="T33" fmla="*/ 4 h 100"/>
                  <a:gd name="T34" fmla="*/ 12 w 198"/>
                  <a:gd name="T35" fmla="*/ 5 h 100"/>
                  <a:gd name="T36" fmla="*/ 10 w 198"/>
                  <a:gd name="T37" fmla="*/ 5 h 100"/>
                  <a:gd name="T38" fmla="*/ 8 w 198"/>
                  <a:gd name="T39" fmla="*/ 4 h 100"/>
                  <a:gd name="T40" fmla="*/ 6 w 198"/>
                  <a:gd name="T41" fmla="*/ 3 h 100"/>
                  <a:gd name="T42" fmla="*/ 4 w 198"/>
                  <a:gd name="T43" fmla="*/ 2 h 100"/>
                  <a:gd name="T44" fmla="*/ 2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Freeform 211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4 h 174"/>
                  <a:gd name="T4" fmla="*/ 1 w 136"/>
                  <a:gd name="T5" fmla="*/ 7 h 174"/>
                  <a:gd name="T6" fmla="*/ 2 w 136"/>
                  <a:gd name="T7" fmla="*/ 11 h 174"/>
                  <a:gd name="T8" fmla="*/ 3 w 136"/>
                  <a:gd name="T9" fmla="*/ 15 h 174"/>
                  <a:gd name="T10" fmla="*/ 5 w 136"/>
                  <a:gd name="T11" fmla="*/ 18 h 174"/>
                  <a:gd name="T12" fmla="*/ 7 w 136"/>
                  <a:gd name="T13" fmla="*/ 20 h 174"/>
                  <a:gd name="T14" fmla="*/ 10 w 136"/>
                  <a:gd name="T15" fmla="*/ 22 h 174"/>
                  <a:gd name="T16" fmla="*/ 13 w 136"/>
                  <a:gd name="T17" fmla="*/ 22 h 174"/>
                  <a:gd name="T18" fmla="*/ 15 w 136"/>
                  <a:gd name="T19" fmla="*/ 22 h 174"/>
                  <a:gd name="T20" fmla="*/ 17 w 136"/>
                  <a:gd name="T21" fmla="*/ 21 h 174"/>
                  <a:gd name="T22" fmla="*/ 17 w 136"/>
                  <a:gd name="T23" fmla="*/ 19 h 174"/>
                  <a:gd name="T24" fmla="*/ 17 w 136"/>
                  <a:gd name="T25" fmla="*/ 17 h 174"/>
                  <a:gd name="T26" fmla="*/ 16 w 136"/>
                  <a:gd name="T27" fmla="*/ 15 h 174"/>
                  <a:gd name="T28" fmla="*/ 15 w 136"/>
                  <a:gd name="T29" fmla="*/ 13 h 174"/>
                  <a:gd name="T30" fmla="*/ 12 w 136"/>
                  <a:gd name="T31" fmla="*/ 12 h 174"/>
                  <a:gd name="T32" fmla="*/ 10 w 136"/>
                  <a:gd name="T33" fmla="*/ 11 h 174"/>
                  <a:gd name="T34" fmla="*/ 8 w 136"/>
                  <a:gd name="T35" fmla="*/ 11 h 174"/>
                  <a:gd name="T36" fmla="*/ 6 w 136"/>
                  <a:gd name="T37" fmla="*/ 10 h 174"/>
                  <a:gd name="T38" fmla="*/ 4 w 136"/>
                  <a:gd name="T39" fmla="*/ 8 h 174"/>
                  <a:gd name="T40" fmla="*/ 3 w 136"/>
                  <a:gd name="T41" fmla="*/ 6 h 174"/>
                  <a:gd name="T42" fmla="*/ 2 w 136"/>
                  <a:gd name="T43" fmla="*/ 4 h 174"/>
                  <a:gd name="T44" fmla="*/ 1 w 136"/>
                  <a:gd name="T45" fmla="*/ 2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Freeform 212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1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1 h 163"/>
                  <a:gd name="T8" fmla="*/ 2 w 469"/>
                  <a:gd name="T9" fmla="*/ 2 h 163"/>
                  <a:gd name="T10" fmla="*/ 4 w 469"/>
                  <a:gd name="T11" fmla="*/ 4 h 163"/>
                  <a:gd name="T12" fmla="*/ 6 w 469"/>
                  <a:gd name="T13" fmla="*/ 6 h 163"/>
                  <a:gd name="T14" fmla="*/ 9 w 469"/>
                  <a:gd name="T15" fmla="*/ 8 h 163"/>
                  <a:gd name="T16" fmla="*/ 13 w 469"/>
                  <a:gd name="T17" fmla="*/ 10 h 163"/>
                  <a:gd name="T18" fmla="*/ 17 w 469"/>
                  <a:gd name="T19" fmla="*/ 13 h 163"/>
                  <a:gd name="T20" fmla="*/ 21 w 469"/>
                  <a:gd name="T21" fmla="*/ 15 h 163"/>
                  <a:gd name="T22" fmla="*/ 26 w 469"/>
                  <a:gd name="T23" fmla="*/ 17 h 163"/>
                  <a:gd name="T24" fmla="*/ 31 w 469"/>
                  <a:gd name="T25" fmla="*/ 18 h 163"/>
                  <a:gd name="T26" fmla="*/ 35 w 469"/>
                  <a:gd name="T27" fmla="*/ 19 h 163"/>
                  <a:gd name="T28" fmla="*/ 40 w 469"/>
                  <a:gd name="T29" fmla="*/ 20 h 163"/>
                  <a:gd name="T30" fmla="*/ 45 w 469"/>
                  <a:gd name="T31" fmla="*/ 20 h 163"/>
                  <a:gd name="T32" fmla="*/ 50 w 469"/>
                  <a:gd name="T33" fmla="*/ 19 h 163"/>
                  <a:gd name="T34" fmla="*/ 53 w 469"/>
                  <a:gd name="T35" fmla="*/ 18 h 163"/>
                  <a:gd name="T36" fmla="*/ 55 w 469"/>
                  <a:gd name="T37" fmla="*/ 16 h 163"/>
                  <a:gd name="T38" fmla="*/ 56 w 469"/>
                  <a:gd name="T39" fmla="*/ 15 h 163"/>
                  <a:gd name="T40" fmla="*/ 57 w 469"/>
                  <a:gd name="T41" fmla="*/ 13 h 163"/>
                  <a:gd name="T42" fmla="*/ 58 w 469"/>
                  <a:gd name="T43" fmla="*/ 11 h 163"/>
                  <a:gd name="T44" fmla="*/ 58 w 469"/>
                  <a:gd name="T45" fmla="*/ 10 h 163"/>
                  <a:gd name="T46" fmla="*/ 58 w 469"/>
                  <a:gd name="T47" fmla="*/ 9 h 163"/>
                  <a:gd name="T48" fmla="*/ 58 w 469"/>
                  <a:gd name="T49" fmla="*/ 8 h 163"/>
                  <a:gd name="T50" fmla="*/ 58 w 469"/>
                  <a:gd name="T51" fmla="*/ 8 h 163"/>
                  <a:gd name="T52" fmla="*/ 58 w 469"/>
                  <a:gd name="T53" fmla="*/ 9 h 163"/>
                  <a:gd name="T54" fmla="*/ 57 w 469"/>
                  <a:gd name="T55" fmla="*/ 10 h 163"/>
                  <a:gd name="T56" fmla="*/ 56 w 469"/>
                  <a:gd name="T57" fmla="*/ 12 h 163"/>
                  <a:gd name="T58" fmla="*/ 55 w 469"/>
                  <a:gd name="T59" fmla="*/ 13 h 163"/>
                  <a:gd name="T60" fmla="*/ 54 w 469"/>
                  <a:gd name="T61" fmla="*/ 15 h 163"/>
                  <a:gd name="T62" fmla="*/ 51 w 469"/>
                  <a:gd name="T63" fmla="*/ 16 h 163"/>
                  <a:gd name="T64" fmla="*/ 49 w 469"/>
                  <a:gd name="T65" fmla="*/ 17 h 163"/>
                  <a:gd name="T66" fmla="*/ 45 w 469"/>
                  <a:gd name="T67" fmla="*/ 18 h 163"/>
                  <a:gd name="T68" fmla="*/ 41 w 469"/>
                  <a:gd name="T69" fmla="*/ 18 h 163"/>
                  <a:gd name="T70" fmla="*/ 37 w 469"/>
                  <a:gd name="T71" fmla="*/ 17 h 163"/>
                  <a:gd name="T72" fmla="*/ 31 w 469"/>
                  <a:gd name="T73" fmla="*/ 16 h 163"/>
                  <a:gd name="T74" fmla="*/ 25 w 469"/>
                  <a:gd name="T75" fmla="*/ 14 h 163"/>
                  <a:gd name="T76" fmla="*/ 18 w 469"/>
                  <a:gd name="T77" fmla="*/ 10 h 163"/>
                  <a:gd name="T78" fmla="*/ 10 w 469"/>
                  <a:gd name="T79" fmla="*/ 6 h 163"/>
                  <a:gd name="T80" fmla="*/ 1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6" name="Freeform 213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1 w 142"/>
                  <a:gd name="T1" fmla="*/ 17 h 145"/>
                  <a:gd name="T2" fmla="*/ 9 w 142"/>
                  <a:gd name="T3" fmla="*/ 19 h 145"/>
                  <a:gd name="T4" fmla="*/ 6 w 142"/>
                  <a:gd name="T5" fmla="*/ 18 h 145"/>
                  <a:gd name="T6" fmla="*/ 5 w 142"/>
                  <a:gd name="T7" fmla="*/ 16 h 145"/>
                  <a:gd name="T8" fmla="*/ 4 w 142"/>
                  <a:gd name="T9" fmla="*/ 15 h 145"/>
                  <a:gd name="T10" fmla="*/ 3 w 142"/>
                  <a:gd name="T11" fmla="*/ 15 h 145"/>
                  <a:gd name="T12" fmla="*/ 2 w 142"/>
                  <a:gd name="T13" fmla="*/ 14 h 145"/>
                  <a:gd name="T14" fmla="*/ 1 w 142"/>
                  <a:gd name="T15" fmla="*/ 13 h 145"/>
                  <a:gd name="T16" fmla="*/ 0 w 142"/>
                  <a:gd name="T17" fmla="*/ 11 h 145"/>
                  <a:gd name="T18" fmla="*/ 2 w 142"/>
                  <a:gd name="T19" fmla="*/ 9 h 145"/>
                  <a:gd name="T20" fmla="*/ 2 w 142"/>
                  <a:gd name="T21" fmla="*/ 7 h 145"/>
                  <a:gd name="T22" fmla="*/ 2 w 142"/>
                  <a:gd name="T23" fmla="*/ 4 h 145"/>
                  <a:gd name="T24" fmla="*/ 3 w 142"/>
                  <a:gd name="T25" fmla="*/ 3 h 145"/>
                  <a:gd name="T26" fmla="*/ 4 w 142"/>
                  <a:gd name="T27" fmla="*/ 2 h 145"/>
                  <a:gd name="T28" fmla="*/ 5 w 142"/>
                  <a:gd name="T29" fmla="*/ 2 h 145"/>
                  <a:gd name="T30" fmla="*/ 7 w 142"/>
                  <a:gd name="T31" fmla="*/ 3 h 145"/>
                  <a:gd name="T32" fmla="*/ 8 w 142"/>
                  <a:gd name="T33" fmla="*/ 2 h 145"/>
                  <a:gd name="T34" fmla="*/ 10 w 142"/>
                  <a:gd name="T35" fmla="*/ 0 h 145"/>
                  <a:gd name="T36" fmla="*/ 12 w 142"/>
                  <a:gd name="T37" fmla="*/ 1 h 145"/>
                  <a:gd name="T38" fmla="*/ 14 w 142"/>
                  <a:gd name="T39" fmla="*/ 3 h 145"/>
                  <a:gd name="T40" fmla="*/ 14 w 142"/>
                  <a:gd name="T41" fmla="*/ 4 h 145"/>
                  <a:gd name="T42" fmla="*/ 16 w 142"/>
                  <a:gd name="T43" fmla="*/ 4 h 145"/>
                  <a:gd name="T44" fmla="*/ 17 w 142"/>
                  <a:gd name="T45" fmla="*/ 5 h 145"/>
                  <a:gd name="T46" fmla="*/ 18 w 142"/>
                  <a:gd name="T47" fmla="*/ 6 h 145"/>
                  <a:gd name="T48" fmla="*/ 18 w 142"/>
                  <a:gd name="T49" fmla="*/ 8 h 145"/>
                  <a:gd name="T50" fmla="*/ 17 w 142"/>
                  <a:gd name="T51" fmla="*/ 10 h 145"/>
                  <a:gd name="T52" fmla="*/ 17 w 142"/>
                  <a:gd name="T53" fmla="*/ 12 h 145"/>
                  <a:gd name="T54" fmla="*/ 17 w 142"/>
                  <a:gd name="T55" fmla="*/ 14 h 145"/>
                  <a:gd name="T56" fmla="*/ 16 w 142"/>
                  <a:gd name="T57" fmla="*/ 16 h 145"/>
                  <a:gd name="T58" fmla="*/ 15 w 142"/>
                  <a:gd name="T59" fmla="*/ 17 h 145"/>
                  <a:gd name="T60" fmla="*/ 13 w 142"/>
                  <a:gd name="T61" fmla="*/ 17 h 145"/>
                  <a:gd name="T62" fmla="*/ 12 w 142"/>
                  <a:gd name="T63" fmla="*/ 16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Freeform 214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6 w 40"/>
                  <a:gd name="T1" fmla="*/ 2 h 39"/>
                  <a:gd name="T2" fmla="*/ 5 w 40"/>
                  <a:gd name="T3" fmla="*/ 1 h 39"/>
                  <a:gd name="T4" fmla="*/ 4 w 40"/>
                  <a:gd name="T5" fmla="*/ 1 h 39"/>
                  <a:gd name="T6" fmla="*/ 3 w 40"/>
                  <a:gd name="T7" fmla="*/ 0 h 39"/>
                  <a:gd name="T8" fmla="*/ 2 w 40"/>
                  <a:gd name="T9" fmla="*/ 1 h 39"/>
                  <a:gd name="T10" fmla="*/ 1 w 40"/>
                  <a:gd name="T11" fmla="*/ 1 h 39"/>
                  <a:gd name="T12" fmla="*/ 1 w 40"/>
                  <a:gd name="T13" fmla="*/ 2 h 39"/>
                  <a:gd name="T14" fmla="*/ 0 w 40"/>
                  <a:gd name="T15" fmla="*/ 3 h 39"/>
                  <a:gd name="T16" fmla="*/ 1 w 40"/>
                  <a:gd name="T17" fmla="*/ 4 h 39"/>
                  <a:gd name="T18" fmla="*/ 1 w 40"/>
                  <a:gd name="T19" fmla="*/ 4 h 39"/>
                  <a:gd name="T20" fmla="*/ 2 w 40"/>
                  <a:gd name="T21" fmla="*/ 5 h 39"/>
                  <a:gd name="T22" fmla="*/ 3 w 40"/>
                  <a:gd name="T23" fmla="*/ 5 h 39"/>
                  <a:gd name="T24" fmla="*/ 4 w 40"/>
                  <a:gd name="T25" fmla="*/ 5 h 39"/>
                  <a:gd name="T26" fmla="*/ 5 w 40"/>
                  <a:gd name="T27" fmla="*/ 5 h 39"/>
                  <a:gd name="T28" fmla="*/ 6 w 40"/>
                  <a:gd name="T29" fmla="*/ 4 h 39"/>
                  <a:gd name="T30" fmla="*/ 6 w 40"/>
                  <a:gd name="T31" fmla="*/ 3 h 39"/>
                  <a:gd name="T32" fmla="*/ 6 w 40"/>
                  <a:gd name="T33" fmla="*/ 2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8" name="Freeform 215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4 w 52"/>
                  <a:gd name="T1" fmla="*/ 7 h 50"/>
                  <a:gd name="T2" fmla="*/ 5 w 52"/>
                  <a:gd name="T3" fmla="*/ 7 h 50"/>
                  <a:gd name="T4" fmla="*/ 6 w 52"/>
                  <a:gd name="T5" fmla="*/ 6 h 50"/>
                  <a:gd name="T6" fmla="*/ 7 w 52"/>
                  <a:gd name="T7" fmla="*/ 5 h 50"/>
                  <a:gd name="T8" fmla="*/ 7 w 52"/>
                  <a:gd name="T9" fmla="*/ 4 h 50"/>
                  <a:gd name="T10" fmla="*/ 7 w 52"/>
                  <a:gd name="T11" fmla="*/ 2 h 50"/>
                  <a:gd name="T12" fmla="*/ 6 w 52"/>
                  <a:gd name="T13" fmla="*/ 1 h 50"/>
                  <a:gd name="T14" fmla="*/ 5 w 52"/>
                  <a:gd name="T15" fmla="*/ 1 h 50"/>
                  <a:gd name="T16" fmla="*/ 4 w 52"/>
                  <a:gd name="T17" fmla="*/ 0 h 50"/>
                  <a:gd name="T18" fmla="*/ 2 w 52"/>
                  <a:gd name="T19" fmla="*/ 1 h 50"/>
                  <a:gd name="T20" fmla="*/ 1 w 52"/>
                  <a:gd name="T21" fmla="*/ 1 h 50"/>
                  <a:gd name="T22" fmla="*/ 1 w 52"/>
                  <a:gd name="T23" fmla="*/ 2 h 50"/>
                  <a:gd name="T24" fmla="*/ 0 w 52"/>
                  <a:gd name="T25" fmla="*/ 4 h 50"/>
                  <a:gd name="T26" fmla="*/ 1 w 52"/>
                  <a:gd name="T27" fmla="*/ 5 h 50"/>
                  <a:gd name="T28" fmla="*/ 1 w 52"/>
                  <a:gd name="T29" fmla="*/ 6 h 50"/>
                  <a:gd name="T30" fmla="*/ 2 w 52"/>
                  <a:gd name="T31" fmla="*/ 7 h 50"/>
                  <a:gd name="T32" fmla="*/ 4 w 52"/>
                  <a:gd name="T33" fmla="*/ 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9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0" name="Freeform 217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1" name="Freeform 218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2 w 152"/>
                  <a:gd name="T1" fmla="*/ 15 h 123"/>
                  <a:gd name="T2" fmla="*/ 0 w 152"/>
                  <a:gd name="T3" fmla="*/ 12 h 123"/>
                  <a:gd name="T4" fmla="*/ 1 w 152"/>
                  <a:gd name="T5" fmla="*/ 11 h 123"/>
                  <a:gd name="T6" fmla="*/ 2 w 152"/>
                  <a:gd name="T7" fmla="*/ 9 h 123"/>
                  <a:gd name="T8" fmla="*/ 4 w 152"/>
                  <a:gd name="T9" fmla="*/ 6 h 123"/>
                  <a:gd name="T10" fmla="*/ 6 w 152"/>
                  <a:gd name="T11" fmla="*/ 3 h 123"/>
                  <a:gd name="T12" fmla="*/ 9 w 152"/>
                  <a:gd name="T13" fmla="*/ 1 h 123"/>
                  <a:gd name="T14" fmla="*/ 12 w 152"/>
                  <a:gd name="T15" fmla="*/ 0 h 123"/>
                  <a:gd name="T16" fmla="*/ 15 w 152"/>
                  <a:gd name="T17" fmla="*/ 0 h 123"/>
                  <a:gd name="T18" fmla="*/ 18 w 152"/>
                  <a:gd name="T19" fmla="*/ 4 h 123"/>
                  <a:gd name="T20" fmla="*/ 19 w 152"/>
                  <a:gd name="T21" fmla="*/ 6 h 123"/>
                  <a:gd name="T22" fmla="*/ 19 w 152"/>
                  <a:gd name="T23" fmla="*/ 8 h 123"/>
                  <a:gd name="T24" fmla="*/ 19 w 152"/>
                  <a:gd name="T25" fmla="*/ 9 h 123"/>
                  <a:gd name="T26" fmla="*/ 19 w 152"/>
                  <a:gd name="T27" fmla="*/ 11 h 123"/>
                  <a:gd name="T28" fmla="*/ 18 w 152"/>
                  <a:gd name="T29" fmla="*/ 12 h 123"/>
                  <a:gd name="T30" fmla="*/ 16 w 152"/>
                  <a:gd name="T31" fmla="*/ 13 h 123"/>
                  <a:gd name="T32" fmla="*/ 15 w 152"/>
                  <a:gd name="T33" fmla="*/ 14 h 123"/>
                  <a:gd name="T34" fmla="*/ 13 w 152"/>
                  <a:gd name="T35" fmla="*/ 14 h 123"/>
                  <a:gd name="T36" fmla="*/ 11 w 152"/>
                  <a:gd name="T37" fmla="*/ 15 h 123"/>
                  <a:gd name="T38" fmla="*/ 9 w 152"/>
                  <a:gd name="T39" fmla="*/ 15 h 123"/>
                  <a:gd name="T40" fmla="*/ 7 w 152"/>
                  <a:gd name="T41" fmla="*/ 15 h 123"/>
                  <a:gd name="T42" fmla="*/ 6 w 152"/>
                  <a:gd name="T43" fmla="*/ 15 h 123"/>
                  <a:gd name="T44" fmla="*/ 4 w 152"/>
                  <a:gd name="T45" fmla="*/ 15 h 123"/>
                  <a:gd name="T46" fmla="*/ 3 w 152"/>
                  <a:gd name="T47" fmla="*/ 15 h 123"/>
                  <a:gd name="T48" fmla="*/ 2 w 152"/>
                  <a:gd name="T49" fmla="*/ 15 h 123"/>
                  <a:gd name="T50" fmla="*/ 2 w 152"/>
                  <a:gd name="T51" fmla="*/ 1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2" name="Freeform 219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3 h 122"/>
                  <a:gd name="T2" fmla="*/ 1 w 153"/>
                  <a:gd name="T3" fmla="*/ 1 h 122"/>
                  <a:gd name="T4" fmla="*/ 1 w 153"/>
                  <a:gd name="T5" fmla="*/ 1 h 122"/>
                  <a:gd name="T6" fmla="*/ 2 w 153"/>
                  <a:gd name="T7" fmla="*/ 1 h 122"/>
                  <a:gd name="T8" fmla="*/ 3 w 153"/>
                  <a:gd name="T9" fmla="*/ 0 h 122"/>
                  <a:gd name="T10" fmla="*/ 5 w 153"/>
                  <a:gd name="T11" fmla="*/ 0 h 122"/>
                  <a:gd name="T12" fmla="*/ 6 w 153"/>
                  <a:gd name="T13" fmla="*/ 1 h 122"/>
                  <a:gd name="T14" fmla="*/ 8 w 153"/>
                  <a:gd name="T15" fmla="*/ 1 h 122"/>
                  <a:gd name="T16" fmla="*/ 10 w 153"/>
                  <a:gd name="T17" fmla="*/ 1 h 122"/>
                  <a:gd name="T18" fmla="*/ 12 w 153"/>
                  <a:gd name="T19" fmla="*/ 1 h 122"/>
                  <a:gd name="T20" fmla="*/ 14 w 153"/>
                  <a:gd name="T21" fmla="*/ 2 h 122"/>
                  <a:gd name="T22" fmla="*/ 15 w 153"/>
                  <a:gd name="T23" fmla="*/ 2 h 122"/>
                  <a:gd name="T24" fmla="*/ 17 w 153"/>
                  <a:gd name="T25" fmla="*/ 3 h 122"/>
                  <a:gd name="T26" fmla="*/ 18 w 153"/>
                  <a:gd name="T27" fmla="*/ 4 h 122"/>
                  <a:gd name="T28" fmla="*/ 19 w 153"/>
                  <a:gd name="T29" fmla="*/ 6 h 122"/>
                  <a:gd name="T30" fmla="*/ 19 w 153"/>
                  <a:gd name="T31" fmla="*/ 7 h 122"/>
                  <a:gd name="T32" fmla="*/ 18 w 153"/>
                  <a:gd name="T33" fmla="*/ 9 h 122"/>
                  <a:gd name="T34" fmla="*/ 17 w 153"/>
                  <a:gd name="T35" fmla="*/ 12 h 122"/>
                  <a:gd name="T36" fmla="*/ 14 w 153"/>
                  <a:gd name="T37" fmla="*/ 15 h 122"/>
                  <a:gd name="T38" fmla="*/ 11 w 153"/>
                  <a:gd name="T39" fmla="*/ 16 h 122"/>
                  <a:gd name="T40" fmla="*/ 8 w 153"/>
                  <a:gd name="T41" fmla="*/ 15 h 122"/>
                  <a:gd name="T42" fmla="*/ 6 w 153"/>
                  <a:gd name="T43" fmla="*/ 12 h 122"/>
                  <a:gd name="T44" fmla="*/ 3 w 153"/>
                  <a:gd name="T45" fmla="*/ 9 h 122"/>
                  <a:gd name="T46" fmla="*/ 1 w 153"/>
                  <a:gd name="T47" fmla="*/ 6 h 122"/>
                  <a:gd name="T48" fmla="*/ 0 w 153"/>
                  <a:gd name="T49" fmla="*/ 4 h 122"/>
                  <a:gd name="T50" fmla="*/ 0 w 153"/>
                  <a:gd name="T51" fmla="*/ 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3" name="Freeform 220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5 w 112"/>
                  <a:gd name="T1" fmla="*/ 0 h 156"/>
                  <a:gd name="T2" fmla="*/ 8 w 112"/>
                  <a:gd name="T3" fmla="*/ 0 h 156"/>
                  <a:gd name="T4" fmla="*/ 9 w 112"/>
                  <a:gd name="T5" fmla="*/ 1 h 156"/>
                  <a:gd name="T6" fmla="*/ 10 w 112"/>
                  <a:gd name="T7" fmla="*/ 3 h 156"/>
                  <a:gd name="T8" fmla="*/ 11 w 112"/>
                  <a:gd name="T9" fmla="*/ 7 h 156"/>
                  <a:gd name="T10" fmla="*/ 13 w 112"/>
                  <a:gd name="T11" fmla="*/ 10 h 156"/>
                  <a:gd name="T12" fmla="*/ 13 w 112"/>
                  <a:gd name="T13" fmla="*/ 14 h 156"/>
                  <a:gd name="T14" fmla="*/ 13 w 112"/>
                  <a:gd name="T15" fmla="*/ 17 h 156"/>
                  <a:gd name="T16" fmla="*/ 11 w 112"/>
                  <a:gd name="T17" fmla="*/ 19 h 156"/>
                  <a:gd name="T18" fmla="*/ 7 w 112"/>
                  <a:gd name="T19" fmla="*/ 20 h 156"/>
                  <a:gd name="T20" fmla="*/ 2 w 112"/>
                  <a:gd name="T21" fmla="*/ 19 h 156"/>
                  <a:gd name="T22" fmla="*/ 0 w 112"/>
                  <a:gd name="T23" fmla="*/ 17 h 156"/>
                  <a:gd name="T24" fmla="*/ 0 w 112"/>
                  <a:gd name="T25" fmla="*/ 14 h 156"/>
                  <a:gd name="T26" fmla="*/ 0 w 112"/>
                  <a:gd name="T27" fmla="*/ 10 h 156"/>
                  <a:gd name="T28" fmla="*/ 1 w 112"/>
                  <a:gd name="T29" fmla="*/ 7 h 156"/>
                  <a:gd name="T30" fmla="*/ 3 w 112"/>
                  <a:gd name="T31" fmla="*/ 3 h 156"/>
                  <a:gd name="T32" fmla="*/ 4 w 112"/>
                  <a:gd name="T33" fmla="*/ 1 h 156"/>
                  <a:gd name="T34" fmla="*/ 5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4" name="Freeform 221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7 w 151"/>
                  <a:gd name="T1" fmla="*/ 1 h 123"/>
                  <a:gd name="T2" fmla="*/ 18 w 151"/>
                  <a:gd name="T3" fmla="*/ 3 h 123"/>
                  <a:gd name="T4" fmla="*/ 18 w 151"/>
                  <a:gd name="T5" fmla="*/ 4 h 123"/>
                  <a:gd name="T6" fmla="*/ 17 w 151"/>
                  <a:gd name="T7" fmla="*/ 6 h 123"/>
                  <a:gd name="T8" fmla="*/ 15 w 151"/>
                  <a:gd name="T9" fmla="*/ 9 h 123"/>
                  <a:gd name="T10" fmla="*/ 12 w 151"/>
                  <a:gd name="T11" fmla="*/ 12 h 123"/>
                  <a:gd name="T12" fmla="*/ 10 w 151"/>
                  <a:gd name="T13" fmla="*/ 15 h 123"/>
                  <a:gd name="T14" fmla="*/ 7 w 151"/>
                  <a:gd name="T15" fmla="*/ 16 h 123"/>
                  <a:gd name="T16" fmla="*/ 4 w 151"/>
                  <a:gd name="T17" fmla="*/ 15 h 123"/>
                  <a:gd name="T18" fmla="*/ 1 w 151"/>
                  <a:gd name="T19" fmla="*/ 12 h 123"/>
                  <a:gd name="T20" fmla="*/ 0 w 151"/>
                  <a:gd name="T21" fmla="*/ 9 h 123"/>
                  <a:gd name="T22" fmla="*/ 0 w 151"/>
                  <a:gd name="T23" fmla="*/ 8 h 123"/>
                  <a:gd name="T24" fmla="*/ 0 w 151"/>
                  <a:gd name="T25" fmla="*/ 6 h 123"/>
                  <a:gd name="T26" fmla="*/ 0 w 151"/>
                  <a:gd name="T27" fmla="*/ 4 h 123"/>
                  <a:gd name="T28" fmla="*/ 1 w 151"/>
                  <a:gd name="T29" fmla="*/ 3 h 123"/>
                  <a:gd name="T30" fmla="*/ 3 w 151"/>
                  <a:gd name="T31" fmla="*/ 2 h 123"/>
                  <a:gd name="T32" fmla="*/ 4 w 151"/>
                  <a:gd name="T33" fmla="*/ 2 h 123"/>
                  <a:gd name="T34" fmla="*/ 6 w 151"/>
                  <a:gd name="T35" fmla="*/ 1 h 123"/>
                  <a:gd name="T36" fmla="*/ 8 w 151"/>
                  <a:gd name="T37" fmla="*/ 1 h 123"/>
                  <a:gd name="T38" fmla="*/ 10 w 151"/>
                  <a:gd name="T39" fmla="*/ 1 h 123"/>
                  <a:gd name="T40" fmla="*/ 12 w 151"/>
                  <a:gd name="T41" fmla="*/ 1 h 123"/>
                  <a:gd name="T42" fmla="*/ 13 w 151"/>
                  <a:gd name="T43" fmla="*/ 0 h 123"/>
                  <a:gd name="T44" fmla="*/ 15 w 151"/>
                  <a:gd name="T45" fmla="*/ 0 h 123"/>
                  <a:gd name="T46" fmla="*/ 16 w 151"/>
                  <a:gd name="T47" fmla="*/ 1 h 123"/>
                  <a:gd name="T48" fmla="*/ 17 w 151"/>
                  <a:gd name="T49" fmla="*/ 1 h 123"/>
                  <a:gd name="T50" fmla="*/ 17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Freeform 222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9 w 152"/>
                  <a:gd name="T1" fmla="*/ 13 h 123"/>
                  <a:gd name="T2" fmla="*/ 18 w 152"/>
                  <a:gd name="T3" fmla="*/ 16 h 123"/>
                  <a:gd name="T4" fmla="*/ 18 w 152"/>
                  <a:gd name="T5" fmla="*/ 16 h 123"/>
                  <a:gd name="T6" fmla="*/ 17 w 152"/>
                  <a:gd name="T7" fmla="*/ 16 h 123"/>
                  <a:gd name="T8" fmla="*/ 16 w 152"/>
                  <a:gd name="T9" fmla="*/ 16 h 123"/>
                  <a:gd name="T10" fmla="*/ 14 w 152"/>
                  <a:gd name="T11" fmla="*/ 16 h 123"/>
                  <a:gd name="T12" fmla="*/ 13 w 152"/>
                  <a:gd name="T13" fmla="*/ 16 h 123"/>
                  <a:gd name="T14" fmla="*/ 11 w 152"/>
                  <a:gd name="T15" fmla="*/ 16 h 123"/>
                  <a:gd name="T16" fmla="*/ 9 w 152"/>
                  <a:gd name="T17" fmla="*/ 15 h 123"/>
                  <a:gd name="T18" fmla="*/ 7 w 152"/>
                  <a:gd name="T19" fmla="*/ 15 h 123"/>
                  <a:gd name="T20" fmla="*/ 5 w 152"/>
                  <a:gd name="T21" fmla="*/ 14 h 123"/>
                  <a:gd name="T22" fmla="*/ 4 w 152"/>
                  <a:gd name="T23" fmla="*/ 14 h 123"/>
                  <a:gd name="T24" fmla="*/ 2 w 152"/>
                  <a:gd name="T25" fmla="*/ 13 h 123"/>
                  <a:gd name="T26" fmla="*/ 1 w 152"/>
                  <a:gd name="T27" fmla="*/ 12 h 123"/>
                  <a:gd name="T28" fmla="*/ 1 w 152"/>
                  <a:gd name="T29" fmla="*/ 10 h 123"/>
                  <a:gd name="T30" fmla="*/ 0 w 152"/>
                  <a:gd name="T31" fmla="*/ 9 h 123"/>
                  <a:gd name="T32" fmla="*/ 1 w 152"/>
                  <a:gd name="T33" fmla="*/ 7 h 123"/>
                  <a:gd name="T34" fmla="*/ 2 w 152"/>
                  <a:gd name="T35" fmla="*/ 5 h 123"/>
                  <a:gd name="T36" fmla="*/ 5 w 152"/>
                  <a:gd name="T37" fmla="*/ 1 h 123"/>
                  <a:gd name="T38" fmla="*/ 8 w 152"/>
                  <a:gd name="T39" fmla="*/ 0 h 123"/>
                  <a:gd name="T40" fmla="*/ 11 w 152"/>
                  <a:gd name="T41" fmla="*/ 1 h 123"/>
                  <a:gd name="T42" fmla="*/ 13 w 152"/>
                  <a:gd name="T43" fmla="*/ 4 h 123"/>
                  <a:gd name="T44" fmla="*/ 16 w 152"/>
                  <a:gd name="T45" fmla="*/ 7 h 123"/>
                  <a:gd name="T46" fmla="*/ 18 w 152"/>
                  <a:gd name="T47" fmla="*/ 10 h 123"/>
                  <a:gd name="T48" fmla="*/ 19 w 152"/>
                  <a:gd name="T49" fmla="*/ 12 h 123"/>
                  <a:gd name="T50" fmla="*/ 19 w 152"/>
                  <a:gd name="T51" fmla="*/ 13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6" name="Freeform 223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9 h 148"/>
                  <a:gd name="T2" fmla="*/ 0 w 136"/>
                  <a:gd name="T3" fmla="*/ 6 h 148"/>
                  <a:gd name="T4" fmla="*/ 1 w 136"/>
                  <a:gd name="T5" fmla="*/ 5 h 148"/>
                  <a:gd name="T6" fmla="*/ 2 w 136"/>
                  <a:gd name="T7" fmla="*/ 4 h 148"/>
                  <a:gd name="T8" fmla="*/ 3 w 136"/>
                  <a:gd name="T9" fmla="*/ 4 h 148"/>
                  <a:gd name="T10" fmla="*/ 5 w 136"/>
                  <a:gd name="T11" fmla="*/ 4 h 148"/>
                  <a:gd name="T12" fmla="*/ 6 w 136"/>
                  <a:gd name="T13" fmla="*/ 2 h 148"/>
                  <a:gd name="T14" fmla="*/ 8 w 136"/>
                  <a:gd name="T15" fmla="*/ 1 h 148"/>
                  <a:gd name="T16" fmla="*/ 10 w 136"/>
                  <a:gd name="T17" fmla="*/ 1 h 148"/>
                  <a:gd name="T18" fmla="*/ 12 w 136"/>
                  <a:gd name="T19" fmla="*/ 2 h 148"/>
                  <a:gd name="T20" fmla="*/ 13 w 136"/>
                  <a:gd name="T21" fmla="*/ 3 h 148"/>
                  <a:gd name="T22" fmla="*/ 14 w 136"/>
                  <a:gd name="T23" fmla="*/ 3 h 148"/>
                  <a:gd name="T24" fmla="*/ 16 w 136"/>
                  <a:gd name="T25" fmla="*/ 4 h 148"/>
                  <a:gd name="T26" fmla="*/ 17 w 136"/>
                  <a:gd name="T27" fmla="*/ 4 h 148"/>
                  <a:gd name="T28" fmla="*/ 17 w 136"/>
                  <a:gd name="T29" fmla="*/ 6 h 148"/>
                  <a:gd name="T30" fmla="*/ 17 w 136"/>
                  <a:gd name="T31" fmla="*/ 9 h 148"/>
                  <a:gd name="T32" fmla="*/ 17 w 136"/>
                  <a:gd name="T33" fmla="*/ 10 h 148"/>
                  <a:gd name="T34" fmla="*/ 17 w 136"/>
                  <a:gd name="T35" fmla="*/ 13 h 148"/>
                  <a:gd name="T36" fmla="*/ 17 w 136"/>
                  <a:gd name="T37" fmla="*/ 15 h 148"/>
                  <a:gd name="T38" fmla="*/ 16 w 136"/>
                  <a:gd name="T39" fmla="*/ 16 h 148"/>
                  <a:gd name="T40" fmla="*/ 14 w 136"/>
                  <a:gd name="T41" fmla="*/ 16 h 148"/>
                  <a:gd name="T42" fmla="*/ 13 w 136"/>
                  <a:gd name="T43" fmla="*/ 16 h 148"/>
                  <a:gd name="T44" fmla="*/ 12 w 136"/>
                  <a:gd name="T45" fmla="*/ 17 h 148"/>
                  <a:gd name="T46" fmla="*/ 10 w 136"/>
                  <a:gd name="T47" fmla="*/ 19 h 148"/>
                  <a:gd name="T48" fmla="*/ 8 w 136"/>
                  <a:gd name="T49" fmla="*/ 19 h 148"/>
                  <a:gd name="T50" fmla="*/ 6 w 136"/>
                  <a:gd name="T51" fmla="*/ 17 h 148"/>
                  <a:gd name="T52" fmla="*/ 5 w 136"/>
                  <a:gd name="T53" fmla="*/ 16 h 148"/>
                  <a:gd name="T54" fmla="*/ 4 w 136"/>
                  <a:gd name="T55" fmla="*/ 16 h 148"/>
                  <a:gd name="T56" fmla="*/ 2 w 136"/>
                  <a:gd name="T57" fmla="*/ 16 h 148"/>
                  <a:gd name="T58" fmla="*/ 1 w 136"/>
                  <a:gd name="T59" fmla="*/ 15 h 148"/>
                  <a:gd name="T60" fmla="*/ 1 w 136"/>
                  <a:gd name="T61" fmla="*/ 13 h 148"/>
                  <a:gd name="T62" fmla="*/ 1 w 136"/>
                  <a:gd name="T63" fmla="*/ 1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" name="Freeform 224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3 w 39"/>
                  <a:gd name="T1" fmla="*/ 6 h 40"/>
                  <a:gd name="T2" fmla="*/ 4 w 39"/>
                  <a:gd name="T3" fmla="*/ 6 h 40"/>
                  <a:gd name="T4" fmla="*/ 5 w 39"/>
                  <a:gd name="T5" fmla="*/ 5 h 40"/>
                  <a:gd name="T6" fmla="*/ 5 w 39"/>
                  <a:gd name="T7" fmla="*/ 4 h 40"/>
                  <a:gd name="T8" fmla="*/ 5 w 39"/>
                  <a:gd name="T9" fmla="*/ 3 h 40"/>
                  <a:gd name="T10" fmla="*/ 5 w 39"/>
                  <a:gd name="T11" fmla="*/ 2 h 40"/>
                  <a:gd name="T12" fmla="*/ 5 w 39"/>
                  <a:gd name="T13" fmla="*/ 1 h 40"/>
                  <a:gd name="T14" fmla="*/ 4 w 39"/>
                  <a:gd name="T15" fmla="*/ 1 h 40"/>
                  <a:gd name="T16" fmla="*/ 3 w 39"/>
                  <a:gd name="T17" fmla="*/ 0 h 40"/>
                  <a:gd name="T18" fmla="*/ 2 w 39"/>
                  <a:gd name="T19" fmla="*/ 1 h 40"/>
                  <a:gd name="T20" fmla="*/ 1 w 39"/>
                  <a:gd name="T21" fmla="*/ 1 h 40"/>
                  <a:gd name="T22" fmla="*/ 1 w 39"/>
                  <a:gd name="T23" fmla="*/ 2 h 40"/>
                  <a:gd name="T24" fmla="*/ 0 w 39"/>
                  <a:gd name="T25" fmla="*/ 3 h 40"/>
                  <a:gd name="T26" fmla="*/ 1 w 39"/>
                  <a:gd name="T27" fmla="*/ 4 h 40"/>
                  <a:gd name="T28" fmla="*/ 1 w 39"/>
                  <a:gd name="T29" fmla="*/ 5 h 40"/>
                  <a:gd name="T30" fmla="*/ 2 w 39"/>
                  <a:gd name="T31" fmla="*/ 6 h 40"/>
                  <a:gd name="T32" fmla="*/ 3 w 39"/>
                  <a:gd name="T33" fmla="*/ 6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" name="Freeform 225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9 h 147"/>
                  <a:gd name="T2" fmla="*/ 0 w 136"/>
                  <a:gd name="T3" fmla="*/ 6 h 147"/>
                  <a:gd name="T4" fmla="*/ 1 w 136"/>
                  <a:gd name="T5" fmla="*/ 5 h 147"/>
                  <a:gd name="T6" fmla="*/ 2 w 136"/>
                  <a:gd name="T7" fmla="*/ 4 h 147"/>
                  <a:gd name="T8" fmla="*/ 4 w 136"/>
                  <a:gd name="T9" fmla="*/ 3 h 147"/>
                  <a:gd name="T10" fmla="*/ 5 w 136"/>
                  <a:gd name="T11" fmla="*/ 4 h 147"/>
                  <a:gd name="T12" fmla="*/ 6 w 136"/>
                  <a:gd name="T13" fmla="*/ 2 h 147"/>
                  <a:gd name="T14" fmla="*/ 8 w 136"/>
                  <a:gd name="T15" fmla="*/ 1 h 147"/>
                  <a:gd name="T16" fmla="*/ 10 w 136"/>
                  <a:gd name="T17" fmla="*/ 1 h 147"/>
                  <a:gd name="T18" fmla="*/ 12 w 136"/>
                  <a:gd name="T19" fmla="*/ 2 h 147"/>
                  <a:gd name="T20" fmla="*/ 13 w 136"/>
                  <a:gd name="T21" fmla="*/ 3 h 147"/>
                  <a:gd name="T22" fmla="*/ 14 w 136"/>
                  <a:gd name="T23" fmla="*/ 3 h 147"/>
                  <a:gd name="T24" fmla="*/ 16 w 136"/>
                  <a:gd name="T25" fmla="*/ 4 h 147"/>
                  <a:gd name="T26" fmla="*/ 17 w 136"/>
                  <a:gd name="T27" fmla="*/ 4 h 147"/>
                  <a:gd name="T28" fmla="*/ 17 w 136"/>
                  <a:gd name="T29" fmla="*/ 6 h 147"/>
                  <a:gd name="T30" fmla="*/ 17 w 136"/>
                  <a:gd name="T31" fmla="*/ 9 h 147"/>
                  <a:gd name="T32" fmla="*/ 17 w 136"/>
                  <a:gd name="T33" fmla="*/ 10 h 147"/>
                  <a:gd name="T34" fmla="*/ 17 w 136"/>
                  <a:gd name="T35" fmla="*/ 13 h 147"/>
                  <a:gd name="T36" fmla="*/ 17 w 136"/>
                  <a:gd name="T37" fmla="*/ 15 h 147"/>
                  <a:gd name="T38" fmla="*/ 16 w 136"/>
                  <a:gd name="T39" fmla="*/ 16 h 147"/>
                  <a:gd name="T40" fmla="*/ 14 w 136"/>
                  <a:gd name="T41" fmla="*/ 16 h 147"/>
                  <a:gd name="T42" fmla="*/ 13 w 136"/>
                  <a:gd name="T43" fmla="*/ 16 h 147"/>
                  <a:gd name="T44" fmla="*/ 12 w 136"/>
                  <a:gd name="T45" fmla="*/ 17 h 147"/>
                  <a:gd name="T46" fmla="*/ 10 w 136"/>
                  <a:gd name="T47" fmla="*/ 19 h 147"/>
                  <a:gd name="T48" fmla="*/ 8 w 136"/>
                  <a:gd name="T49" fmla="*/ 19 h 147"/>
                  <a:gd name="T50" fmla="*/ 6 w 136"/>
                  <a:gd name="T51" fmla="*/ 17 h 147"/>
                  <a:gd name="T52" fmla="*/ 5 w 136"/>
                  <a:gd name="T53" fmla="*/ 16 h 147"/>
                  <a:gd name="T54" fmla="*/ 4 w 136"/>
                  <a:gd name="T55" fmla="*/ 16 h 147"/>
                  <a:gd name="T56" fmla="*/ 2 w 136"/>
                  <a:gd name="T57" fmla="*/ 16 h 147"/>
                  <a:gd name="T58" fmla="*/ 1 w 136"/>
                  <a:gd name="T59" fmla="*/ 15 h 147"/>
                  <a:gd name="T60" fmla="*/ 1 w 136"/>
                  <a:gd name="T61" fmla="*/ 13 h 147"/>
                  <a:gd name="T62" fmla="*/ 1 w 136"/>
                  <a:gd name="T63" fmla="*/ 1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" name="Freeform 226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3 w 39"/>
                  <a:gd name="T1" fmla="*/ 5 h 39"/>
                  <a:gd name="T2" fmla="*/ 4 w 39"/>
                  <a:gd name="T3" fmla="*/ 5 h 39"/>
                  <a:gd name="T4" fmla="*/ 5 w 39"/>
                  <a:gd name="T5" fmla="*/ 5 h 39"/>
                  <a:gd name="T6" fmla="*/ 5 w 39"/>
                  <a:gd name="T7" fmla="*/ 4 h 39"/>
                  <a:gd name="T8" fmla="*/ 5 w 39"/>
                  <a:gd name="T9" fmla="*/ 3 h 39"/>
                  <a:gd name="T10" fmla="*/ 5 w 39"/>
                  <a:gd name="T11" fmla="*/ 2 h 39"/>
                  <a:gd name="T12" fmla="*/ 5 w 39"/>
                  <a:gd name="T13" fmla="*/ 1 h 39"/>
                  <a:gd name="T14" fmla="*/ 4 w 39"/>
                  <a:gd name="T15" fmla="*/ 1 h 39"/>
                  <a:gd name="T16" fmla="*/ 3 w 39"/>
                  <a:gd name="T17" fmla="*/ 0 h 39"/>
                  <a:gd name="T18" fmla="*/ 2 w 39"/>
                  <a:gd name="T19" fmla="*/ 1 h 39"/>
                  <a:gd name="T20" fmla="*/ 1 w 39"/>
                  <a:gd name="T21" fmla="*/ 1 h 39"/>
                  <a:gd name="T22" fmla="*/ 1 w 39"/>
                  <a:gd name="T23" fmla="*/ 2 h 39"/>
                  <a:gd name="T24" fmla="*/ 0 w 39"/>
                  <a:gd name="T25" fmla="*/ 3 h 39"/>
                  <a:gd name="T26" fmla="*/ 1 w 39"/>
                  <a:gd name="T27" fmla="*/ 4 h 39"/>
                  <a:gd name="T28" fmla="*/ 1 w 39"/>
                  <a:gd name="T29" fmla="*/ 5 h 39"/>
                  <a:gd name="T30" fmla="*/ 2 w 39"/>
                  <a:gd name="T31" fmla="*/ 5 h 39"/>
                  <a:gd name="T32" fmla="*/ 3 w 39"/>
                  <a:gd name="T33" fmla="*/ 5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" name="Freeform 227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" name="Freeform 228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" name="Freeform 229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" name="Freeform 230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" name="Freeform 231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" name="Freeform 232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" name="Freeform 233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" name="Freeform 234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" name="Freeform 235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" name="Freeform 236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0" name="Freeform 237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1" name="Freeform 238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2" name="Freeform 239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3" name="Freeform 240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4" name="Freeform 241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8 w 58"/>
                  <a:gd name="T1" fmla="*/ 3 h 60"/>
                  <a:gd name="T2" fmla="*/ 8 w 58"/>
                  <a:gd name="T3" fmla="*/ 3 h 60"/>
                  <a:gd name="T4" fmla="*/ 8 w 58"/>
                  <a:gd name="T5" fmla="*/ 2 h 60"/>
                  <a:gd name="T6" fmla="*/ 7 w 58"/>
                  <a:gd name="T7" fmla="*/ 1 h 60"/>
                  <a:gd name="T8" fmla="*/ 7 w 58"/>
                  <a:gd name="T9" fmla="*/ 1 h 60"/>
                  <a:gd name="T10" fmla="*/ 6 w 58"/>
                  <a:gd name="T11" fmla="*/ 0 h 60"/>
                  <a:gd name="T12" fmla="*/ 6 w 58"/>
                  <a:gd name="T13" fmla="*/ 0 h 60"/>
                  <a:gd name="T14" fmla="*/ 5 w 58"/>
                  <a:gd name="T15" fmla="*/ 0 h 60"/>
                  <a:gd name="T16" fmla="*/ 4 w 58"/>
                  <a:gd name="T17" fmla="*/ 0 h 60"/>
                  <a:gd name="T18" fmla="*/ 3 w 58"/>
                  <a:gd name="T19" fmla="*/ 0 h 60"/>
                  <a:gd name="T20" fmla="*/ 1 w 58"/>
                  <a:gd name="T21" fmla="*/ 1 h 60"/>
                  <a:gd name="T22" fmla="*/ 1 w 58"/>
                  <a:gd name="T23" fmla="*/ 2 h 60"/>
                  <a:gd name="T24" fmla="*/ 0 w 58"/>
                  <a:gd name="T25" fmla="*/ 3 h 60"/>
                  <a:gd name="T26" fmla="*/ 0 w 58"/>
                  <a:gd name="T27" fmla="*/ 4 h 60"/>
                  <a:gd name="T28" fmla="*/ 1 w 58"/>
                  <a:gd name="T29" fmla="*/ 5 h 60"/>
                  <a:gd name="T30" fmla="*/ 1 w 58"/>
                  <a:gd name="T31" fmla="*/ 5 h 60"/>
                  <a:gd name="T32" fmla="*/ 1 w 58"/>
                  <a:gd name="T33" fmla="*/ 6 h 60"/>
                  <a:gd name="T34" fmla="*/ 2 w 58"/>
                  <a:gd name="T35" fmla="*/ 6 h 60"/>
                  <a:gd name="T36" fmla="*/ 3 w 58"/>
                  <a:gd name="T37" fmla="*/ 7 h 60"/>
                  <a:gd name="T38" fmla="*/ 3 w 58"/>
                  <a:gd name="T39" fmla="*/ 7 h 60"/>
                  <a:gd name="T40" fmla="*/ 4 w 58"/>
                  <a:gd name="T41" fmla="*/ 7 h 60"/>
                  <a:gd name="T42" fmla="*/ 5 w 58"/>
                  <a:gd name="T43" fmla="*/ 7 h 60"/>
                  <a:gd name="T44" fmla="*/ 6 w 58"/>
                  <a:gd name="T45" fmla="*/ 7 h 60"/>
                  <a:gd name="T46" fmla="*/ 6 w 58"/>
                  <a:gd name="T47" fmla="*/ 6 h 60"/>
                  <a:gd name="T48" fmla="*/ 7 w 58"/>
                  <a:gd name="T49" fmla="*/ 6 h 60"/>
                  <a:gd name="T50" fmla="*/ 7 w 58"/>
                  <a:gd name="T51" fmla="*/ 5 h 60"/>
                  <a:gd name="T52" fmla="*/ 8 w 58"/>
                  <a:gd name="T53" fmla="*/ 5 h 60"/>
                  <a:gd name="T54" fmla="*/ 8 w 58"/>
                  <a:gd name="T55" fmla="*/ 4 h 60"/>
                  <a:gd name="T56" fmla="*/ 8 w 58"/>
                  <a:gd name="T57" fmla="*/ 3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5" name="Freeform 242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2 w 28"/>
                  <a:gd name="T1" fmla="*/ 4 h 30"/>
                  <a:gd name="T2" fmla="*/ 2 w 28"/>
                  <a:gd name="T3" fmla="*/ 4 h 30"/>
                  <a:gd name="T4" fmla="*/ 2 w 28"/>
                  <a:gd name="T5" fmla="*/ 4 h 30"/>
                  <a:gd name="T6" fmla="*/ 1 w 28"/>
                  <a:gd name="T7" fmla="*/ 4 h 30"/>
                  <a:gd name="T8" fmla="*/ 1 w 28"/>
                  <a:gd name="T9" fmla="*/ 4 h 30"/>
                  <a:gd name="T10" fmla="*/ 1 w 28"/>
                  <a:gd name="T11" fmla="*/ 3 h 30"/>
                  <a:gd name="T12" fmla="*/ 1 w 28"/>
                  <a:gd name="T13" fmla="*/ 3 h 30"/>
                  <a:gd name="T14" fmla="*/ 0 w 28"/>
                  <a:gd name="T15" fmla="*/ 3 h 30"/>
                  <a:gd name="T16" fmla="*/ 0 w 28"/>
                  <a:gd name="T17" fmla="*/ 2 h 30"/>
                  <a:gd name="T18" fmla="*/ 0 w 28"/>
                  <a:gd name="T19" fmla="*/ 2 h 30"/>
                  <a:gd name="T20" fmla="*/ 1 w 28"/>
                  <a:gd name="T21" fmla="*/ 2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2 w 28"/>
                  <a:gd name="T29" fmla="*/ 1 h 30"/>
                  <a:gd name="T30" fmla="*/ 2 w 28"/>
                  <a:gd name="T31" fmla="*/ 0 h 30"/>
                  <a:gd name="T32" fmla="*/ 2 w 28"/>
                  <a:gd name="T33" fmla="*/ 0 h 30"/>
                  <a:gd name="T34" fmla="*/ 3 w 28"/>
                  <a:gd name="T35" fmla="*/ 0 h 30"/>
                  <a:gd name="T36" fmla="*/ 3 w 28"/>
                  <a:gd name="T37" fmla="*/ 1 h 30"/>
                  <a:gd name="T38" fmla="*/ 3 w 28"/>
                  <a:gd name="T39" fmla="*/ 1 h 30"/>
                  <a:gd name="T40" fmla="*/ 4 w 28"/>
                  <a:gd name="T41" fmla="*/ 1 h 30"/>
                  <a:gd name="T42" fmla="*/ 4 w 28"/>
                  <a:gd name="T43" fmla="*/ 1 h 30"/>
                  <a:gd name="T44" fmla="*/ 4 w 28"/>
                  <a:gd name="T45" fmla="*/ 2 h 30"/>
                  <a:gd name="T46" fmla="*/ 4 w 28"/>
                  <a:gd name="T47" fmla="*/ 2 h 30"/>
                  <a:gd name="T48" fmla="*/ 4 w 28"/>
                  <a:gd name="T49" fmla="*/ 2 h 30"/>
                  <a:gd name="T50" fmla="*/ 4 w 28"/>
                  <a:gd name="T51" fmla="*/ 3 h 30"/>
                  <a:gd name="T52" fmla="*/ 4 w 28"/>
                  <a:gd name="T53" fmla="*/ 4 h 30"/>
                  <a:gd name="T54" fmla="*/ 3 w 28"/>
                  <a:gd name="T55" fmla="*/ 4 h 30"/>
                  <a:gd name="T56" fmla="*/ 2 w 28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" name="Freeform 243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7 w 60"/>
                  <a:gd name="T1" fmla="*/ 4 h 60"/>
                  <a:gd name="T2" fmla="*/ 7 w 60"/>
                  <a:gd name="T3" fmla="*/ 3 h 60"/>
                  <a:gd name="T4" fmla="*/ 7 w 60"/>
                  <a:gd name="T5" fmla="*/ 3 h 60"/>
                  <a:gd name="T6" fmla="*/ 6 w 60"/>
                  <a:gd name="T7" fmla="*/ 2 h 60"/>
                  <a:gd name="T8" fmla="*/ 6 w 60"/>
                  <a:gd name="T9" fmla="*/ 1 h 60"/>
                  <a:gd name="T10" fmla="*/ 5 w 60"/>
                  <a:gd name="T11" fmla="*/ 1 h 60"/>
                  <a:gd name="T12" fmla="*/ 5 w 60"/>
                  <a:gd name="T13" fmla="*/ 1 h 60"/>
                  <a:gd name="T14" fmla="*/ 4 w 60"/>
                  <a:gd name="T15" fmla="*/ 1 h 60"/>
                  <a:gd name="T16" fmla="*/ 3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0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0 w 60"/>
                  <a:gd name="T29" fmla="*/ 6 h 60"/>
                  <a:gd name="T30" fmla="*/ 0 w 60"/>
                  <a:gd name="T31" fmla="*/ 6 h 60"/>
                  <a:gd name="T32" fmla="*/ 1 w 60"/>
                  <a:gd name="T33" fmla="*/ 7 h 60"/>
                  <a:gd name="T34" fmla="*/ 1 w 60"/>
                  <a:gd name="T35" fmla="*/ 7 h 60"/>
                  <a:gd name="T36" fmla="*/ 2 w 60"/>
                  <a:gd name="T37" fmla="*/ 8 h 60"/>
                  <a:gd name="T38" fmla="*/ 3 w 60"/>
                  <a:gd name="T39" fmla="*/ 8 h 60"/>
                  <a:gd name="T40" fmla="*/ 3 w 60"/>
                  <a:gd name="T41" fmla="*/ 8 h 60"/>
                  <a:gd name="T42" fmla="*/ 4 w 60"/>
                  <a:gd name="T43" fmla="*/ 8 h 60"/>
                  <a:gd name="T44" fmla="*/ 5 w 60"/>
                  <a:gd name="T45" fmla="*/ 8 h 60"/>
                  <a:gd name="T46" fmla="*/ 5 w 60"/>
                  <a:gd name="T47" fmla="*/ 7 h 60"/>
                  <a:gd name="T48" fmla="*/ 6 w 60"/>
                  <a:gd name="T49" fmla="*/ 7 h 60"/>
                  <a:gd name="T50" fmla="*/ 6 w 60"/>
                  <a:gd name="T51" fmla="*/ 6 h 60"/>
                  <a:gd name="T52" fmla="*/ 7 w 60"/>
                  <a:gd name="T53" fmla="*/ 6 h 60"/>
                  <a:gd name="T54" fmla="*/ 7 w 60"/>
                  <a:gd name="T55" fmla="*/ 5 h 60"/>
                  <a:gd name="T56" fmla="*/ 7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" name="Freeform 244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8" name="Freeform 245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1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Freeform 246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0" name="Freeform 247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8 w 60"/>
                  <a:gd name="T1" fmla="*/ 4 h 57"/>
                  <a:gd name="T2" fmla="*/ 8 w 60"/>
                  <a:gd name="T3" fmla="*/ 3 h 57"/>
                  <a:gd name="T4" fmla="*/ 8 w 60"/>
                  <a:gd name="T5" fmla="*/ 3 h 57"/>
                  <a:gd name="T6" fmla="*/ 7 w 60"/>
                  <a:gd name="T7" fmla="*/ 2 h 57"/>
                  <a:gd name="T8" fmla="*/ 7 w 60"/>
                  <a:gd name="T9" fmla="*/ 1 h 57"/>
                  <a:gd name="T10" fmla="*/ 6 w 60"/>
                  <a:gd name="T11" fmla="*/ 1 h 57"/>
                  <a:gd name="T12" fmla="*/ 6 w 60"/>
                  <a:gd name="T13" fmla="*/ 1 h 57"/>
                  <a:gd name="T14" fmla="*/ 5 w 60"/>
                  <a:gd name="T15" fmla="*/ 0 h 57"/>
                  <a:gd name="T16" fmla="*/ 4 w 60"/>
                  <a:gd name="T17" fmla="*/ 0 h 57"/>
                  <a:gd name="T18" fmla="*/ 3 w 60"/>
                  <a:gd name="T19" fmla="*/ 1 h 57"/>
                  <a:gd name="T20" fmla="*/ 2 w 60"/>
                  <a:gd name="T21" fmla="*/ 1 h 57"/>
                  <a:gd name="T22" fmla="*/ 1 w 60"/>
                  <a:gd name="T23" fmla="*/ 3 h 57"/>
                  <a:gd name="T24" fmla="*/ 0 w 60"/>
                  <a:gd name="T25" fmla="*/ 4 h 57"/>
                  <a:gd name="T26" fmla="*/ 1 w 60"/>
                  <a:gd name="T27" fmla="*/ 5 h 57"/>
                  <a:gd name="T28" fmla="*/ 1 w 60"/>
                  <a:gd name="T29" fmla="*/ 5 h 57"/>
                  <a:gd name="T30" fmla="*/ 1 w 60"/>
                  <a:gd name="T31" fmla="*/ 6 h 57"/>
                  <a:gd name="T32" fmla="*/ 1 w 60"/>
                  <a:gd name="T33" fmla="*/ 7 h 57"/>
                  <a:gd name="T34" fmla="*/ 2 w 60"/>
                  <a:gd name="T35" fmla="*/ 7 h 57"/>
                  <a:gd name="T36" fmla="*/ 3 w 60"/>
                  <a:gd name="T37" fmla="*/ 7 h 57"/>
                  <a:gd name="T38" fmla="*/ 3 w 60"/>
                  <a:gd name="T39" fmla="*/ 8 h 57"/>
                  <a:gd name="T40" fmla="*/ 4 w 60"/>
                  <a:gd name="T41" fmla="*/ 8 h 57"/>
                  <a:gd name="T42" fmla="*/ 5 w 60"/>
                  <a:gd name="T43" fmla="*/ 8 h 57"/>
                  <a:gd name="T44" fmla="*/ 6 w 60"/>
                  <a:gd name="T45" fmla="*/ 7 h 57"/>
                  <a:gd name="T46" fmla="*/ 6 w 60"/>
                  <a:gd name="T47" fmla="*/ 7 h 57"/>
                  <a:gd name="T48" fmla="*/ 7 w 60"/>
                  <a:gd name="T49" fmla="*/ 7 h 57"/>
                  <a:gd name="T50" fmla="*/ 7 w 60"/>
                  <a:gd name="T51" fmla="*/ 6 h 57"/>
                  <a:gd name="T52" fmla="*/ 8 w 60"/>
                  <a:gd name="T53" fmla="*/ 5 h 57"/>
                  <a:gd name="T54" fmla="*/ 8 w 60"/>
                  <a:gd name="T55" fmla="*/ 5 h 57"/>
                  <a:gd name="T56" fmla="*/ 8 w 60"/>
                  <a:gd name="T57" fmla="*/ 4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1" name="Freeform 248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2 w 30"/>
                  <a:gd name="T1" fmla="*/ 4 h 27"/>
                  <a:gd name="T2" fmla="*/ 2 w 30"/>
                  <a:gd name="T3" fmla="*/ 4 h 27"/>
                  <a:gd name="T4" fmla="*/ 2 w 30"/>
                  <a:gd name="T5" fmla="*/ 4 h 27"/>
                  <a:gd name="T6" fmla="*/ 1 w 30"/>
                  <a:gd name="T7" fmla="*/ 4 h 27"/>
                  <a:gd name="T8" fmla="*/ 1 w 30"/>
                  <a:gd name="T9" fmla="*/ 3 h 27"/>
                  <a:gd name="T10" fmla="*/ 1 w 30"/>
                  <a:gd name="T11" fmla="*/ 3 h 27"/>
                  <a:gd name="T12" fmla="*/ 1 w 30"/>
                  <a:gd name="T13" fmla="*/ 3 h 27"/>
                  <a:gd name="T14" fmla="*/ 0 w 30"/>
                  <a:gd name="T15" fmla="*/ 2 h 27"/>
                  <a:gd name="T16" fmla="*/ 0 w 30"/>
                  <a:gd name="T17" fmla="*/ 2 h 27"/>
                  <a:gd name="T18" fmla="*/ 0 w 30"/>
                  <a:gd name="T19" fmla="*/ 2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2 w 30"/>
                  <a:gd name="T29" fmla="*/ 0 h 27"/>
                  <a:gd name="T30" fmla="*/ 2 w 30"/>
                  <a:gd name="T31" fmla="*/ 0 h 27"/>
                  <a:gd name="T32" fmla="*/ 2 w 30"/>
                  <a:gd name="T33" fmla="*/ 0 h 27"/>
                  <a:gd name="T34" fmla="*/ 3 w 30"/>
                  <a:gd name="T35" fmla="*/ 0 h 27"/>
                  <a:gd name="T36" fmla="*/ 3 w 30"/>
                  <a:gd name="T37" fmla="*/ 0 h 27"/>
                  <a:gd name="T38" fmla="*/ 3 w 30"/>
                  <a:gd name="T39" fmla="*/ 1 h 27"/>
                  <a:gd name="T40" fmla="*/ 4 w 30"/>
                  <a:gd name="T41" fmla="*/ 1 h 27"/>
                  <a:gd name="T42" fmla="*/ 4 w 30"/>
                  <a:gd name="T43" fmla="*/ 1 h 27"/>
                  <a:gd name="T44" fmla="*/ 4 w 30"/>
                  <a:gd name="T45" fmla="*/ 1 h 27"/>
                  <a:gd name="T46" fmla="*/ 4 w 30"/>
                  <a:gd name="T47" fmla="*/ 2 h 27"/>
                  <a:gd name="T48" fmla="*/ 4 w 30"/>
                  <a:gd name="T49" fmla="*/ 2 h 27"/>
                  <a:gd name="T50" fmla="*/ 4 w 30"/>
                  <a:gd name="T51" fmla="*/ 3 h 27"/>
                  <a:gd name="T52" fmla="*/ 4 w 30"/>
                  <a:gd name="T53" fmla="*/ 3 h 27"/>
                  <a:gd name="T54" fmla="*/ 3 w 30"/>
                  <a:gd name="T55" fmla="*/ 4 h 27"/>
                  <a:gd name="T56" fmla="*/ 2 w 30"/>
                  <a:gd name="T57" fmla="*/ 4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2" name="Freeform 249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3" name="Freeform 250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4" name="Freeform 251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5" name="Freeform 252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6" name="Freeform 253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8 w 59"/>
                  <a:gd name="T1" fmla="*/ 3 h 59"/>
                  <a:gd name="T2" fmla="*/ 8 w 59"/>
                  <a:gd name="T3" fmla="*/ 2 h 59"/>
                  <a:gd name="T4" fmla="*/ 8 w 59"/>
                  <a:gd name="T5" fmla="*/ 2 h 59"/>
                  <a:gd name="T6" fmla="*/ 7 w 59"/>
                  <a:gd name="T7" fmla="*/ 1 h 59"/>
                  <a:gd name="T8" fmla="*/ 7 w 59"/>
                  <a:gd name="T9" fmla="*/ 1 h 59"/>
                  <a:gd name="T10" fmla="*/ 6 w 59"/>
                  <a:gd name="T11" fmla="*/ 0 h 59"/>
                  <a:gd name="T12" fmla="*/ 6 w 59"/>
                  <a:gd name="T13" fmla="*/ 0 h 59"/>
                  <a:gd name="T14" fmla="*/ 5 w 59"/>
                  <a:gd name="T15" fmla="*/ 0 h 59"/>
                  <a:gd name="T16" fmla="*/ 4 w 59"/>
                  <a:gd name="T17" fmla="*/ 0 h 59"/>
                  <a:gd name="T18" fmla="*/ 3 w 59"/>
                  <a:gd name="T19" fmla="*/ 0 h 59"/>
                  <a:gd name="T20" fmla="*/ 2 w 59"/>
                  <a:gd name="T21" fmla="*/ 1 h 59"/>
                  <a:gd name="T22" fmla="*/ 1 w 59"/>
                  <a:gd name="T23" fmla="*/ 2 h 59"/>
                  <a:gd name="T24" fmla="*/ 0 w 59"/>
                  <a:gd name="T25" fmla="*/ 3 h 59"/>
                  <a:gd name="T26" fmla="*/ 1 w 59"/>
                  <a:gd name="T27" fmla="*/ 4 h 59"/>
                  <a:gd name="T28" fmla="*/ 1 w 59"/>
                  <a:gd name="T29" fmla="*/ 5 h 59"/>
                  <a:gd name="T30" fmla="*/ 1 w 59"/>
                  <a:gd name="T31" fmla="*/ 5 h 59"/>
                  <a:gd name="T32" fmla="*/ 2 w 59"/>
                  <a:gd name="T33" fmla="*/ 6 h 59"/>
                  <a:gd name="T34" fmla="*/ 2 w 59"/>
                  <a:gd name="T35" fmla="*/ 6 h 59"/>
                  <a:gd name="T36" fmla="*/ 3 w 59"/>
                  <a:gd name="T37" fmla="*/ 7 h 59"/>
                  <a:gd name="T38" fmla="*/ 3 w 59"/>
                  <a:gd name="T39" fmla="*/ 7 h 59"/>
                  <a:gd name="T40" fmla="*/ 4 w 59"/>
                  <a:gd name="T41" fmla="*/ 7 h 59"/>
                  <a:gd name="T42" fmla="*/ 5 w 59"/>
                  <a:gd name="T43" fmla="*/ 7 h 59"/>
                  <a:gd name="T44" fmla="*/ 6 w 59"/>
                  <a:gd name="T45" fmla="*/ 7 h 59"/>
                  <a:gd name="T46" fmla="*/ 6 w 59"/>
                  <a:gd name="T47" fmla="*/ 6 h 59"/>
                  <a:gd name="T48" fmla="*/ 7 w 59"/>
                  <a:gd name="T49" fmla="*/ 6 h 59"/>
                  <a:gd name="T50" fmla="*/ 7 w 59"/>
                  <a:gd name="T51" fmla="*/ 5 h 59"/>
                  <a:gd name="T52" fmla="*/ 8 w 59"/>
                  <a:gd name="T53" fmla="*/ 5 h 59"/>
                  <a:gd name="T54" fmla="*/ 8 w 59"/>
                  <a:gd name="T55" fmla="*/ 4 h 59"/>
                  <a:gd name="T56" fmla="*/ 8 w 59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" name="Freeform 254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Freeform 255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4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" name="Freeform 256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" name="Freeform 257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" name="Freeform 258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3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1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3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2" name="Freeform 259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1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1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3" name="Freeform 260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4" name="Freeform 261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8 w 58"/>
                  <a:gd name="T1" fmla="*/ 4 h 58"/>
                  <a:gd name="T2" fmla="*/ 8 w 58"/>
                  <a:gd name="T3" fmla="*/ 3 h 58"/>
                  <a:gd name="T4" fmla="*/ 8 w 58"/>
                  <a:gd name="T5" fmla="*/ 3 h 58"/>
                  <a:gd name="T6" fmla="*/ 7 w 58"/>
                  <a:gd name="T7" fmla="*/ 2 h 58"/>
                  <a:gd name="T8" fmla="*/ 7 w 58"/>
                  <a:gd name="T9" fmla="*/ 1 h 58"/>
                  <a:gd name="T10" fmla="*/ 6 w 58"/>
                  <a:gd name="T11" fmla="*/ 1 h 58"/>
                  <a:gd name="T12" fmla="*/ 6 w 58"/>
                  <a:gd name="T13" fmla="*/ 1 h 58"/>
                  <a:gd name="T14" fmla="*/ 5 w 58"/>
                  <a:gd name="T15" fmla="*/ 0 h 58"/>
                  <a:gd name="T16" fmla="*/ 4 w 58"/>
                  <a:gd name="T17" fmla="*/ 0 h 58"/>
                  <a:gd name="T18" fmla="*/ 3 w 58"/>
                  <a:gd name="T19" fmla="*/ 1 h 58"/>
                  <a:gd name="T20" fmla="*/ 1 w 58"/>
                  <a:gd name="T21" fmla="*/ 1 h 58"/>
                  <a:gd name="T22" fmla="*/ 1 w 58"/>
                  <a:gd name="T23" fmla="*/ 3 h 58"/>
                  <a:gd name="T24" fmla="*/ 0 w 58"/>
                  <a:gd name="T25" fmla="*/ 4 h 58"/>
                  <a:gd name="T26" fmla="*/ 0 w 58"/>
                  <a:gd name="T27" fmla="*/ 5 h 58"/>
                  <a:gd name="T28" fmla="*/ 1 w 58"/>
                  <a:gd name="T29" fmla="*/ 6 h 58"/>
                  <a:gd name="T30" fmla="*/ 1 w 58"/>
                  <a:gd name="T31" fmla="*/ 6 h 58"/>
                  <a:gd name="T32" fmla="*/ 1 w 58"/>
                  <a:gd name="T33" fmla="*/ 7 h 58"/>
                  <a:gd name="T34" fmla="*/ 2 w 58"/>
                  <a:gd name="T35" fmla="*/ 7 h 58"/>
                  <a:gd name="T36" fmla="*/ 3 w 58"/>
                  <a:gd name="T37" fmla="*/ 8 h 58"/>
                  <a:gd name="T38" fmla="*/ 3 w 58"/>
                  <a:gd name="T39" fmla="*/ 8 h 58"/>
                  <a:gd name="T40" fmla="*/ 4 w 58"/>
                  <a:gd name="T41" fmla="*/ 8 h 58"/>
                  <a:gd name="T42" fmla="*/ 5 w 58"/>
                  <a:gd name="T43" fmla="*/ 8 h 58"/>
                  <a:gd name="T44" fmla="*/ 6 w 58"/>
                  <a:gd name="T45" fmla="*/ 8 h 58"/>
                  <a:gd name="T46" fmla="*/ 6 w 58"/>
                  <a:gd name="T47" fmla="*/ 7 h 58"/>
                  <a:gd name="T48" fmla="*/ 7 w 58"/>
                  <a:gd name="T49" fmla="*/ 7 h 58"/>
                  <a:gd name="T50" fmla="*/ 7 w 58"/>
                  <a:gd name="T51" fmla="*/ 6 h 58"/>
                  <a:gd name="T52" fmla="*/ 8 w 58"/>
                  <a:gd name="T53" fmla="*/ 6 h 58"/>
                  <a:gd name="T54" fmla="*/ 8 w 58"/>
                  <a:gd name="T55" fmla="*/ 5 h 58"/>
                  <a:gd name="T56" fmla="*/ 8 w 58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5" name="Freeform 262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3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3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1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3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6" name="Freeform 263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7" name="Freeform 264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8" name="Freeform 265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9" name="Freeform 266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Freeform 267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1" name="Freeform 268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2" name="Freeform 269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3" name="Freeform 270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4" name="Freeform 271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3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1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0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1 h 60"/>
                  <a:gd name="T22" fmla="*/ 1 w 59"/>
                  <a:gd name="T23" fmla="*/ 3 h 60"/>
                  <a:gd name="T24" fmla="*/ 0 w 59"/>
                  <a:gd name="T25" fmla="*/ 4 h 60"/>
                  <a:gd name="T26" fmla="*/ 0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4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Freeform 272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4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2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2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2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4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6" name="Freeform 273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7" name="Freeform 274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8" name="Freeform 275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9" name="Freeform 276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0" name="Freeform 277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8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6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6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8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1" name="Freeform 278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2 w 28"/>
                  <a:gd name="T1" fmla="*/ 3 h 29"/>
                  <a:gd name="T2" fmla="*/ 2 w 28"/>
                  <a:gd name="T3" fmla="*/ 3 h 29"/>
                  <a:gd name="T4" fmla="*/ 2 w 28"/>
                  <a:gd name="T5" fmla="*/ 3 h 29"/>
                  <a:gd name="T6" fmla="*/ 1 w 28"/>
                  <a:gd name="T7" fmla="*/ 3 h 29"/>
                  <a:gd name="T8" fmla="*/ 1 w 28"/>
                  <a:gd name="T9" fmla="*/ 3 h 29"/>
                  <a:gd name="T10" fmla="*/ 1 w 28"/>
                  <a:gd name="T11" fmla="*/ 2 h 29"/>
                  <a:gd name="T12" fmla="*/ 1 w 28"/>
                  <a:gd name="T13" fmla="*/ 2 h 29"/>
                  <a:gd name="T14" fmla="*/ 0 w 28"/>
                  <a:gd name="T15" fmla="*/ 2 h 29"/>
                  <a:gd name="T16" fmla="*/ 0 w 28"/>
                  <a:gd name="T17" fmla="*/ 1 h 29"/>
                  <a:gd name="T18" fmla="*/ 0 w 28"/>
                  <a:gd name="T19" fmla="*/ 1 h 29"/>
                  <a:gd name="T20" fmla="*/ 1 w 28"/>
                  <a:gd name="T21" fmla="*/ 1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2 w 28"/>
                  <a:gd name="T29" fmla="*/ 0 h 29"/>
                  <a:gd name="T30" fmla="*/ 2 w 28"/>
                  <a:gd name="T31" fmla="*/ 0 h 29"/>
                  <a:gd name="T32" fmla="*/ 2 w 28"/>
                  <a:gd name="T33" fmla="*/ 0 h 29"/>
                  <a:gd name="T34" fmla="*/ 3 w 28"/>
                  <a:gd name="T35" fmla="*/ 0 h 29"/>
                  <a:gd name="T36" fmla="*/ 3 w 28"/>
                  <a:gd name="T37" fmla="*/ 0 h 29"/>
                  <a:gd name="T38" fmla="*/ 3 w 28"/>
                  <a:gd name="T39" fmla="*/ 0 h 29"/>
                  <a:gd name="T40" fmla="*/ 4 w 28"/>
                  <a:gd name="T41" fmla="*/ 0 h 29"/>
                  <a:gd name="T42" fmla="*/ 4 w 28"/>
                  <a:gd name="T43" fmla="*/ 0 h 29"/>
                  <a:gd name="T44" fmla="*/ 4 w 28"/>
                  <a:gd name="T45" fmla="*/ 1 h 29"/>
                  <a:gd name="T46" fmla="*/ 4 w 28"/>
                  <a:gd name="T47" fmla="*/ 1 h 29"/>
                  <a:gd name="T48" fmla="*/ 4 w 28"/>
                  <a:gd name="T49" fmla="*/ 1 h 29"/>
                  <a:gd name="T50" fmla="*/ 4 w 28"/>
                  <a:gd name="T51" fmla="*/ 2 h 29"/>
                  <a:gd name="T52" fmla="*/ 4 w 28"/>
                  <a:gd name="T53" fmla="*/ 3 h 29"/>
                  <a:gd name="T54" fmla="*/ 3 w 28"/>
                  <a:gd name="T55" fmla="*/ 3 h 29"/>
                  <a:gd name="T56" fmla="*/ 2 w 28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2" name="Freeform 279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8 w 60"/>
                  <a:gd name="T1" fmla="*/ 4 h 58"/>
                  <a:gd name="T2" fmla="*/ 8 w 60"/>
                  <a:gd name="T3" fmla="*/ 3 h 58"/>
                  <a:gd name="T4" fmla="*/ 8 w 60"/>
                  <a:gd name="T5" fmla="*/ 3 h 58"/>
                  <a:gd name="T6" fmla="*/ 7 w 60"/>
                  <a:gd name="T7" fmla="*/ 2 h 58"/>
                  <a:gd name="T8" fmla="*/ 7 w 60"/>
                  <a:gd name="T9" fmla="*/ 1 h 58"/>
                  <a:gd name="T10" fmla="*/ 6 w 60"/>
                  <a:gd name="T11" fmla="*/ 1 h 58"/>
                  <a:gd name="T12" fmla="*/ 6 w 60"/>
                  <a:gd name="T13" fmla="*/ 1 h 58"/>
                  <a:gd name="T14" fmla="*/ 5 w 60"/>
                  <a:gd name="T15" fmla="*/ 0 h 58"/>
                  <a:gd name="T16" fmla="*/ 4 w 60"/>
                  <a:gd name="T17" fmla="*/ 0 h 58"/>
                  <a:gd name="T18" fmla="*/ 3 w 60"/>
                  <a:gd name="T19" fmla="*/ 1 h 58"/>
                  <a:gd name="T20" fmla="*/ 1 w 60"/>
                  <a:gd name="T21" fmla="*/ 1 h 58"/>
                  <a:gd name="T22" fmla="*/ 1 w 60"/>
                  <a:gd name="T23" fmla="*/ 3 h 58"/>
                  <a:gd name="T24" fmla="*/ 0 w 60"/>
                  <a:gd name="T25" fmla="*/ 4 h 58"/>
                  <a:gd name="T26" fmla="*/ 1 w 60"/>
                  <a:gd name="T27" fmla="*/ 5 h 58"/>
                  <a:gd name="T28" fmla="*/ 1 w 60"/>
                  <a:gd name="T29" fmla="*/ 6 h 58"/>
                  <a:gd name="T30" fmla="*/ 1 w 60"/>
                  <a:gd name="T31" fmla="*/ 6 h 58"/>
                  <a:gd name="T32" fmla="*/ 1 w 60"/>
                  <a:gd name="T33" fmla="*/ 7 h 58"/>
                  <a:gd name="T34" fmla="*/ 2 w 60"/>
                  <a:gd name="T35" fmla="*/ 7 h 58"/>
                  <a:gd name="T36" fmla="*/ 3 w 60"/>
                  <a:gd name="T37" fmla="*/ 8 h 58"/>
                  <a:gd name="T38" fmla="*/ 3 w 60"/>
                  <a:gd name="T39" fmla="*/ 8 h 58"/>
                  <a:gd name="T40" fmla="*/ 4 w 60"/>
                  <a:gd name="T41" fmla="*/ 8 h 58"/>
                  <a:gd name="T42" fmla="*/ 5 w 60"/>
                  <a:gd name="T43" fmla="*/ 8 h 58"/>
                  <a:gd name="T44" fmla="*/ 6 w 60"/>
                  <a:gd name="T45" fmla="*/ 8 h 58"/>
                  <a:gd name="T46" fmla="*/ 6 w 60"/>
                  <a:gd name="T47" fmla="*/ 7 h 58"/>
                  <a:gd name="T48" fmla="*/ 7 w 60"/>
                  <a:gd name="T49" fmla="*/ 7 h 58"/>
                  <a:gd name="T50" fmla="*/ 7 w 60"/>
                  <a:gd name="T51" fmla="*/ 6 h 58"/>
                  <a:gd name="T52" fmla="*/ 8 w 60"/>
                  <a:gd name="T53" fmla="*/ 6 h 58"/>
                  <a:gd name="T54" fmla="*/ 8 w 60"/>
                  <a:gd name="T55" fmla="*/ 5 h 58"/>
                  <a:gd name="T56" fmla="*/ 8 w 60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3" name="Freeform 280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4" name="Freeform 281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5" name="Freeform 282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6" name="Freeform 283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7" name="Freeform 284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8" name="Freeform 285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7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5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5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7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9" name="Freeform 286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0" name="Freeform 287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1" name="Freeform 288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9" name="Text Box 320"/>
          <p:cNvSpPr txBox="1">
            <a:spLocks noChangeArrowheads="1"/>
          </p:cNvSpPr>
          <p:nvPr/>
        </p:nvSpPr>
        <p:spPr bwMode="auto">
          <a:xfrm>
            <a:off x="4501705" y="1742728"/>
            <a:ext cx="214341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+mj-lt"/>
              </a:rPr>
              <a:t>  3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+mj-lt"/>
              </a:rPr>
              <a:t>  6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+mj-lt"/>
              </a:rPr>
              <a:t>  9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+mj-lt"/>
              </a:rPr>
              <a:t>12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+mj-lt"/>
              </a:rPr>
              <a:t>15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+mj-lt"/>
              </a:rPr>
              <a:t>18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+mj-lt"/>
              </a:rPr>
              <a:t>21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+mj-lt"/>
              </a:rPr>
              <a:t>24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+mj-lt"/>
              </a:rPr>
              <a:t>27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+mj-lt"/>
              </a:rPr>
              <a:t>30  :  3  =</a:t>
            </a:r>
          </a:p>
        </p:txBody>
      </p:sp>
      <p:sp>
        <p:nvSpPr>
          <p:cNvPr id="310" name="Text Box 331"/>
          <p:cNvSpPr txBox="1">
            <a:spLocks noChangeArrowheads="1"/>
          </p:cNvSpPr>
          <p:nvPr/>
        </p:nvSpPr>
        <p:spPr bwMode="auto">
          <a:xfrm>
            <a:off x="6157783" y="1742728"/>
            <a:ext cx="69445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latin typeface="+mj-lt"/>
              </a:rPr>
              <a:t>1</a:t>
            </a:r>
          </a:p>
          <a:p>
            <a:pPr algn="r" eaLnBrk="1" hangingPunct="1">
              <a:spcBef>
                <a:spcPts val="0"/>
              </a:spcBef>
            </a:pPr>
            <a:endParaRPr lang="en-US" sz="3200" b="1" dirty="0">
              <a:latin typeface="+mj-lt"/>
            </a:endParaRP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latin typeface="+mj-lt"/>
              </a:rPr>
              <a:t>3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latin typeface="+mj-lt"/>
              </a:rPr>
              <a:t>4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latin typeface="+mj-lt"/>
              </a:rPr>
              <a:t>5</a:t>
            </a:r>
          </a:p>
          <a:p>
            <a:pPr algn="r" eaLnBrk="1" hangingPunct="1">
              <a:spcBef>
                <a:spcPts val="0"/>
              </a:spcBef>
            </a:pPr>
            <a:endParaRPr lang="en-US" sz="3200" b="1" dirty="0">
              <a:latin typeface="+mj-lt"/>
            </a:endParaRP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latin typeface="+mj-lt"/>
              </a:rPr>
              <a:t>7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latin typeface="+mj-lt"/>
              </a:rPr>
              <a:t>8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>
                <a:latin typeface="+mj-lt"/>
              </a:rPr>
              <a:t>9</a:t>
            </a:r>
          </a:p>
          <a:p>
            <a:pPr algn="r" eaLnBrk="1" hangingPunct="1">
              <a:spcBef>
                <a:spcPts val="0"/>
              </a:spcBef>
            </a:pPr>
            <a:endParaRPr lang="en-US" sz="32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33136" y="220774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4143293"/>
            <a:ext cx="1173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8836" y="6078217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91" name="TextBox 290"/>
          <p:cNvSpPr txBox="1">
            <a:spLocks noChangeArrowheads="1"/>
          </p:cNvSpPr>
          <p:nvPr/>
        </p:nvSpPr>
        <p:spPr bwMode="auto">
          <a:xfrm>
            <a:off x="0" y="228600"/>
            <a:ext cx="11734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ba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ngày</a:t>
            </a:r>
            <a:r>
              <a:rPr lang="en-US" altLang="en-US" sz="3200" b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28 </a:t>
            </a:r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4 </a:t>
            </a:r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2020</a:t>
            </a:r>
          </a:p>
          <a:p>
            <a:pPr algn="ctr"/>
            <a:r>
              <a:rPr lang="en-US" altLang="en-US" sz="3200" b="1" u="sng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Toán</a:t>
            </a:r>
            <a:endParaRPr lang="en-US" altLang="en-US" sz="3200" b="1" u="sng" dirty="0" smtClean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  <a:p>
            <a:pPr algn="ctr"/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Bảng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chia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3</a:t>
            </a:r>
            <a:endParaRPr lang="vi-VN" altLang="en-US" sz="3200" b="1" dirty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  <a:p>
            <a:pPr algn="ctr"/>
            <a:endParaRPr lang="vi-VN" altLang="en-US" sz="3200" b="1" dirty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-78346" y="6927"/>
            <a:ext cx="12192000" cy="6858000"/>
            <a:chOff x="0" y="0"/>
            <a:chExt cx="5760" cy="4320"/>
          </a:xfrm>
        </p:grpSpPr>
        <p:pic>
          <p:nvPicPr>
            <p:cNvPr id="82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22" name="Group 6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8364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5" name="Freeform 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 w 61"/>
                  <a:gd name="T1" fmla="*/ 8 h 60"/>
                  <a:gd name="T2" fmla="*/ 2 w 61"/>
                  <a:gd name="T3" fmla="*/ 8 h 60"/>
                  <a:gd name="T4" fmla="*/ 1 w 61"/>
                  <a:gd name="T5" fmla="*/ 7 h 60"/>
                  <a:gd name="T6" fmla="*/ 0 w 61"/>
                  <a:gd name="T7" fmla="*/ 6 h 60"/>
                  <a:gd name="T8" fmla="*/ 0 w 61"/>
                  <a:gd name="T9" fmla="*/ 4 h 60"/>
                  <a:gd name="T10" fmla="*/ 0 w 61"/>
                  <a:gd name="T11" fmla="*/ 3 h 60"/>
                  <a:gd name="T12" fmla="*/ 1 w 61"/>
                  <a:gd name="T13" fmla="*/ 1 h 60"/>
                  <a:gd name="T14" fmla="*/ 2 w 61"/>
                  <a:gd name="T15" fmla="*/ 1 h 60"/>
                  <a:gd name="T16" fmla="*/ 3 w 61"/>
                  <a:gd name="T17" fmla="*/ 0 h 60"/>
                  <a:gd name="T18" fmla="*/ 5 w 61"/>
                  <a:gd name="T19" fmla="*/ 1 h 60"/>
                  <a:gd name="T20" fmla="*/ 6 w 61"/>
                  <a:gd name="T21" fmla="*/ 1 h 60"/>
                  <a:gd name="T22" fmla="*/ 7 w 61"/>
                  <a:gd name="T23" fmla="*/ 3 h 60"/>
                  <a:gd name="T24" fmla="*/ 7 w 61"/>
                  <a:gd name="T25" fmla="*/ 4 h 60"/>
                  <a:gd name="T26" fmla="*/ 7 w 61"/>
                  <a:gd name="T27" fmla="*/ 6 h 60"/>
                  <a:gd name="T28" fmla="*/ 6 w 61"/>
                  <a:gd name="T29" fmla="*/ 7 h 60"/>
                  <a:gd name="T30" fmla="*/ 5 w 61"/>
                  <a:gd name="T31" fmla="*/ 8 h 60"/>
                  <a:gd name="T32" fmla="*/ 3 w 61"/>
                  <a:gd name="T33" fmla="*/ 8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6" name="Freeform 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7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8" name="Freeform 1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21 w 177"/>
                  <a:gd name="T1" fmla="*/ 18 h 146"/>
                  <a:gd name="T2" fmla="*/ 23 w 177"/>
                  <a:gd name="T3" fmla="*/ 15 h 146"/>
                  <a:gd name="T4" fmla="*/ 22 w 177"/>
                  <a:gd name="T5" fmla="*/ 14 h 146"/>
                  <a:gd name="T6" fmla="*/ 21 w 177"/>
                  <a:gd name="T7" fmla="*/ 12 h 146"/>
                  <a:gd name="T8" fmla="*/ 18 w 177"/>
                  <a:gd name="T9" fmla="*/ 8 h 146"/>
                  <a:gd name="T10" fmla="*/ 16 w 177"/>
                  <a:gd name="T11" fmla="*/ 5 h 146"/>
                  <a:gd name="T12" fmla="*/ 12 w 177"/>
                  <a:gd name="T13" fmla="*/ 2 h 146"/>
                  <a:gd name="T14" fmla="*/ 9 w 177"/>
                  <a:gd name="T15" fmla="*/ 0 h 146"/>
                  <a:gd name="T16" fmla="*/ 5 w 177"/>
                  <a:gd name="T17" fmla="*/ 1 h 146"/>
                  <a:gd name="T18" fmla="*/ 2 w 177"/>
                  <a:gd name="T19" fmla="*/ 5 h 146"/>
                  <a:gd name="T20" fmla="*/ 1 w 177"/>
                  <a:gd name="T21" fmla="*/ 8 h 146"/>
                  <a:gd name="T22" fmla="*/ 0 w 177"/>
                  <a:gd name="T23" fmla="*/ 10 h 146"/>
                  <a:gd name="T24" fmla="*/ 1 w 177"/>
                  <a:gd name="T25" fmla="*/ 12 h 146"/>
                  <a:gd name="T26" fmla="*/ 1 w 177"/>
                  <a:gd name="T27" fmla="*/ 14 h 146"/>
                  <a:gd name="T28" fmla="*/ 3 w 177"/>
                  <a:gd name="T29" fmla="*/ 15 h 146"/>
                  <a:gd name="T30" fmla="*/ 4 w 177"/>
                  <a:gd name="T31" fmla="*/ 16 h 146"/>
                  <a:gd name="T32" fmla="*/ 6 w 177"/>
                  <a:gd name="T33" fmla="*/ 17 h 146"/>
                  <a:gd name="T34" fmla="*/ 8 w 177"/>
                  <a:gd name="T35" fmla="*/ 18 h 146"/>
                  <a:gd name="T36" fmla="*/ 10 w 177"/>
                  <a:gd name="T37" fmla="*/ 18 h 146"/>
                  <a:gd name="T38" fmla="*/ 13 w 177"/>
                  <a:gd name="T39" fmla="*/ 18 h 146"/>
                  <a:gd name="T40" fmla="*/ 15 w 177"/>
                  <a:gd name="T41" fmla="*/ 18 h 146"/>
                  <a:gd name="T42" fmla="*/ 17 w 177"/>
                  <a:gd name="T43" fmla="*/ 19 h 146"/>
                  <a:gd name="T44" fmla="*/ 18 w 177"/>
                  <a:gd name="T45" fmla="*/ 19 h 146"/>
                  <a:gd name="T46" fmla="*/ 20 w 177"/>
                  <a:gd name="T47" fmla="*/ 18 h 146"/>
                  <a:gd name="T48" fmla="*/ 21 w 177"/>
                  <a:gd name="T49" fmla="*/ 18 h 146"/>
                  <a:gd name="T50" fmla="*/ 21 w 177"/>
                  <a:gd name="T51" fmla="*/ 18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9" name="Freeform 1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23 w 178"/>
                  <a:gd name="T1" fmla="*/ 3 h 143"/>
                  <a:gd name="T2" fmla="*/ 21 w 178"/>
                  <a:gd name="T3" fmla="*/ 0 h 143"/>
                  <a:gd name="T4" fmla="*/ 21 w 178"/>
                  <a:gd name="T5" fmla="*/ 0 h 143"/>
                  <a:gd name="T6" fmla="*/ 20 w 178"/>
                  <a:gd name="T7" fmla="*/ 0 h 143"/>
                  <a:gd name="T8" fmla="*/ 19 w 178"/>
                  <a:gd name="T9" fmla="*/ 0 h 143"/>
                  <a:gd name="T10" fmla="*/ 17 w 178"/>
                  <a:gd name="T11" fmla="*/ 0 h 143"/>
                  <a:gd name="T12" fmla="*/ 15 w 178"/>
                  <a:gd name="T13" fmla="*/ 0 h 143"/>
                  <a:gd name="T14" fmla="*/ 13 w 178"/>
                  <a:gd name="T15" fmla="*/ 0 h 143"/>
                  <a:gd name="T16" fmla="*/ 10 w 178"/>
                  <a:gd name="T17" fmla="*/ 0 h 143"/>
                  <a:gd name="T18" fmla="*/ 8 w 178"/>
                  <a:gd name="T19" fmla="*/ 0 h 143"/>
                  <a:gd name="T20" fmla="*/ 6 w 178"/>
                  <a:gd name="T21" fmla="*/ 1 h 143"/>
                  <a:gd name="T22" fmla="*/ 4 w 178"/>
                  <a:gd name="T23" fmla="*/ 2 h 143"/>
                  <a:gd name="T24" fmla="*/ 3 w 178"/>
                  <a:gd name="T25" fmla="*/ 3 h 143"/>
                  <a:gd name="T26" fmla="*/ 1 w 178"/>
                  <a:gd name="T27" fmla="*/ 4 h 143"/>
                  <a:gd name="T28" fmla="*/ 1 w 178"/>
                  <a:gd name="T29" fmla="*/ 6 h 143"/>
                  <a:gd name="T30" fmla="*/ 0 w 178"/>
                  <a:gd name="T31" fmla="*/ 8 h 143"/>
                  <a:gd name="T32" fmla="*/ 1 w 178"/>
                  <a:gd name="T33" fmla="*/ 10 h 143"/>
                  <a:gd name="T34" fmla="*/ 2 w 178"/>
                  <a:gd name="T35" fmla="*/ 13 h 143"/>
                  <a:gd name="T36" fmla="*/ 6 w 178"/>
                  <a:gd name="T37" fmla="*/ 16 h 143"/>
                  <a:gd name="T38" fmla="*/ 9 w 178"/>
                  <a:gd name="T39" fmla="*/ 17 h 143"/>
                  <a:gd name="T40" fmla="*/ 12 w 178"/>
                  <a:gd name="T41" fmla="*/ 16 h 143"/>
                  <a:gd name="T42" fmla="*/ 16 w 178"/>
                  <a:gd name="T43" fmla="*/ 13 h 143"/>
                  <a:gd name="T44" fmla="*/ 19 w 178"/>
                  <a:gd name="T45" fmla="*/ 10 h 143"/>
                  <a:gd name="T46" fmla="*/ 21 w 178"/>
                  <a:gd name="T47" fmla="*/ 6 h 143"/>
                  <a:gd name="T48" fmla="*/ 22 w 178"/>
                  <a:gd name="T49" fmla="*/ 4 h 143"/>
                  <a:gd name="T50" fmla="*/ 23 w 178"/>
                  <a:gd name="T51" fmla="*/ 3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0" name="Freeform 1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1 w 132"/>
                  <a:gd name="T1" fmla="*/ 0 h 181"/>
                  <a:gd name="T2" fmla="*/ 7 w 132"/>
                  <a:gd name="T3" fmla="*/ 0 h 181"/>
                  <a:gd name="T4" fmla="*/ 6 w 132"/>
                  <a:gd name="T5" fmla="*/ 1 h 181"/>
                  <a:gd name="T6" fmla="*/ 5 w 132"/>
                  <a:gd name="T7" fmla="*/ 3 h 181"/>
                  <a:gd name="T8" fmla="*/ 3 w 132"/>
                  <a:gd name="T9" fmla="*/ 7 h 181"/>
                  <a:gd name="T10" fmla="*/ 1 w 132"/>
                  <a:gd name="T11" fmla="*/ 11 h 181"/>
                  <a:gd name="T12" fmla="*/ 0 w 132"/>
                  <a:gd name="T13" fmla="*/ 15 h 181"/>
                  <a:gd name="T14" fmla="*/ 1 w 132"/>
                  <a:gd name="T15" fmla="*/ 19 h 181"/>
                  <a:gd name="T16" fmla="*/ 3 w 132"/>
                  <a:gd name="T17" fmla="*/ 21 h 181"/>
                  <a:gd name="T18" fmla="*/ 8 w 132"/>
                  <a:gd name="T19" fmla="*/ 22 h 181"/>
                  <a:gd name="T20" fmla="*/ 14 w 132"/>
                  <a:gd name="T21" fmla="*/ 21 h 181"/>
                  <a:gd name="T22" fmla="*/ 16 w 132"/>
                  <a:gd name="T23" fmla="*/ 19 h 181"/>
                  <a:gd name="T24" fmla="*/ 17 w 132"/>
                  <a:gd name="T25" fmla="*/ 15 h 181"/>
                  <a:gd name="T26" fmla="*/ 16 w 132"/>
                  <a:gd name="T27" fmla="*/ 11 h 181"/>
                  <a:gd name="T28" fmla="*/ 15 w 132"/>
                  <a:gd name="T29" fmla="*/ 7 h 181"/>
                  <a:gd name="T30" fmla="*/ 13 w 132"/>
                  <a:gd name="T31" fmla="*/ 3 h 181"/>
                  <a:gd name="T32" fmla="*/ 11 w 132"/>
                  <a:gd name="T33" fmla="*/ 1 h 181"/>
                  <a:gd name="T34" fmla="*/ 1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1" name="Freeform 1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 w 177"/>
                  <a:gd name="T1" fmla="*/ 1 h 144"/>
                  <a:gd name="T2" fmla="*/ 0 w 177"/>
                  <a:gd name="T3" fmla="*/ 4 h 144"/>
                  <a:gd name="T4" fmla="*/ 0 w 177"/>
                  <a:gd name="T5" fmla="*/ 5 h 144"/>
                  <a:gd name="T6" fmla="*/ 2 w 177"/>
                  <a:gd name="T7" fmla="*/ 7 h 144"/>
                  <a:gd name="T8" fmla="*/ 4 w 177"/>
                  <a:gd name="T9" fmla="*/ 11 h 144"/>
                  <a:gd name="T10" fmla="*/ 7 w 177"/>
                  <a:gd name="T11" fmla="*/ 14 h 144"/>
                  <a:gd name="T12" fmla="*/ 10 w 177"/>
                  <a:gd name="T13" fmla="*/ 17 h 144"/>
                  <a:gd name="T14" fmla="*/ 13 w 177"/>
                  <a:gd name="T15" fmla="*/ 18 h 144"/>
                  <a:gd name="T16" fmla="*/ 17 w 177"/>
                  <a:gd name="T17" fmla="*/ 18 h 144"/>
                  <a:gd name="T18" fmla="*/ 20 w 177"/>
                  <a:gd name="T19" fmla="*/ 14 h 144"/>
                  <a:gd name="T20" fmla="*/ 21 w 177"/>
                  <a:gd name="T21" fmla="*/ 11 h 144"/>
                  <a:gd name="T22" fmla="*/ 22 w 177"/>
                  <a:gd name="T23" fmla="*/ 9 h 144"/>
                  <a:gd name="T24" fmla="*/ 22 w 177"/>
                  <a:gd name="T25" fmla="*/ 7 h 144"/>
                  <a:gd name="T26" fmla="*/ 21 w 177"/>
                  <a:gd name="T27" fmla="*/ 5 h 144"/>
                  <a:gd name="T28" fmla="*/ 20 w 177"/>
                  <a:gd name="T29" fmla="*/ 4 h 144"/>
                  <a:gd name="T30" fmla="*/ 18 w 177"/>
                  <a:gd name="T31" fmla="*/ 3 h 144"/>
                  <a:gd name="T32" fmla="*/ 16 w 177"/>
                  <a:gd name="T33" fmla="*/ 2 h 144"/>
                  <a:gd name="T34" fmla="*/ 14 w 177"/>
                  <a:gd name="T35" fmla="*/ 1 h 144"/>
                  <a:gd name="T36" fmla="*/ 12 w 177"/>
                  <a:gd name="T37" fmla="*/ 1 h 144"/>
                  <a:gd name="T38" fmla="*/ 10 w 177"/>
                  <a:gd name="T39" fmla="*/ 1 h 144"/>
                  <a:gd name="T40" fmla="*/ 7 w 177"/>
                  <a:gd name="T41" fmla="*/ 1 h 144"/>
                  <a:gd name="T42" fmla="*/ 6 w 177"/>
                  <a:gd name="T43" fmla="*/ 0 h 144"/>
                  <a:gd name="T44" fmla="*/ 4 w 177"/>
                  <a:gd name="T45" fmla="*/ 0 h 144"/>
                  <a:gd name="T46" fmla="*/ 3 w 177"/>
                  <a:gd name="T47" fmla="*/ 1 h 144"/>
                  <a:gd name="T48" fmla="*/ 2 w 177"/>
                  <a:gd name="T49" fmla="*/ 1 h 144"/>
                  <a:gd name="T50" fmla="*/ 1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2" name="Freeform 1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5 h 143"/>
                  <a:gd name="T2" fmla="*/ 2 w 180"/>
                  <a:gd name="T3" fmla="*/ 18 h 143"/>
                  <a:gd name="T4" fmla="*/ 3 w 180"/>
                  <a:gd name="T5" fmla="*/ 18 h 143"/>
                  <a:gd name="T6" fmla="*/ 3 w 180"/>
                  <a:gd name="T7" fmla="*/ 18 h 143"/>
                  <a:gd name="T8" fmla="*/ 5 w 180"/>
                  <a:gd name="T9" fmla="*/ 18 h 143"/>
                  <a:gd name="T10" fmla="*/ 6 w 180"/>
                  <a:gd name="T11" fmla="*/ 18 h 143"/>
                  <a:gd name="T12" fmla="*/ 8 w 180"/>
                  <a:gd name="T13" fmla="*/ 18 h 143"/>
                  <a:gd name="T14" fmla="*/ 10 w 180"/>
                  <a:gd name="T15" fmla="*/ 18 h 143"/>
                  <a:gd name="T16" fmla="*/ 13 w 180"/>
                  <a:gd name="T17" fmla="*/ 18 h 143"/>
                  <a:gd name="T18" fmla="*/ 15 w 180"/>
                  <a:gd name="T19" fmla="*/ 17 h 143"/>
                  <a:gd name="T20" fmla="*/ 17 w 180"/>
                  <a:gd name="T21" fmla="*/ 17 h 143"/>
                  <a:gd name="T22" fmla="*/ 19 w 180"/>
                  <a:gd name="T23" fmla="*/ 16 h 143"/>
                  <a:gd name="T24" fmla="*/ 21 w 180"/>
                  <a:gd name="T25" fmla="*/ 15 h 143"/>
                  <a:gd name="T26" fmla="*/ 22 w 180"/>
                  <a:gd name="T27" fmla="*/ 14 h 143"/>
                  <a:gd name="T28" fmla="*/ 23 w 180"/>
                  <a:gd name="T29" fmla="*/ 12 h 143"/>
                  <a:gd name="T30" fmla="*/ 23 w 180"/>
                  <a:gd name="T31" fmla="*/ 10 h 143"/>
                  <a:gd name="T32" fmla="*/ 22 w 180"/>
                  <a:gd name="T33" fmla="*/ 8 h 143"/>
                  <a:gd name="T34" fmla="*/ 21 w 180"/>
                  <a:gd name="T35" fmla="*/ 5 h 143"/>
                  <a:gd name="T36" fmla="*/ 18 w 180"/>
                  <a:gd name="T37" fmla="*/ 1 h 143"/>
                  <a:gd name="T38" fmla="*/ 14 w 180"/>
                  <a:gd name="T39" fmla="*/ 0 h 143"/>
                  <a:gd name="T40" fmla="*/ 11 w 180"/>
                  <a:gd name="T41" fmla="*/ 2 h 143"/>
                  <a:gd name="T42" fmla="*/ 7 w 180"/>
                  <a:gd name="T43" fmla="*/ 4 h 143"/>
                  <a:gd name="T44" fmla="*/ 5 w 180"/>
                  <a:gd name="T45" fmla="*/ 8 h 143"/>
                  <a:gd name="T46" fmla="*/ 2 w 180"/>
                  <a:gd name="T47" fmla="*/ 11 h 143"/>
                  <a:gd name="T48" fmla="*/ 1 w 180"/>
                  <a:gd name="T49" fmla="*/ 14 h 143"/>
                  <a:gd name="T50" fmla="*/ 0 w 180"/>
                  <a:gd name="T51" fmla="*/ 15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3" name="Freeform 1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3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3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4" name="Freeform 1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5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6" name="Freeform 1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4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3 h 58"/>
                  <a:gd name="T20" fmla="*/ 0 w 71"/>
                  <a:gd name="T21" fmla="*/ 5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7" name="Freeform 2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9 w 71"/>
                  <a:gd name="T1" fmla="*/ 1 h 57"/>
                  <a:gd name="T2" fmla="*/ 9 w 71"/>
                  <a:gd name="T3" fmla="*/ 0 h 57"/>
                  <a:gd name="T4" fmla="*/ 8 w 71"/>
                  <a:gd name="T5" fmla="*/ 0 h 57"/>
                  <a:gd name="T6" fmla="*/ 7 w 71"/>
                  <a:gd name="T7" fmla="*/ 0 h 57"/>
                  <a:gd name="T8" fmla="*/ 5 w 71"/>
                  <a:gd name="T9" fmla="*/ 0 h 57"/>
                  <a:gd name="T10" fmla="*/ 4 w 71"/>
                  <a:gd name="T11" fmla="*/ 0 h 57"/>
                  <a:gd name="T12" fmla="*/ 2 w 71"/>
                  <a:gd name="T13" fmla="*/ 0 h 57"/>
                  <a:gd name="T14" fmla="*/ 1 w 71"/>
                  <a:gd name="T15" fmla="*/ 1 h 57"/>
                  <a:gd name="T16" fmla="*/ 0 w 71"/>
                  <a:gd name="T17" fmla="*/ 3 h 57"/>
                  <a:gd name="T18" fmla="*/ 1 w 71"/>
                  <a:gd name="T19" fmla="*/ 5 h 57"/>
                  <a:gd name="T20" fmla="*/ 2 w 71"/>
                  <a:gd name="T21" fmla="*/ 6 h 57"/>
                  <a:gd name="T22" fmla="*/ 4 w 71"/>
                  <a:gd name="T23" fmla="*/ 7 h 57"/>
                  <a:gd name="T24" fmla="*/ 5 w 71"/>
                  <a:gd name="T25" fmla="*/ 6 h 57"/>
                  <a:gd name="T26" fmla="*/ 7 w 71"/>
                  <a:gd name="T27" fmla="*/ 5 h 57"/>
                  <a:gd name="T28" fmla="*/ 8 w 71"/>
                  <a:gd name="T29" fmla="*/ 4 h 57"/>
                  <a:gd name="T30" fmla="*/ 8 w 71"/>
                  <a:gd name="T31" fmla="*/ 2 h 57"/>
                  <a:gd name="T32" fmla="*/ 9 w 71"/>
                  <a:gd name="T33" fmla="*/ 1 h 57"/>
                  <a:gd name="T34" fmla="*/ 9 w 71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8" name="Freeform 2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4 w 52"/>
                  <a:gd name="T1" fmla="*/ 0 h 73"/>
                  <a:gd name="T2" fmla="*/ 3 w 52"/>
                  <a:gd name="T3" fmla="*/ 0 h 73"/>
                  <a:gd name="T4" fmla="*/ 3 w 52"/>
                  <a:gd name="T5" fmla="*/ 0 h 73"/>
                  <a:gd name="T6" fmla="*/ 2 w 52"/>
                  <a:gd name="T7" fmla="*/ 1 h 73"/>
                  <a:gd name="T8" fmla="*/ 1 w 52"/>
                  <a:gd name="T9" fmla="*/ 2 h 73"/>
                  <a:gd name="T10" fmla="*/ 1 w 52"/>
                  <a:gd name="T11" fmla="*/ 4 h 73"/>
                  <a:gd name="T12" fmla="*/ 0 w 52"/>
                  <a:gd name="T13" fmla="*/ 6 h 73"/>
                  <a:gd name="T14" fmla="*/ 1 w 52"/>
                  <a:gd name="T15" fmla="*/ 7 h 73"/>
                  <a:gd name="T16" fmla="*/ 2 w 52"/>
                  <a:gd name="T17" fmla="*/ 8 h 73"/>
                  <a:gd name="T18" fmla="*/ 4 w 52"/>
                  <a:gd name="T19" fmla="*/ 9 h 73"/>
                  <a:gd name="T20" fmla="*/ 6 w 52"/>
                  <a:gd name="T21" fmla="*/ 8 h 73"/>
                  <a:gd name="T22" fmla="*/ 7 w 52"/>
                  <a:gd name="T23" fmla="*/ 7 h 73"/>
                  <a:gd name="T24" fmla="*/ 7 w 52"/>
                  <a:gd name="T25" fmla="*/ 6 h 73"/>
                  <a:gd name="T26" fmla="*/ 7 w 52"/>
                  <a:gd name="T27" fmla="*/ 4 h 73"/>
                  <a:gd name="T28" fmla="*/ 6 w 52"/>
                  <a:gd name="T29" fmla="*/ 2 h 73"/>
                  <a:gd name="T30" fmla="*/ 5 w 52"/>
                  <a:gd name="T31" fmla="*/ 1 h 73"/>
                  <a:gd name="T32" fmla="*/ 5 w 52"/>
                  <a:gd name="T33" fmla="*/ 0 h 73"/>
                  <a:gd name="T34" fmla="*/ 4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9" name="Freeform 2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1 h 57"/>
                  <a:gd name="T4" fmla="*/ 1 w 71"/>
                  <a:gd name="T5" fmla="*/ 1 h 57"/>
                  <a:gd name="T6" fmla="*/ 1 w 71"/>
                  <a:gd name="T7" fmla="*/ 2 h 57"/>
                  <a:gd name="T8" fmla="*/ 2 w 71"/>
                  <a:gd name="T9" fmla="*/ 4 h 57"/>
                  <a:gd name="T10" fmla="*/ 3 w 71"/>
                  <a:gd name="T11" fmla="*/ 5 h 57"/>
                  <a:gd name="T12" fmla="*/ 4 w 71"/>
                  <a:gd name="T13" fmla="*/ 6 h 57"/>
                  <a:gd name="T14" fmla="*/ 6 w 71"/>
                  <a:gd name="T15" fmla="*/ 7 h 57"/>
                  <a:gd name="T16" fmla="*/ 7 w 71"/>
                  <a:gd name="T17" fmla="*/ 6 h 57"/>
                  <a:gd name="T18" fmla="*/ 9 w 71"/>
                  <a:gd name="T19" fmla="*/ 5 h 57"/>
                  <a:gd name="T20" fmla="*/ 9 w 71"/>
                  <a:gd name="T21" fmla="*/ 3 h 57"/>
                  <a:gd name="T22" fmla="*/ 9 w 71"/>
                  <a:gd name="T23" fmla="*/ 1 h 57"/>
                  <a:gd name="T24" fmla="*/ 8 w 71"/>
                  <a:gd name="T25" fmla="*/ 0 h 57"/>
                  <a:gd name="T26" fmla="*/ 6 w 71"/>
                  <a:gd name="T27" fmla="*/ 0 h 57"/>
                  <a:gd name="T28" fmla="*/ 4 w 71"/>
                  <a:gd name="T29" fmla="*/ 0 h 57"/>
                  <a:gd name="T30" fmla="*/ 3 w 71"/>
                  <a:gd name="T31" fmla="*/ 0 h 57"/>
                  <a:gd name="T32" fmla="*/ 2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0" name="Freeform 2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5 h 57"/>
                  <a:gd name="T2" fmla="*/ 1 w 71"/>
                  <a:gd name="T3" fmla="*/ 7 h 57"/>
                  <a:gd name="T4" fmla="*/ 2 w 71"/>
                  <a:gd name="T5" fmla="*/ 7 h 57"/>
                  <a:gd name="T6" fmla="*/ 3 w 71"/>
                  <a:gd name="T7" fmla="*/ 7 h 57"/>
                  <a:gd name="T8" fmla="*/ 4 w 71"/>
                  <a:gd name="T9" fmla="*/ 7 h 57"/>
                  <a:gd name="T10" fmla="*/ 6 w 71"/>
                  <a:gd name="T11" fmla="*/ 6 h 57"/>
                  <a:gd name="T12" fmla="*/ 8 w 71"/>
                  <a:gd name="T13" fmla="*/ 6 h 57"/>
                  <a:gd name="T14" fmla="*/ 9 w 71"/>
                  <a:gd name="T15" fmla="*/ 5 h 57"/>
                  <a:gd name="T16" fmla="*/ 9 w 71"/>
                  <a:gd name="T17" fmla="*/ 4 h 57"/>
                  <a:gd name="T18" fmla="*/ 9 w 71"/>
                  <a:gd name="T19" fmla="*/ 2 h 57"/>
                  <a:gd name="T20" fmla="*/ 7 w 71"/>
                  <a:gd name="T21" fmla="*/ 0 h 57"/>
                  <a:gd name="T22" fmla="*/ 6 w 71"/>
                  <a:gd name="T23" fmla="*/ 0 h 57"/>
                  <a:gd name="T24" fmla="*/ 4 w 71"/>
                  <a:gd name="T25" fmla="*/ 0 h 57"/>
                  <a:gd name="T26" fmla="*/ 3 w 71"/>
                  <a:gd name="T27" fmla="*/ 1 h 57"/>
                  <a:gd name="T28" fmla="*/ 2 w 71"/>
                  <a:gd name="T29" fmla="*/ 2 h 57"/>
                  <a:gd name="T30" fmla="*/ 1 w 71"/>
                  <a:gd name="T31" fmla="*/ 4 h 57"/>
                  <a:gd name="T32" fmla="*/ 1 w 71"/>
                  <a:gd name="T33" fmla="*/ 5 h 57"/>
                  <a:gd name="T34" fmla="*/ 0 w 71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1" name="Freeform 2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2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2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2" name="Freeform 2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3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4" name="Freeform 2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3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2 h 58"/>
                  <a:gd name="T20" fmla="*/ 0 w 71"/>
                  <a:gd name="T21" fmla="*/ 4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5" name="Freeform 2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0 w 72"/>
                  <a:gd name="T1" fmla="*/ 2 h 56"/>
                  <a:gd name="T2" fmla="*/ 9 w 72"/>
                  <a:gd name="T3" fmla="*/ 0 h 56"/>
                  <a:gd name="T4" fmla="*/ 8 w 72"/>
                  <a:gd name="T5" fmla="*/ 0 h 56"/>
                  <a:gd name="T6" fmla="*/ 7 w 72"/>
                  <a:gd name="T7" fmla="*/ 0 h 56"/>
                  <a:gd name="T8" fmla="*/ 6 w 72"/>
                  <a:gd name="T9" fmla="*/ 0 h 56"/>
                  <a:gd name="T10" fmla="*/ 4 w 72"/>
                  <a:gd name="T11" fmla="*/ 1 h 56"/>
                  <a:gd name="T12" fmla="*/ 2 w 72"/>
                  <a:gd name="T13" fmla="*/ 1 h 56"/>
                  <a:gd name="T14" fmla="*/ 1 w 72"/>
                  <a:gd name="T15" fmla="*/ 2 h 56"/>
                  <a:gd name="T16" fmla="*/ 0 w 72"/>
                  <a:gd name="T17" fmla="*/ 4 h 56"/>
                  <a:gd name="T18" fmla="*/ 1 w 72"/>
                  <a:gd name="T19" fmla="*/ 6 h 56"/>
                  <a:gd name="T20" fmla="*/ 3 w 72"/>
                  <a:gd name="T21" fmla="*/ 7 h 56"/>
                  <a:gd name="T22" fmla="*/ 4 w 72"/>
                  <a:gd name="T23" fmla="*/ 7 h 56"/>
                  <a:gd name="T24" fmla="*/ 5 w 72"/>
                  <a:gd name="T25" fmla="*/ 7 h 56"/>
                  <a:gd name="T26" fmla="*/ 7 w 72"/>
                  <a:gd name="T27" fmla="*/ 6 h 56"/>
                  <a:gd name="T28" fmla="*/ 8 w 72"/>
                  <a:gd name="T29" fmla="*/ 5 h 56"/>
                  <a:gd name="T30" fmla="*/ 9 w 72"/>
                  <a:gd name="T31" fmla="*/ 3 h 56"/>
                  <a:gd name="T32" fmla="*/ 10 w 72"/>
                  <a:gd name="T33" fmla="*/ 2 h 56"/>
                  <a:gd name="T34" fmla="*/ 10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6" name="Freeform 2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4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2 h 72"/>
                  <a:gd name="T8" fmla="*/ 1 w 53"/>
                  <a:gd name="T9" fmla="*/ 3 h 72"/>
                  <a:gd name="T10" fmla="*/ 0 w 53"/>
                  <a:gd name="T11" fmla="*/ 5 h 72"/>
                  <a:gd name="T12" fmla="*/ 0 w 53"/>
                  <a:gd name="T13" fmla="*/ 7 h 72"/>
                  <a:gd name="T14" fmla="*/ 0 w 53"/>
                  <a:gd name="T15" fmla="*/ 8 h 72"/>
                  <a:gd name="T16" fmla="*/ 1 w 53"/>
                  <a:gd name="T17" fmla="*/ 9 h 72"/>
                  <a:gd name="T18" fmla="*/ 3 w 53"/>
                  <a:gd name="T19" fmla="*/ 10 h 72"/>
                  <a:gd name="T20" fmla="*/ 5 w 53"/>
                  <a:gd name="T21" fmla="*/ 9 h 72"/>
                  <a:gd name="T22" fmla="*/ 6 w 53"/>
                  <a:gd name="T23" fmla="*/ 8 h 72"/>
                  <a:gd name="T24" fmla="*/ 6 w 53"/>
                  <a:gd name="T25" fmla="*/ 7 h 72"/>
                  <a:gd name="T26" fmla="*/ 6 w 53"/>
                  <a:gd name="T27" fmla="*/ 5 h 72"/>
                  <a:gd name="T28" fmla="*/ 5 w 53"/>
                  <a:gd name="T29" fmla="*/ 3 h 72"/>
                  <a:gd name="T30" fmla="*/ 5 w 53"/>
                  <a:gd name="T31" fmla="*/ 2 h 72"/>
                  <a:gd name="T32" fmla="*/ 4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7" name="Freeform 3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2 h 56"/>
                  <a:gd name="T4" fmla="*/ 1 w 71"/>
                  <a:gd name="T5" fmla="*/ 2 h 56"/>
                  <a:gd name="T6" fmla="*/ 1 w 71"/>
                  <a:gd name="T7" fmla="*/ 3 h 56"/>
                  <a:gd name="T8" fmla="*/ 2 w 71"/>
                  <a:gd name="T9" fmla="*/ 5 h 56"/>
                  <a:gd name="T10" fmla="*/ 3 w 71"/>
                  <a:gd name="T11" fmla="*/ 6 h 56"/>
                  <a:gd name="T12" fmla="*/ 4 w 71"/>
                  <a:gd name="T13" fmla="*/ 7 h 56"/>
                  <a:gd name="T14" fmla="*/ 6 w 71"/>
                  <a:gd name="T15" fmla="*/ 7 h 56"/>
                  <a:gd name="T16" fmla="*/ 7 w 71"/>
                  <a:gd name="T17" fmla="*/ 7 h 56"/>
                  <a:gd name="T18" fmla="*/ 9 w 71"/>
                  <a:gd name="T19" fmla="*/ 6 h 56"/>
                  <a:gd name="T20" fmla="*/ 9 w 71"/>
                  <a:gd name="T21" fmla="*/ 4 h 56"/>
                  <a:gd name="T22" fmla="*/ 9 w 71"/>
                  <a:gd name="T23" fmla="*/ 2 h 56"/>
                  <a:gd name="T24" fmla="*/ 8 w 71"/>
                  <a:gd name="T25" fmla="*/ 1 h 56"/>
                  <a:gd name="T26" fmla="*/ 6 w 71"/>
                  <a:gd name="T27" fmla="*/ 1 h 56"/>
                  <a:gd name="T28" fmla="*/ 4 w 71"/>
                  <a:gd name="T29" fmla="*/ 0 h 56"/>
                  <a:gd name="T30" fmla="*/ 3 w 71"/>
                  <a:gd name="T31" fmla="*/ 0 h 56"/>
                  <a:gd name="T32" fmla="*/ 2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8" name="Freeform 3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5 h 57"/>
                  <a:gd name="T2" fmla="*/ 1 w 72"/>
                  <a:gd name="T3" fmla="*/ 7 h 57"/>
                  <a:gd name="T4" fmla="*/ 2 w 72"/>
                  <a:gd name="T5" fmla="*/ 7 h 57"/>
                  <a:gd name="T6" fmla="*/ 3 w 72"/>
                  <a:gd name="T7" fmla="*/ 7 h 57"/>
                  <a:gd name="T8" fmla="*/ 4 w 72"/>
                  <a:gd name="T9" fmla="*/ 7 h 57"/>
                  <a:gd name="T10" fmla="*/ 6 w 72"/>
                  <a:gd name="T11" fmla="*/ 6 h 57"/>
                  <a:gd name="T12" fmla="*/ 8 w 72"/>
                  <a:gd name="T13" fmla="*/ 6 h 57"/>
                  <a:gd name="T14" fmla="*/ 9 w 72"/>
                  <a:gd name="T15" fmla="*/ 5 h 57"/>
                  <a:gd name="T16" fmla="*/ 10 w 72"/>
                  <a:gd name="T17" fmla="*/ 3 h 57"/>
                  <a:gd name="T18" fmla="*/ 9 w 72"/>
                  <a:gd name="T19" fmla="*/ 2 h 57"/>
                  <a:gd name="T20" fmla="*/ 7 w 72"/>
                  <a:gd name="T21" fmla="*/ 0 h 57"/>
                  <a:gd name="T22" fmla="*/ 6 w 72"/>
                  <a:gd name="T23" fmla="*/ 0 h 57"/>
                  <a:gd name="T24" fmla="*/ 5 w 72"/>
                  <a:gd name="T25" fmla="*/ 0 h 57"/>
                  <a:gd name="T26" fmla="*/ 3 w 72"/>
                  <a:gd name="T27" fmla="*/ 1 h 57"/>
                  <a:gd name="T28" fmla="*/ 2 w 72"/>
                  <a:gd name="T29" fmla="*/ 2 h 57"/>
                  <a:gd name="T30" fmla="*/ 1 w 72"/>
                  <a:gd name="T31" fmla="*/ 4 h 57"/>
                  <a:gd name="T32" fmla="*/ 1 w 72"/>
                  <a:gd name="T33" fmla="*/ 5 h 57"/>
                  <a:gd name="T34" fmla="*/ 0 w 72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9" name="Freeform 3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 w 23"/>
                  <a:gd name="T1" fmla="*/ 3 h 24"/>
                  <a:gd name="T2" fmla="*/ 0 w 23"/>
                  <a:gd name="T3" fmla="*/ 3 h 24"/>
                  <a:gd name="T4" fmla="*/ 0 w 23"/>
                  <a:gd name="T5" fmla="*/ 3 h 24"/>
                  <a:gd name="T6" fmla="*/ 0 w 23"/>
                  <a:gd name="T7" fmla="*/ 3 h 24"/>
                  <a:gd name="T8" fmla="*/ 0 w 23"/>
                  <a:gd name="T9" fmla="*/ 2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1 w 23"/>
                  <a:gd name="T17" fmla="*/ 0 h 24"/>
                  <a:gd name="T18" fmla="*/ 2 w 23"/>
                  <a:gd name="T19" fmla="*/ 1 h 24"/>
                  <a:gd name="T20" fmla="*/ 2 w 23"/>
                  <a:gd name="T21" fmla="*/ 1 h 24"/>
                  <a:gd name="T22" fmla="*/ 2 w 23"/>
                  <a:gd name="T23" fmla="*/ 1 h 24"/>
                  <a:gd name="T24" fmla="*/ 2 w 23"/>
                  <a:gd name="T25" fmla="*/ 2 h 24"/>
                  <a:gd name="T26" fmla="*/ 2 w 23"/>
                  <a:gd name="T27" fmla="*/ 3 h 24"/>
                  <a:gd name="T28" fmla="*/ 2 w 23"/>
                  <a:gd name="T29" fmla="*/ 3 h 24"/>
                  <a:gd name="T30" fmla="*/ 2 w 23"/>
                  <a:gd name="T31" fmla="*/ 3 h 24"/>
                  <a:gd name="T32" fmla="*/ 1 w 23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0" name="Freeform 3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1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2" name="Freeform 3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8 w 72"/>
                  <a:gd name="T1" fmla="*/ 7 h 58"/>
                  <a:gd name="T2" fmla="*/ 8 w 72"/>
                  <a:gd name="T3" fmla="*/ 5 h 58"/>
                  <a:gd name="T4" fmla="*/ 8 w 72"/>
                  <a:gd name="T5" fmla="*/ 5 h 58"/>
                  <a:gd name="T6" fmla="*/ 8 w 72"/>
                  <a:gd name="T7" fmla="*/ 4 h 58"/>
                  <a:gd name="T8" fmla="*/ 7 w 72"/>
                  <a:gd name="T9" fmla="*/ 3 h 58"/>
                  <a:gd name="T10" fmla="*/ 6 w 72"/>
                  <a:gd name="T11" fmla="*/ 1 h 58"/>
                  <a:gd name="T12" fmla="*/ 4 w 72"/>
                  <a:gd name="T13" fmla="*/ 0 h 58"/>
                  <a:gd name="T14" fmla="*/ 3 w 72"/>
                  <a:gd name="T15" fmla="*/ 0 h 58"/>
                  <a:gd name="T16" fmla="*/ 2 w 72"/>
                  <a:gd name="T17" fmla="*/ 0 h 58"/>
                  <a:gd name="T18" fmla="*/ 0 w 72"/>
                  <a:gd name="T19" fmla="*/ 1 h 58"/>
                  <a:gd name="T20" fmla="*/ 0 w 72"/>
                  <a:gd name="T21" fmla="*/ 3 h 58"/>
                  <a:gd name="T22" fmla="*/ 0 w 72"/>
                  <a:gd name="T23" fmla="*/ 5 h 58"/>
                  <a:gd name="T24" fmla="*/ 1 w 72"/>
                  <a:gd name="T25" fmla="*/ 6 h 58"/>
                  <a:gd name="T26" fmla="*/ 3 w 72"/>
                  <a:gd name="T27" fmla="*/ 6 h 58"/>
                  <a:gd name="T28" fmla="*/ 4 w 72"/>
                  <a:gd name="T29" fmla="*/ 7 h 58"/>
                  <a:gd name="T30" fmla="*/ 6 w 72"/>
                  <a:gd name="T31" fmla="*/ 7 h 58"/>
                  <a:gd name="T32" fmla="*/ 7 w 72"/>
                  <a:gd name="T33" fmla="*/ 7 h 58"/>
                  <a:gd name="T34" fmla="*/ 8 w 72"/>
                  <a:gd name="T35" fmla="*/ 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3" name="Freeform 3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8 w 72"/>
                  <a:gd name="T1" fmla="*/ 2 h 56"/>
                  <a:gd name="T2" fmla="*/ 8 w 72"/>
                  <a:gd name="T3" fmla="*/ 0 h 56"/>
                  <a:gd name="T4" fmla="*/ 7 w 72"/>
                  <a:gd name="T5" fmla="*/ 0 h 56"/>
                  <a:gd name="T6" fmla="*/ 6 w 72"/>
                  <a:gd name="T7" fmla="*/ 0 h 56"/>
                  <a:gd name="T8" fmla="*/ 4 w 72"/>
                  <a:gd name="T9" fmla="*/ 0 h 56"/>
                  <a:gd name="T10" fmla="*/ 3 w 72"/>
                  <a:gd name="T11" fmla="*/ 1 h 56"/>
                  <a:gd name="T12" fmla="*/ 1 w 72"/>
                  <a:gd name="T13" fmla="*/ 1 h 56"/>
                  <a:gd name="T14" fmla="*/ 0 w 72"/>
                  <a:gd name="T15" fmla="*/ 2 h 56"/>
                  <a:gd name="T16" fmla="*/ 0 w 72"/>
                  <a:gd name="T17" fmla="*/ 4 h 56"/>
                  <a:gd name="T18" fmla="*/ 0 w 72"/>
                  <a:gd name="T19" fmla="*/ 6 h 56"/>
                  <a:gd name="T20" fmla="*/ 2 w 72"/>
                  <a:gd name="T21" fmla="*/ 7 h 56"/>
                  <a:gd name="T22" fmla="*/ 3 w 72"/>
                  <a:gd name="T23" fmla="*/ 8 h 56"/>
                  <a:gd name="T24" fmla="*/ 4 w 72"/>
                  <a:gd name="T25" fmla="*/ 7 h 56"/>
                  <a:gd name="T26" fmla="*/ 6 w 72"/>
                  <a:gd name="T27" fmla="*/ 6 h 56"/>
                  <a:gd name="T28" fmla="*/ 7 w 72"/>
                  <a:gd name="T29" fmla="*/ 5 h 56"/>
                  <a:gd name="T30" fmla="*/ 8 w 72"/>
                  <a:gd name="T31" fmla="*/ 3 h 56"/>
                  <a:gd name="T32" fmla="*/ 8 w 72"/>
                  <a:gd name="T33" fmla="*/ 2 h 56"/>
                  <a:gd name="T34" fmla="*/ 8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4" name="Freeform 3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4 w 53"/>
                  <a:gd name="T1" fmla="*/ 0 h 72"/>
                  <a:gd name="T2" fmla="*/ 3 w 53"/>
                  <a:gd name="T3" fmla="*/ 0 h 72"/>
                  <a:gd name="T4" fmla="*/ 3 w 53"/>
                  <a:gd name="T5" fmla="*/ 1 h 72"/>
                  <a:gd name="T6" fmla="*/ 2 w 53"/>
                  <a:gd name="T7" fmla="*/ 2 h 72"/>
                  <a:gd name="T8" fmla="*/ 1 w 53"/>
                  <a:gd name="T9" fmla="*/ 3 h 72"/>
                  <a:gd name="T10" fmla="*/ 1 w 53"/>
                  <a:gd name="T11" fmla="*/ 5 h 72"/>
                  <a:gd name="T12" fmla="*/ 0 w 53"/>
                  <a:gd name="T13" fmla="*/ 7 h 72"/>
                  <a:gd name="T14" fmla="*/ 1 w 53"/>
                  <a:gd name="T15" fmla="*/ 8 h 72"/>
                  <a:gd name="T16" fmla="*/ 2 w 53"/>
                  <a:gd name="T17" fmla="*/ 9 h 72"/>
                  <a:gd name="T18" fmla="*/ 4 w 53"/>
                  <a:gd name="T19" fmla="*/ 10 h 72"/>
                  <a:gd name="T20" fmla="*/ 6 w 53"/>
                  <a:gd name="T21" fmla="*/ 9 h 72"/>
                  <a:gd name="T22" fmla="*/ 7 w 53"/>
                  <a:gd name="T23" fmla="*/ 8 h 72"/>
                  <a:gd name="T24" fmla="*/ 7 w 53"/>
                  <a:gd name="T25" fmla="*/ 7 h 72"/>
                  <a:gd name="T26" fmla="*/ 7 w 53"/>
                  <a:gd name="T27" fmla="*/ 5 h 72"/>
                  <a:gd name="T28" fmla="*/ 6 w 53"/>
                  <a:gd name="T29" fmla="*/ 3 h 72"/>
                  <a:gd name="T30" fmla="*/ 5 w 53"/>
                  <a:gd name="T31" fmla="*/ 2 h 72"/>
                  <a:gd name="T32" fmla="*/ 5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5" name="Freeform 3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2 h 57"/>
                  <a:gd name="T4" fmla="*/ 0 w 72"/>
                  <a:gd name="T5" fmla="*/ 2 h 57"/>
                  <a:gd name="T6" fmla="*/ 0 w 72"/>
                  <a:gd name="T7" fmla="*/ 3 h 57"/>
                  <a:gd name="T8" fmla="*/ 1 w 72"/>
                  <a:gd name="T9" fmla="*/ 5 h 57"/>
                  <a:gd name="T10" fmla="*/ 2 w 72"/>
                  <a:gd name="T11" fmla="*/ 6 h 57"/>
                  <a:gd name="T12" fmla="*/ 4 w 72"/>
                  <a:gd name="T13" fmla="*/ 7 h 57"/>
                  <a:gd name="T14" fmla="*/ 5 w 72"/>
                  <a:gd name="T15" fmla="*/ 8 h 57"/>
                  <a:gd name="T16" fmla="*/ 6 w 72"/>
                  <a:gd name="T17" fmla="*/ 7 h 57"/>
                  <a:gd name="T18" fmla="*/ 8 w 72"/>
                  <a:gd name="T19" fmla="*/ 6 h 57"/>
                  <a:gd name="T20" fmla="*/ 8 w 72"/>
                  <a:gd name="T21" fmla="*/ 4 h 57"/>
                  <a:gd name="T22" fmla="*/ 8 w 72"/>
                  <a:gd name="T23" fmla="*/ 2 h 57"/>
                  <a:gd name="T24" fmla="*/ 7 w 72"/>
                  <a:gd name="T25" fmla="*/ 1 h 57"/>
                  <a:gd name="T26" fmla="*/ 5 w 72"/>
                  <a:gd name="T27" fmla="*/ 1 h 57"/>
                  <a:gd name="T28" fmla="*/ 4 w 72"/>
                  <a:gd name="T29" fmla="*/ 0 h 57"/>
                  <a:gd name="T30" fmla="*/ 2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6" name="Freeform 3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6 h 58"/>
                  <a:gd name="T2" fmla="*/ 0 w 72"/>
                  <a:gd name="T3" fmla="*/ 8 h 58"/>
                  <a:gd name="T4" fmla="*/ 1 w 72"/>
                  <a:gd name="T5" fmla="*/ 8 h 58"/>
                  <a:gd name="T6" fmla="*/ 2 w 72"/>
                  <a:gd name="T7" fmla="*/ 8 h 58"/>
                  <a:gd name="T8" fmla="*/ 4 w 72"/>
                  <a:gd name="T9" fmla="*/ 8 h 58"/>
                  <a:gd name="T10" fmla="*/ 5 w 72"/>
                  <a:gd name="T11" fmla="*/ 7 h 58"/>
                  <a:gd name="T12" fmla="*/ 7 w 72"/>
                  <a:gd name="T13" fmla="*/ 7 h 58"/>
                  <a:gd name="T14" fmla="*/ 8 w 72"/>
                  <a:gd name="T15" fmla="*/ 6 h 58"/>
                  <a:gd name="T16" fmla="*/ 8 w 72"/>
                  <a:gd name="T17" fmla="*/ 4 h 58"/>
                  <a:gd name="T18" fmla="*/ 8 w 72"/>
                  <a:gd name="T19" fmla="*/ 2 h 58"/>
                  <a:gd name="T20" fmla="*/ 6 w 72"/>
                  <a:gd name="T21" fmla="*/ 1 h 58"/>
                  <a:gd name="T22" fmla="*/ 5 w 72"/>
                  <a:gd name="T23" fmla="*/ 0 h 58"/>
                  <a:gd name="T24" fmla="*/ 4 w 72"/>
                  <a:gd name="T25" fmla="*/ 1 h 58"/>
                  <a:gd name="T26" fmla="*/ 2 w 72"/>
                  <a:gd name="T27" fmla="*/ 2 h 58"/>
                  <a:gd name="T28" fmla="*/ 1 w 72"/>
                  <a:gd name="T29" fmla="*/ 3 h 58"/>
                  <a:gd name="T30" fmla="*/ 0 w 72"/>
                  <a:gd name="T31" fmla="*/ 5 h 58"/>
                  <a:gd name="T32" fmla="*/ 0 w 72"/>
                  <a:gd name="T33" fmla="*/ 6 h 58"/>
                  <a:gd name="T34" fmla="*/ 0 w 72"/>
                  <a:gd name="T35" fmla="*/ 6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" name="Freeform 4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8 w 144"/>
                  <a:gd name="T1" fmla="*/ 0 h 167"/>
                  <a:gd name="T2" fmla="*/ 18 w 144"/>
                  <a:gd name="T3" fmla="*/ 4 h 167"/>
                  <a:gd name="T4" fmla="*/ 18 w 144"/>
                  <a:gd name="T5" fmla="*/ 8 h 167"/>
                  <a:gd name="T6" fmla="*/ 17 w 144"/>
                  <a:gd name="T7" fmla="*/ 11 h 167"/>
                  <a:gd name="T8" fmla="*/ 15 w 144"/>
                  <a:gd name="T9" fmla="*/ 14 h 167"/>
                  <a:gd name="T10" fmla="*/ 13 w 144"/>
                  <a:gd name="T11" fmla="*/ 17 h 167"/>
                  <a:gd name="T12" fmla="*/ 11 w 144"/>
                  <a:gd name="T13" fmla="*/ 19 h 167"/>
                  <a:gd name="T14" fmla="*/ 8 w 144"/>
                  <a:gd name="T15" fmla="*/ 21 h 167"/>
                  <a:gd name="T16" fmla="*/ 5 w 144"/>
                  <a:gd name="T17" fmla="*/ 21 h 167"/>
                  <a:gd name="T18" fmla="*/ 2 w 144"/>
                  <a:gd name="T19" fmla="*/ 21 h 167"/>
                  <a:gd name="T20" fmla="*/ 1 w 144"/>
                  <a:gd name="T21" fmla="*/ 19 h 167"/>
                  <a:gd name="T22" fmla="*/ 0 w 144"/>
                  <a:gd name="T23" fmla="*/ 18 h 167"/>
                  <a:gd name="T24" fmla="*/ 1 w 144"/>
                  <a:gd name="T25" fmla="*/ 16 h 167"/>
                  <a:gd name="T26" fmla="*/ 2 w 144"/>
                  <a:gd name="T27" fmla="*/ 14 h 167"/>
                  <a:gd name="T28" fmla="*/ 3 w 144"/>
                  <a:gd name="T29" fmla="*/ 12 h 167"/>
                  <a:gd name="T30" fmla="*/ 6 w 144"/>
                  <a:gd name="T31" fmla="*/ 11 h 167"/>
                  <a:gd name="T32" fmla="*/ 8 w 144"/>
                  <a:gd name="T33" fmla="*/ 11 h 167"/>
                  <a:gd name="T34" fmla="*/ 10 w 144"/>
                  <a:gd name="T35" fmla="*/ 10 h 167"/>
                  <a:gd name="T36" fmla="*/ 12 w 144"/>
                  <a:gd name="T37" fmla="*/ 9 h 167"/>
                  <a:gd name="T38" fmla="*/ 14 w 144"/>
                  <a:gd name="T39" fmla="*/ 8 h 167"/>
                  <a:gd name="T40" fmla="*/ 16 w 144"/>
                  <a:gd name="T41" fmla="*/ 6 h 167"/>
                  <a:gd name="T42" fmla="*/ 17 w 144"/>
                  <a:gd name="T43" fmla="*/ 4 h 167"/>
                  <a:gd name="T44" fmla="*/ 18 w 144"/>
                  <a:gd name="T45" fmla="*/ 2 h 167"/>
                  <a:gd name="T46" fmla="*/ 18 w 144"/>
                  <a:gd name="T47" fmla="*/ 1 h 167"/>
                  <a:gd name="T48" fmla="*/ 18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" name="Freeform 4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6 w 204"/>
                  <a:gd name="T1" fmla="*/ 0 h 82"/>
                  <a:gd name="T2" fmla="*/ 25 w 204"/>
                  <a:gd name="T3" fmla="*/ 1 h 82"/>
                  <a:gd name="T4" fmla="*/ 24 w 204"/>
                  <a:gd name="T5" fmla="*/ 2 h 82"/>
                  <a:gd name="T6" fmla="*/ 22 w 204"/>
                  <a:gd name="T7" fmla="*/ 3 h 82"/>
                  <a:gd name="T8" fmla="*/ 21 w 204"/>
                  <a:gd name="T9" fmla="*/ 5 h 82"/>
                  <a:gd name="T10" fmla="*/ 19 w 204"/>
                  <a:gd name="T11" fmla="*/ 6 h 82"/>
                  <a:gd name="T12" fmla="*/ 18 w 204"/>
                  <a:gd name="T13" fmla="*/ 7 h 82"/>
                  <a:gd name="T14" fmla="*/ 16 w 204"/>
                  <a:gd name="T15" fmla="*/ 8 h 82"/>
                  <a:gd name="T16" fmla="*/ 15 w 204"/>
                  <a:gd name="T17" fmla="*/ 8 h 82"/>
                  <a:gd name="T18" fmla="*/ 13 w 204"/>
                  <a:gd name="T19" fmla="*/ 9 h 82"/>
                  <a:gd name="T20" fmla="*/ 11 w 204"/>
                  <a:gd name="T21" fmla="*/ 9 h 82"/>
                  <a:gd name="T22" fmla="*/ 10 w 204"/>
                  <a:gd name="T23" fmla="*/ 10 h 82"/>
                  <a:gd name="T24" fmla="*/ 8 w 204"/>
                  <a:gd name="T25" fmla="*/ 10 h 82"/>
                  <a:gd name="T26" fmla="*/ 6 w 204"/>
                  <a:gd name="T27" fmla="*/ 10 h 82"/>
                  <a:gd name="T28" fmla="*/ 5 w 204"/>
                  <a:gd name="T29" fmla="*/ 9 h 82"/>
                  <a:gd name="T30" fmla="*/ 4 w 204"/>
                  <a:gd name="T31" fmla="*/ 8 h 82"/>
                  <a:gd name="T32" fmla="*/ 2 w 204"/>
                  <a:gd name="T33" fmla="*/ 8 h 82"/>
                  <a:gd name="T34" fmla="*/ 1 w 204"/>
                  <a:gd name="T35" fmla="*/ 5 h 82"/>
                  <a:gd name="T36" fmla="*/ 0 w 204"/>
                  <a:gd name="T37" fmla="*/ 4 h 82"/>
                  <a:gd name="T38" fmla="*/ 1 w 204"/>
                  <a:gd name="T39" fmla="*/ 2 h 82"/>
                  <a:gd name="T40" fmla="*/ 3 w 204"/>
                  <a:gd name="T41" fmla="*/ 1 h 82"/>
                  <a:gd name="T42" fmla="*/ 5 w 204"/>
                  <a:gd name="T43" fmla="*/ 0 h 82"/>
                  <a:gd name="T44" fmla="*/ 7 w 204"/>
                  <a:gd name="T45" fmla="*/ 0 h 82"/>
                  <a:gd name="T46" fmla="*/ 9 w 204"/>
                  <a:gd name="T47" fmla="*/ 0 h 82"/>
                  <a:gd name="T48" fmla="*/ 12 w 204"/>
                  <a:gd name="T49" fmla="*/ 1 h 82"/>
                  <a:gd name="T50" fmla="*/ 14 w 204"/>
                  <a:gd name="T51" fmla="*/ 2 h 82"/>
                  <a:gd name="T52" fmla="*/ 16 w 204"/>
                  <a:gd name="T53" fmla="*/ 3 h 82"/>
                  <a:gd name="T54" fmla="*/ 18 w 204"/>
                  <a:gd name="T55" fmla="*/ 2 h 82"/>
                  <a:gd name="T56" fmla="*/ 20 w 204"/>
                  <a:gd name="T57" fmla="*/ 2 h 82"/>
                  <a:gd name="T58" fmla="*/ 23 w 204"/>
                  <a:gd name="T59" fmla="*/ 1 h 82"/>
                  <a:gd name="T60" fmla="*/ 24 w 204"/>
                  <a:gd name="T61" fmla="*/ 0 h 82"/>
                  <a:gd name="T62" fmla="*/ 25 w 204"/>
                  <a:gd name="T63" fmla="*/ 0 h 82"/>
                  <a:gd name="T64" fmla="*/ 26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" name="Freeform 4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3 w 84"/>
                  <a:gd name="T1" fmla="*/ 0 h 208"/>
                  <a:gd name="T2" fmla="*/ 6 w 84"/>
                  <a:gd name="T3" fmla="*/ 3 h 208"/>
                  <a:gd name="T4" fmla="*/ 8 w 84"/>
                  <a:gd name="T5" fmla="*/ 6 h 208"/>
                  <a:gd name="T6" fmla="*/ 9 w 84"/>
                  <a:gd name="T7" fmla="*/ 10 h 208"/>
                  <a:gd name="T8" fmla="*/ 10 w 84"/>
                  <a:gd name="T9" fmla="*/ 13 h 208"/>
                  <a:gd name="T10" fmla="*/ 11 w 84"/>
                  <a:gd name="T11" fmla="*/ 16 h 208"/>
                  <a:gd name="T12" fmla="*/ 11 w 84"/>
                  <a:gd name="T13" fmla="*/ 20 h 208"/>
                  <a:gd name="T14" fmla="*/ 10 w 84"/>
                  <a:gd name="T15" fmla="*/ 23 h 208"/>
                  <a:gd name="T16" fmla="*/ 8 w 84"/>
                  <a:gd name="T17" fmla="*/ 25 h 208"/>
                  <a:gd name="T18" fmla="*/ 5 w 84"/>
                  <a:gd name="T19" fmla="*/ 26 h 208"/>
                  <a:gd name="T20" fmla="*/ 4 w 84"/>
                  <a:gd name="T21" fmla="*/ 26 h 208"/>
                  <a:gd name="T22" fmla="*/ 2 w 84"/>
                  <a:gd name="T23" fmla="*/ 26 h 208"/>
                  <a:gd name="T24" fmla="*/ 1 w 84"/>
                  <a:gd name="T25" fmla="*/ 24 h 208"/>
                  <a:gd name="T26" fmla="*/ 0 w 84"/>
                  <a:gd name="T27" fmla="*/ 22 h 208"/>
                  <a:gd name="T28" fmla="*/ 1 w 84"/>
                  <a:gd name="T29" fmla="*/ 19 h 208"/>
                  <a:gd name="T30" fmla="*/ 1 w 84"/>
                  <a:gd name="T31" fmla="*/ 17 h 208"/>
                  <a:gd name="T32" fmla="*/ 3 w 84"/>
                  <a:gd name="T33" fmla="*/ 15 h 208"/>
                  <a:gd name="T34" fmla="*/ 5 w 84"/>
                  <a:gd name="T35" fmla="*/ 11 h 208"/>
                  <a:gd name="T36" fmla="*/ 5 w 84"/>
                  <a:gd name="T37" fmla="*/ 6 h 208"/>
                  <a:gd name="T38" fmla="*/ 4 w 84"/>
                  <a:gd name="T39" fmla="*/ 2 h 208"/>
                  <a:gd name="T40" fmla="*/ 3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" name="Freeform 4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4 w 144"/>
                  <a:gd name="T3" fmla="*/ 0 h 170"/>
                  <a:gd name="T4" fmla="*/ 7 w 144"/>
                  <a:gd name="T5" fmla="*/ 2 h 170"/>
                  <a:gd name="T6" fmla="*/ 11 w 144"/>
                  <a:gd name="T7" fmla="*/ 4 h 170"/>
                  <a:gd name="T8" fmla="*/ 13 w 144"/>
                  <a:gd name="T9" fmla="*/ 6 h 170"/>
                  <a:gd name="T10" fmla="*/ 16 w 144"/>
                  <a:gd name="T11" fmla="*/ 8 h 170"/>
                  <a:gd name="T12" fmla="*/ 18 w 144"/>
                  <a:gd name="T13" fmla="*/ 11 h 170"/>
                  <a:gd name="T14" fmla="*/ 18 w 144"/>
                  <a:gd name="T15" fmla="*/ 14 h 170"/>
                  <a:gd name="T16" fmla="*/ 18 w 144"/>
                  <a:gd name="T17" fmla="*/ 17 h 170"/>
                  <a:gd name="T18" fmla="*/ 17 w 144"/>
                  <a:gd name="T19" fmla="*/ 19 h 170"/>
                  <a:gd name="T20" fmla="*/ 16 w 144"/>
                  <a:gd name="T21" fmla="*/ 20 h 170"/>
                  <a:gd name="T22" fmla="*/ 14 w 144"/>
                  <a:gd name="T23" fmla="*/ 21 h 170"/>
                  <a:gd name="T24" fmla="*/ 12 w 144"/>
                  <a:gd name="T25" fmla="*/ 20 h 170"/>
                  <a:gd name="T26" fmla="*/ 10 w 144"/>
                  <a:gd name="T27" fmla="*/ 18 h 170"/>
                  <a:gd name="T28" fmla="*/ 9 w 144"/>
                  <a:gd name="T29" fmla="*/ 16 h 170"/>
                  <a:gd name="T30" fmla="*/ 8 w 144"/>
                  <a:gd name="T31" fmla="*/ 14 h 170"/>
                  <a:gd name="T32" fmla="*/ 9 w 144"/>
                  <a:gd name="T33" fmla="*/ 12 h 170"/>
                  <a:gd name="T34" fmla="*/ 9 w 144"/>
                  <a:gd name="T35" fmla="*/ 10 h 170"/>
                  <a:gd name="T36" fmla="*/ 8 w 144"/>
                  <a:gd name="T37" fmla="*/ 7 h 170"/>
                  <a:gd name="T38" fmla="*/ 7 w 144"/>
                  <a:gd name="T39" fmla="*/ 5 h 170"/>
                  <a:gd name="T40" fmla="*/ 5 w 144"/>
                  <a:gd name="T41" fmla="*/ 3 h 170"/>
                  <a:gd name="T42" fmla="*/ 3 w 144"/>
                  <a:gd name="T43" fmla="*/ 2 h 170"/>
                  <a:gd name="T44" fmla="*/ 2 w 144"/>
                  <a:gd name="T45" fmla="*/ 1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" name="Freeform 4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2 h 103"/>
                  <a:gd name="T2" fmla="*/ 1 w 199"/>
                  <a:gd name="T3" fmla="*/ 1 h 103"/>
                  <a:gd name="T4" fmla="*/ 3 w 199"/>
                  <a:gd name="T5" fmla="*/ 1 h 103"/>
                  <a:gd name="T6" fmla="*/ 5 w 199"/>
                  <a:gd name="T7" fmla="*/ 0 h 103"/>
                  <a:gd name="T8" fmla="*/ 6 w 199"/>
                  <a:gd name="T9" fmla="*/ 0 h 103"/>
                  <a:gd name="T10" fmla="*/ 8 w 199"/>
                  <a:gd name="T11" fmla="*/ 0 h 103"/>
                  <a:gd name="T12" fmla="*/ 10 w 199"/>
                  <a:gd name="T13" fmla="*/ 0 h 103"/>
                  <a:gd name="T14" fmla="*/ 12 w 199"/>
                  <a:gd name="T15" fmla="*/ 0 h 103"/>
                  <a:gd name="T16" fmla="*/ 14 w 199"/>
                  <a:gd name="T17" fmla="*/ 0 h 103"/>
                  <a:gd name="T18" fmla="*/ 16 w 199"/>
                  <a:gd name="T19" fmla="*/ 0 h 103"/>
                  <a:gd name="T20" fmla="*/ 17 w 199"/>
                  <a:gd name="T21" fmla="*/ 1 h 103"/>
                  <a:gd name="T22" fmla="*/ 19 w 199"/>
                  <a:gd name="T23" fmla="*/ 1 h 103"/>
                  <a:gd name="T24" fmla="*/ 20 w 199"/>
                  <a:gd name="T25" fmla="*/ 2 h 103"/>
                  <a:gd name="T26" fmla="*/ 21 w 199"/>
                  <a:gd name="T27" fmla="*/ 3 h 103"/>
                  <a:gd name="T28" fmla="*/ 22 w 199"/>
                  <a:gd name="T29" fmla="*/ 4 h 103"/>
                  <a:gd name="T30" fmla="*/ 23 w 199"/>
                  <a:gd name="T31" fmla="*/ 5 h 103"/>
                  <a:gd name="T32" fmla="*/ 24 w 199"/>
                  <a:gd name="T33" fmla="*/ 7 h 103"/>
                  <a:gd name="T34" fmla="*/ 24 w 199"/>
                  <a:gd name="T35" fmla="*/ 9 h 103"/>
                  <a:gd name="T36" fmla="*/ 24 w 199"/>
                  <a:gd name="T37" fmla="*/ 11 h 103"/>
                  <a:gd name="T38" fmla="*/ 22 w 199"/>
                  <a:gd name="T39" fmla="*/ 12 h 103"/>
                  <a:gd name="T40" fmla="*/ 20 w 199"/>
                  <a:gd name="T41" fmla="*/ 12 h 103"/>
                  <a:gd name="T42" fmla="*/ 18 w 199"/>
                  <a:gd name="T43" fmla="*/ 12 h 103"/>
                  <a:gd name="T44" fmla="*/ 16 w 199"/>
                  <a:gd name="T45" fmla="*/ 11 h 103"/>
                  <a:gd name="T46" fmla="*/ 14 w 199"/>
                  <a:gd name="T47" fmla="*/ 10 h 103"/>
                  <a:gd name="T48" fmla="*/ 13 w 199"/>
                  <a:gd name="T49" fmla="*/ 7 h 103"/>
                  <a:gd name="T50" fmla="*/ 12 w 199"/>
                  <a:gd name="T51" fmla="*/ 6 h 103"/>
                  <a:gd name="T52" fmla="*/ 10 w 199"/>
                  <a:gd name="T53" fmla="*/ 4 h 103"/>
                  <a:gd name="T54" fmla="*/ 8 w 199"/>
                  <a:gd name="T55" fmla="*/ 3 h 103"/>
                  <a:gd name="T56" fmla="*/ 5 w 199"/>
                  <a:gd name="T57" fmla="*/ 3 h 103"/>
                  <a:gd name="T58" fmla="*/ 3 w 199"/>
                  <a:gd name="T59" fmla="*/ 2 h 103"/>
                  <a:gd name="T60" fmla="*/ 1 w 199"/>
                  <a:gd name="T61" fmla="*/ 2 h 103"/>
                  <a:gd name="T62" fmla="*/ 0 w 199"/>
                  <a:gd name="T63" fmla="*/ 2 h 103"/>
                  <a:gd name="T64" fmla="*/ 0 w 199"/>
                  <a:gd name="T65" fmla="*/ 2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" name="Freeform 4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1 w 107"/>
                  <a:gd name="T1" fmla="*/ 0 h 195"/>
                  <a:gd name="T2" fmla="*/ 12 w 107"/>
                  <a:gd name="T3" fmla="*/ 4 h 195"/>
                  <a:gd name="T4" fmla="*/ 13 w 107"/>
                  <a:gd name="T5" fmla="*/ 7 h 195"/>
                  <a:gd name="T6" fmla="*/ 13 w 107"/>
                  <a:gd name="T7" fmla="*/ 11 h 195"/>
                  <a:gd name="T8" fmla="*/ 13 w 107"/>
                  <a:gd name="T9" fmla="*/ 15 h 195"/>
                  <a:gd name="T10" fmla="*/ 12 w 107"/>
                  <a:gd name="T11" fmla="*/ 18 h 195"/>
                  <a:gd name="T12" fmla="*/ 10 w 107"/>
                  <a:gd name="T13" fmla="*/ 21 h 195"/>
                  <a:gd name="T14" fmla="*/ 8 w 107"/>
                  <a:gd name="T15" fmla="*/ 23 h 195"/>
                  <a:gd name="T16" fmla="*/ 5 w 107"/>
                  <a:gd name="T17" fmla="*/ 25 h 195"/>
                  <a:gd name="T18" fmla="*/ 3 w 107"/>
                  <a:gd name="T19" fmla="*/ 25 h 195"/>
                  <a:gd name="T20" fmla="*/ 1 w 107"/>
                  <a:gd name="T21" fmla="*/ 24 h 195"/>
                  <a:gd name="T22" fmla="*/ 0 w 107"/>
                  <a:gd name="T23" fmla="*/ 23 h 195"/>
                  <a:gd name="T24" fmla="*/ 0 w 107"/>
                  <a:gd name="T25" fmla="*/ 21 h 195"/>
                  <a:gd name="T26" fmla="*/ 0 w 107"/>
                  <a:gd name="T27" fmla="*/ 19 h 195"/>
                  <a:gd name="T28" fmla="*/ 1 w 107"/>
                  <a:gd name="T29" fmla="*/ 16 h 195"/>
                  <a:gd name="T30" fmla="*/ 3 w 107"/>
                  <a:gd name="T31" fmla="*/ 15 h 195"/>
                  <a:gd name="T32" fmla="*/ 5 w 107"/>
                  <a:gd name="T33" fmla="*/ 13 h 195"/>
                  <a:gd name="T34" fmla="*/ 7 w 107"/>
                  <a:gd name="T35" fmla="*/ 12 h 195"/>
                  <a:gd name="T36" fmla="*/ 8 w 107"/>
                  <a:gd name="T37" fmla="*/ 10 h 195"/>
                  <a:gd name="T38" fmla="*/ 9 w 107"/>
                  <a:gd name="T39" fmla="*/ 8 h 195"/>
                  <a:gd name="T40" fmla="*/ 10 w 107"/>
                  <a:gd name="T41" fmla="*/ 6 h 195"/>
                  <a:gd name="T42" fmla="*/ 11 w 107"/>
                  <a:gd name="T43" fmla="*/ 4 h 195"/>
                  <a:gd name="T44" fmla="*/ 11 w 107"/>
                  <a:gd name="T45" fmla="*/ 2 h 195"/>
                  <a:gd name="T46" fmla="*/ 11 w 107"/>
                  <a:gd name="T47" fmla="*/ 1 h 195"/>
                  <a:gd name="T48" fmla="*/ 1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" name="Freeform 4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2 w 183"/>
                  <a:gd name="T1" fmla="*/ 0 h 126"/>
                  <a:gd name="T2" fmla="*/ 21 w 183"/>
                  <a:gd name="T3" fmla="*/ 4 h 126"/>
                  <a:gd name="T4" fmla="*/ 19 w 183"/>
                  <a:gd name="T5" fmla="*/ 7 h 126"/>
                  <a:gd name="T6" fmla="*/ 17 w 183"/>
                  <a:gd name="T7" fmla="*/ 10 h 126"/>
                  <a:gd name="T8" fmla="*/ 15 w 183"/>
                  <a:gd name="T9" fmla="*/ 12 h 126"/>
                  <a:gd name="T10" fmla="*/ 12 w 183"/>
                  <a:gd name="T11" fmla="*/ 14 h 126"/>
                  <a:gd name="T12" fmla="*/ 9 w 183"/>
                  <a:gd name="T13" fmla="*/ 16 h 126"/>
                  <a:gd name="T14" fmla="*/ 6 w 183"/>
                  <a:gd name="T15" fmla="*/ 16 h 126"/>
                  <a:gd name="T16" fmla="*/ 3 w 183"/>
                  <a:gd name="T17" fmla="*/ 15 h 126"/>
                  <a:gd name="T18" fmla="*/ 0 w 183"/>
                  <a:gd name="T19" fmla="*/ 14 h 126"/>
                  <a:gd name="T20" fmla="*/ 0 w 183"/>
                  <a:gd name="T21" fmla="*/ 12 h 126"/>
                  <a:gd name="T22" fmla="*/ 0 w 183"/>
                  <a:gd name="T23" fmla="*/ 11 h 126"/>
                  <a:gd name="T24" fmla="*/ 1 w 183"/>
                  <a:gd name="T25" fmla="*/ 9 h 126"/>
                  <a:gd name="T26" fmla="*/ 2 w 183"/>
                  <a:gd name="T27" fmla="*/ 8 h 126"/>
                  <a:gd name="T28" fmla="*/ 4 w 183"/>
                  <a:gd name="T29" fmla="*/ 7 h 126"/>
                  <a:gd name="T30" fmla="*/ 7 w 183"/>
                  <a:gd name="T31" fmla="*/ 6 h 126"/>
                  <a:gd name="T32" fmla="*/ 9 w 183"/>
                  <a:gd name="T33" fmla="*/ 7 h 126"/>
                  <a:gd name="T34" fmla="*/ 12 w 183"/>
                  <a:gd name="T35" fmla="*/ 7 h 126"/>
                  <a:gd name="T36" fmla="*/ 14 w 183"/>
                  <a:gd name="T37" fmla="*/ 6 h 126"/>
                  <a:gd name="T38" fmla="*/ 16 w 183"/>
                  <a:gd name="T39" fmla="*/ 5 h 126"/>
                  <a:gd name="T40" fmla="*/ 18 w 183"/>
                  <a:gd name="T41" fmla="*/ 4 h 126"/>
                  <a:gd name="T42" fmla="*/ 20 w 183"/>
                  <a:gd name="T43" fmla="*/ 3 h 126"/>
                  <a:gd name="T44" fmla="*/ 21 w 183"/>
                  <a:gd name="T45" fmla="*/ 2 h 126"/>
                  <a:gd name="T46" fmla="*/ 22 w 183"/>
                  <a:gd name="T47" fmla="*/ 1 h 126"/>
                  <a:gd name="T48" fmla="*/ 2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4" name="Freeform 4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3 w 102"/>
                  <a:gd name="T3" fmla="*/ 1 h 197"/>
                  <a:gd name="T4" fmla="*/ 6 w 102"/>
                  <a:gd name="T5" fmla="*/ 4 h 197"/>
                  <a:gd name="T6" fmla="*/ 9 w 102"/>
                  <a:gd name="T7" fmla="*/ 6 h 197"/>
                  <a:gd name="T8" fmla="*/ 11 w 102"/>
                  <a:gd name="T9" fmla="*/ 9 h 197"/>
                  <a:gd name="T10" fmla="*/ 12 w 102"/>
                  <a:gd name="T11" fmla="*/ 12 h 197"/>
                  <a:gd name="T12" fmla="*/ 14 w 102"/>
                  <a:gd name="T13" fmla="*/ 16 h 197"/>
                  <a:gd name="T14" fmla="*/ 14 w 102"/>
                  <a:gd name="T15" fmla="*/ 19 h 197"/>
                  <a:gd name="T16" fmla="*/ 12 w 102"/>
                  <a:gd name="T17" fmla="*/ 22 h 197"/>
                  <a:gd name="T18" fmla="*/ 10 w 102"/>
                  <a:gd name="T19" fmla="*/ 23 h 197"/>
                  <a:gd name="T20" fmla="*/ 9 w 102"/>
                  <a:gd name="T21" fmla="*/ 24 h 197"/>
                  <a:gd name="T22" fmla="*/ 7 w 102"/>
                  <a:gd name="T23" fmla="*/ 24 h 197"/>
                  <a:gd name="T24" fmla="*/ 5 w 102"/>
                  <a:gd name="T25" fmla="*/ 22 h 197"/>
                  <a:gd name="T26" fmla="*/ 4 w 102"/>
                  <a:gd name="T27" fmla="*/ 21 h 197"/>
                  <a:gd name="T28" fmla="*/ 4 w 102"/>
                  <a:gd name="T29" fmla="*/ 18 h 197"/>
                  <a:gd name="T30" fmla="*/ 4 w 102"/>
                  <a:gd name="T31" fmla="*/ 16 h 197"/>
                  <a:gd name="T32" fmla="*/ 4 w 102"/>
                  <a:gd name="T33" fmla="*/ 14 h 197"/>
                  <a:gd name="T34" fmla="*/ 5 w 102"/>
                  <a:gd name="T35" fmla="*/ 12 h 197"/>
                  <a:gd name="T36" fmla="*/ 5 w 102"/>
                  <a:gd name="T37" fmla="*/ 9 h 197"/>
                  <a:gd name="T38" fmla="*/ 4 w 102"/>
                  <a:gd name="T39" fmla="*/ 7 h 197"/>
                  <a:gd name="T40" fmla="*/ 3 w 102"/>
                  <a:gd name="T41" fmla="*/ 5 h 197"/>
                  <a:gd name="T42" fmla="*/ 2 w 102"/>
                  <a:gd name="T43" fmla="*/ 3 h 197"/>
                  <a:gd name="T44" fmla="*/ 1 w 102"/>
                  <a:gd name="T45" fmla="*/ 1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5" name="Freeform 4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4 w 180"/>
                  <a:gd name="T3" fmla="*/ 0 h 129"/>
                  <a:gd name="T4" fmla="*/ 8 w 180"/>
                  <a:gd name="T5" fmla="*/ 0 h 129"/>
                  <a:gd name="T6" fmla="*/ 11 w 180"/>
                  <a:gd name="T7" fmla="*/ 0 h 129"/>
                  <a:gd name="T8" fmla="*/ 15 w 180"/>
                  <a:gd name="T9" fmla="*/ 2 h 129"/>
                  <a:gd name="T10" fmla="*/ 18 w 180"/>
                  <a:gd name="T11" fmla="*/ 3 h 129"/>
                  <a:gd name="T12" fmla="*/ 20 w 180"/>
                  <a:gd name="T13" fmla="*/ 5 h 129"/>
                  <a:gd name="T14" fmla="*/ 22 w 180"/>
                  <a:gd name="T15" fmla="*/ 8 h 129"/>
                  <a:gd name="T16" fmla="*/ 23 w 180"/>
                  <a:gd name="T17" fmla="*/ 11 h 129"/>
                  <a:gd name="T18" fmla="*/ 23 w 180"/>
                  <a:gd name="T19" fmla="*/ 13 h 129"/>
                  <a:gd name="T20" fmla="*/ 22 w 180"/>
                  <a:gd name="T21" fmla="*/ 15 h 129"/>
                  <a:gd name="T22" fmla="*/ 20 w 180"/>
                  <a:gd name="T23" fmla="*/ 16 h 129"/>
                  <a:gd name="T24" fmla="*/ 18 w 180"/>
                  <a:gd name="T25" fmla="*/ 16 h 129"/>
                  <a:gd name="T26" fmla="*/ 16 w 180"/>
                  <a:gd name="T27" fmla="*/ 15 h 129"/>
                  <a:gd name="T28" fmla="*/ 14 w 180"/>
                  <a:gd name="T29" fmla="*/ 13 h 129"/>
                  <a:gd name="T30" fmla="*/ 13 w 180"/>
                  <a:gd name="T31" fmla="*/ 11 h 129"/>
                  <a:gd name="T32" fmla="*/ 12 w 180"/>
                  <a:gd name="T33" fmla="*/ 9 h 129"/>
                  <a:gd name="T34" fmla="*/ 11 w 180"/>
                  <a:gd name="T35" fmla="*/ 7 h 129"/>
                  <a:gd name="T36" fmla="*/ 10 w 180"/>
                  <a:gd name="T37" fmla="*/ 5 h 129"/>
                  <a:gd name="T38" fmla="*/ 8 w 180"/>
                  <a:gd name="T39" fmla="*/ 3 h 129"/>
                  <a:gd name="T40" fmla="*/ 6 w 180"/>
                  <a:gd name="T41" fmla="*/ 2 h 129"/>
                  <a:gd name="T42" fmla="*/ 4 w 180"/>
                  <a:gd name="T43" fmla="*/ 1 h 129"/>
                  <a:gd name="T44" fmla="*/ 2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6" name="Freeform 4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6 h 85"/>
                  <a:gd name="T2" fmla="*/ 2 w 206"/>
                  <a:gd name="T3" fmla="*/ 5 h 85"/>
                  <a:gd name="T4" fmla="*/ 3 w 206"/>
                  <a:gd name="T5" fmla="*/ 4 h 85"/>
                  <a:gd name="T6" fmla="*/ 5 w 206"/>
                  <a:gd name="T7" fmla="*/ 3 h 85"/>
                  <a:gd name="T8" fmla="*/ 6 w 206"/>
                  <a:gd name="T9" fmla="*/ 2 h 85"/>
                  <a:gd name="T10" fmla="*/ 8 w 206"/>
                  <a:gd name="T11" fmla="*/ 2 h 85"/>
                  <a:gd name="T12" fmla="*/ 10 w 206"/>
                  <a:gd name="T13" fmla="*/ 1 h 85"/>
                  <a:gd name="T14" fmla="*/ 11 w 206"/>
                  <a:gd name="T15" fmla="*/ 0 h 85"/>
                  <a:gd name="T16" fmla="*/ 13 w 206"/>
                  <a:gd name="T17" fmla="*/ 0 h 85"/>
                  <a:gd name="T18" fmla="*/ 15 w 206"/>
                  <a:gd name="T19" fmla="*/ 0 h 85"/>
                  <a:gd name="T20" fmla="*/ 17 w 206"/>
                  <a:gd name="T21" fmla="*/ 0 h 85"/>
                  <a:gd name="T22" fmla="*/ 18 w 206"/>
                  <a:gd name="T23" fmla="*/ 0 h 85"/>
                  <a:gd name="T24" fmla="*/ 20 w 206"/>
                  <a:gd name="T25" fmla="*/ 0 h 85"/>
                  <a:gd name="T26" fmla="*/ 21 w 206"/>
                  <a:gd name="T27" fmla="*/ 0 h 85"/>
                  <a:gd name="T28" fmla="*/ 23 w 206"/>
                  <a:gd name="T29" fmla="*/ 1 h 85"/>
                  <a:gd name="T30" fmla="*/ 24 w 206"/>
                  <a:gd name="T31" fmla="*/ 2 h 85"/>
                  <a:gd name="T32" fmla="*/ 25 w 206"/>
                  <a:gd name="T33" fmla="*/ 3 h 85"/>
                  <a:gd name="T34" fmla="*/ 26 w 206"/>
                  <a:gd name="T35" fmla="*/ 5 h 85"/>
                  <a:gd name="T36" fmla="*/ 26 w 206"/>
                  <a:gd name="T37" fmla="*/ 7 h 85"/>
                  <a:gd name="T38" fmla="*/ 25 w 206"/>
                  <a:gd name="T39" fmla="*/ 9 h 85"/>
                  <a:gd name="T40" fmla="*/ 24 w 206"/>
                  <a:gd name="T41" fmla="*/ 10 h 85"/>
                  <a:gd name="T42" fmla="*/ 21 w 206"/>
                  <a:gd name="T43" fmla="*/ 10 h 85"/>
                  <a:gd name="T44" fmla="*/ 19 w 206"/>
                  <a:gd name="T45" fmla="*/ 10 h 85"/>
                  <a:gd name="T46" fmla="*/ 17 w 206"/>
                  <a:gd name="T47" fmla="*/ 9 h 85"/>
                  <a:gd name="T48" fmla="*/ 15 w 206"/>
                  <a:gd name="T49" fmla="*/ 7 h 85"/>
                  <a:gd name="T50" fmla="*/ 13 w 206"/>
                  <a:gd name="T51" fmla="*/ 6 h 85"/>
                  <a:gd name="T52" fmla="*/ 11 w 206"/>
                  <a:gd name="T53" fmla="*/ 5 h 85"/>
                  <a:gd name="T54" fmla="*/ 9 w 206"/>
                  <a:gd name="T55" fmla="*/ 5 h 85"/>
                  <a:gd name="T56" fmla="*/ 6 w 206"/>
                  <a:gd name="T57" fmla="*/ 5 h 85"/>
                  <a:gd name="T58" fmla="*/ 4 w 206"/>
                  <a:gd name="T59" fmla="*/ 6 h 85"/>
                  <a:gd name="T60" fmla="*/ 2 w 206"/>
                  <a:gd name="T61" fmla="*/ 6 h 85"/>
                  <a:gd name="T62" fmla="*/ 1 w 206"/>
                  <a:gd name="T63" fmla="*/ 6 h 85"/>
                  <a:gd name="T64" fmla="*/ 0 w 206"/>
                  <a:gd name="T65" fmla="*/ 6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7" name="Freeform 5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3 w 147"/>
                  <a:gd name="T3" fmla="*/ 0 h 95"/>
                  <a:gd name="T4" fmla="*/ 6 w 147"/>
                  <a:gd name="T5" fmla="*/ 0 h 95"/>
                  <a:gd name="T6" fmla="*/ 9 w 147"/>
                  <a:gd name="T7" fmla="*/ 0 h 95"/>
                  <a:gd name="T8" fmla="*/ 12 w 147"/>
                  <a:gd name="T9" fmla="*/ 1 h 95"/>
                  <a:gd name="T10" fmla="*/ 14 w 147"/>
                  <a:gd name="T11" fmla="*/ 2 h 95"/>
                  <a:gd name="T12" fmla="*/ 16 w 147"/>
                  <a:gd name="T13" fmla="*/ 3 h 95"/>
                  <a:gd name="T14" fmla="*/ 18 w 147"/>
                  <a:gd name="T15" fmla="*/ 5 h 95"/>
                  <a:gd name="T16" fmla="*/ 19 w 147"/>
                  <a:gd name="T17" fmla="*/ 7 h 95"/>
                  <a:gd name="T18" fmla="*/ 19 w 147"/>
                  <a:gd name="T19" fmla="*/ 9 h 95"/>
                  <a:gd name="T20" fmla="*/ 18 w 147"/>
                  <a:gd name="T21" fmla="*/ 11 h 95"/>
                  <a:gd name="T22" fmla="*/ 17 w 147"/>
                  <a:gd name="T23" fmla="*/ 11 h 95"/>
                  <a:gd name="T24" fmla="*/ 15 w 147"/>
                  <a:gd name="T25" fmla="*/ 11 h 95"/>
                  <a:gd name="T26" fmla="*/ 14 w 147"/>
                  <a:gd name="T27" fmla="*/ 11 h 95"/>
                  <a:gd name="T28" fmla="*/ 12 w 147"/>
                  <a:gd name="T29" fmla="*/ 10 h 95"/>
                  <a:gd name="T30" fmla="*/ 11 w 147"/>
                  <a:gd name="T31" fmla="*/ 8 h 95"/>
                  <a:gd name="T32" fmla="*/ 10 w 147"/>
                  <a:gd name="T33" fmla="*/ 6 h 95"/>
                  <a:gd name="T34" fmla="*/ 9 w 147"/>
                  <a:gd name="T35" fmla="*/ 5 h 95"/>
                  <a:gd name="T36" fmla="*/ 8 w 147"/>
                  <a:gd name="T37" fmla="*/ 4 h 95"/>
                  <a:gd name="T38" fmla="*/ 7 w 147"/>
                  <a:gd name="T39" fmla="*/ 2 h 95"/>
                  <a:gd name="T40" fmla="*/ 5 w 147"/>
                  <a:gd name="T41" fmla="*/ 2 h 95"/>
                  <a:gd name="T42" fmla="*/ 3 w 147"/>
                  <a:gd name="T43" fmla="*/ 1 h 95"/>
                  <a:gd name="T44" fmla="*/ 2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8" name="Freeform 5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 w 87"/>
                  <a:gd name="T3" fmla="*/ 2 h 154"/>
                  <a:gd name="T4" fmla="*/ 4 w 87"/>
                  <a:gd name="T5" fmla="*/ 3 h 154"/>
                  <a:gd name="T6" fmla="*/ 7 w 87"/>
                  <a:gd name="T7" fmla="*/ 5 h 154"/>
                  <a:gd name="T8" fmla="*/ 8 w 87"/>
                  <a:gd name="T9" fmla="*/ 8 h 154"/>
                  <a:gd name="T10" fmla="*/ 10 w 87"/>
                  <a:gd name="T11" fmla="*/ 10 h 154"/>
                  <a:gd name="T12" fmla="*/ 10 w 87"/>
                  <a:gd name="T13" fmla="*/ 13 h 154"/>
                  <a:gd name="T14" fmla="*/ 10 w 87"/>
                  <a:gd name="T15" fmla="*/ 15 h 154"/>
                  <a:gd name="T16" fmla="*/ 10 w 87"/>
                  <a:gd name="T17" fmla="*/ 18 h 154"/>
                  <a:gd name="T18" fmla="*/ 8 w 87"/>
                  <a:gd name="T19" fmla="*/ 19 h 154"/>
                  <a:gd name="T20" fmla="*/ 7 w 87"/>
                  <a:gd name="T21" fmla="*/ 20 h 154"/>
                  <a:gd name="T22" fmla="*/ 6 w 87"/>
                  <a:gd name="T23" fmla="*/ 19 h 154"/>
                  <a:gd name="T24" fmla="*/ 4 w 87"/>
                  <a:gd name="T25" fmla="*/ 18 h 154"/>
                  <a:gd name="T26" fmla="*/ 3 w 87"/>
                  <a:gd name="T27" fmla="*/ 17 h 154"/>
                  <a:gd name="T28" fmla="*/ 3 w 87"/>
                  <a:gd name="T29" fmla="*/ 15 h 154"/>
                  <a:gd name="T30" fmla="*/ 3 w 87"/>
                  <a:gd name="T31" fmla="*/ 13 h 154"/>
                  <a:gd name="T32" fmla="*/ 3 w 87"/>
                  <a:gd name="T33" fmla="*/ 11 h 154"/>
                  <a:gd name="T34" fmla="*/ 4 w 87"/>
                  <a:gd name="T35" fmla="*/ 10 h 154"/>
                  <a:gd name="T36" fmla="*/ 3 w 87"/>
                  <a:gd name="T37" fmla="*/ 8 h 154"/>
                  <a:gd name="T38" fmla="*/ 3 w 87"/>
                  <a:gd name="T39" fmla="*/ 6 h 154"/>
                  <a:gd name="T40" fmla="*/ 2 w 87"/>
                  <a:gd name="T41" fmla="*/ 4 h 154"/>
                  <a:gd name="T42" fmla="*/ 1 w 87"/>
                  <a:gd name="T43" fmla="*/ 3 h 154"/>
                  <a:gd name="T44" fmla="*/ 0 w 87"/>
                  <a:gd name="T45" fmla="*/ 2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" name="Freeform 5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8 h 69"/>
                  <a:gd name="T2" fmla="*/ 2 w 161"/>
                  <a:gd name="T3" fmla="*/ 6 h 69"/>
                  <a:gd name="T4" fmla="*/ 4 w 161"/>
                  <a:gd name="T5" fmla="*/ 4 h 69"/>
                  <a:gd name="T6" fmla="*/ 7 w 161"/>
                  <a:gd name="T7" fmla="*/ 2 h 69"/>
                  <a:gd name="T8" fmla="*/ 9 w 161"/>
                  <a:gd name="T9" fmla="*/ 1 h 69"/>
                  <a:gd name="T10" fmla="*/ 12 w 161"/>
                  <a:gd name="T11" fmla="*/ 0 h 69"/>
                  <a:gd name="T12" fmla="*/ 14 w 161"/>
                  <a:gd name="T13" fmla="*/ 0 h 69"/>
                  <a:gd name="T14" fmla="*/ 17 w 161"/>
                  <a:gd name="T15" fmla="*/ 0 h 69"/>
                  <a:gd name="T16" fmla="*/ 19 w 161"/>
                  <a:gd name="T17" fmla="*/ 1 h 69"/>
                  <a:gd name="T18" fmla="*/ 20 w 161"/>
                  <a:gd name="T19" fmla="*/ 3 h 69"/>
                  <a:gd name="T20" fmla="*/ 21 w 161"/>
                  <a:gd name="T21" fmla="*/ 4 h 69"/>
                  <a:gd name="T22" fmla="*/ 20 w 161"/>
                  <a:gd name="T23" fmla="*/ 5 h 69"/>
                  <a:gd name="T24" fmla="*/ 19 w 161"/>
                  <a:gd name="T25" fmla="*/ 6 h 69"/>
                  <a:gd name="T26" fmla="*/ 17 w 161"/>
                  <a:gd name="T27" fmla="*/ 7 h 69"/>
                  <a:gd name="T28" fmla="*/ 16 w 161"/>
                  <a:gd name="T29" fmla="*/ 8 h 69"/>
                  <a:gd name="T30" fmla="*/ 14 w 161"/>
                  <a:gd name="T31" fmla="*/ 7 h 69"/>
                  <a:gd name="T32" fmla="*/ 12 w 161"/>
                  <a:gd name="T33" fmla="*/ 6 h 69"/>
                  <a:gd name="T34" fmla="*/ 10 w 161"/>
                  <a:gd name="T35" fmla="*/ 6 h 69"/>
                  <a:gd name="T36" fmla="*/ 8 w 161"/>
                  <a:gd name="T37" fmla="*/ 5 h 69"/>
                  <a:gd name="T38" fmla="*/ 6 w 161"/>
                  <a:gd name="T39" fmla="*/ 6 h 69"/>
                  <a:gd name="T40" fmla="*/ 5 w 161"/>
                  <a:gd name="T41" fmla="*/ 6 h 69"/>
                  <a:gd name="T42" fmla="*/ 3 w 161"/>
                  <a:gd name="T43" fmla="*/ 7 h 69"/>
                  <a:gd name="T44" fmla="*/ 2 w 161"/>
                  <a:gd name="T45" fmla="*/ 8 h 69"/>
                  <a:gd name="T46" fmla="*/ 1 w 161"/>
                  <a:gd name="T47" fmla="*/ 8 h 69"/>
                  <a:gd name="T48" fmla="*/ 0 w 161"/>
                  <a:gd name="T49" fmla="*/ 8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" name="Freeform 5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6 h 133"/>
                  <a:gd name="T2" fmla="*/ 1 w 114"/>
                  <a:gd name="T3" fmla="*/ 13 h 133"/>
                  <a:gd name="T4" fmla="*/ 1 w 114"/>
                  <a:gd name="T5" fmla="*/ 11 h 133"/>
                  <a:gd name="T6" fmla="*/ 2 w 114"/>
                  <a:gd name="T7" fmla="*/ 8 h 133"/>
                  <a:gd name="T8" fmla="*/ 3 w 114"/>
                  <a:gd name="T9" fmla="*/ 5 h 133"/>
                  <a:gd name="T10" fmla="*/ 5 w 114"/>
                  <a:gd name="T11" fmla="*/ 3 h 133"/>
                  <a:gd name="T12" fmla="*/ 7 w 114"/>
                  <a:gd name="T13" fmla="*/ 1 h 133"/>
                  <a:gd name="T14" fmla="*/ 9 w 114"/>
                  <a:gd name="T15" fmla="*/ 0 h 133"/>
                  <a:gd name="T16" fmla="*/ 11 w 114"/>
                  <a:gd name="T17" fmla="*/ 0 h 133"/>
                  <a:gd name="T18" fmla="*/ 13 w 114"/>
                  <a:gd name="T19" fmla="*/ 0 h 133"/>
                  <a:gd name="T20" fmla="*/ 14 w 114"/>
                  <a:gd name="T21" fmla="*/ 1 h 133"/>
                  <a:gd name="T22" fmla="*/ 15 w 114"/>
                  <a:gd name="T23" fmla="*/ 2 h 133"/>
                  <a:gd name="T24" fmla="*/ 14 w 114"/>
                  <a:gd name="T25" fmla="*/ 4 h 133"/>
                  <a:gd name="T26" fmla="*/ 14 w 114"/>
                  <a:gd name="T27" fmla="*/ 5 h 133"/>
                  <a:gd name="T28" fmla="*/ 12 w 114"/>
                  <a:gd name="T29" fmla="*/ 7 h 133"/>
                  <a:gd name="T30" fmla="*/ 11 w 114"/>
                  <a:gd name="T31" fmla="*/ 8 h 133"/>
                  <a:gd name="T32" fmla="*/ 8 w 114"/>
                  <a:gd name="T33" fmla="*/ 8 h 133"/>
                  <a:gd name="T34" fmla="*/ 7 w 114"/>
                  <a:gd name="T35" fmla="*/ 8 h 133"/>
                  <a:gd name="T36" fmla="*/ 5 w 114"/>
                  <a:gd name="T37" fmla="*/ 9 h 133"/>
                  <a:gd name="T38" fmla="*/ 4 w 114"/>
                  <a:gd name="T39" fmla="*/ 11 h 133"/>
                  <a:gd name="T40" fmla="*/ 3 w 114"/>
                  <a:gd name="T41" fmla="*/ 12 h 133"/>
                  <a:gd name="T42" fmla="*/ 2 w 114"/>
                  <a:gd name="T43" fmla="*/ 14 h 133"/>
                  <a:gd name="T44" fmla="*/ 1 w 114"/>
                  <a:gd name="T45" fmla="*/ 15 h 133"/>
                  <a:gd name="T46" fmla="*/ 1 w 114"/>
                  <a:gd name="T47" fmla="*/ 16 h 133"/>
                  <a:gd name="T48" fmla="*/ 0 w 114"/>
                  <a:gd name="T49" fmla="*/ 16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" name="Freeform 5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4 w 70"/>
                  <a:gd name="T1" fmla="*/ 21 h 163"/>
                  <a:gd name="T2" fmla="*/ 3 w 70"/>
                  <a:gd name="T3" fmla="*/ 19 h 163"/>
                  <a:gd name="T4" fmla="*/ 2 w 70"/>
                  <a:gd name="T5" fmla="*/ 16 h 163"/>
                  <a:gd name="T6" fmla="*/ 1 w 70"/>
                  <a:gd name="T7" fmla="*/ 13 h 163"/>
                  <a:gd name="T8" fmla="*/ 0 w 70"/>
                  <a:gd name="T9" fmla="*/ 10 h 163"/>
                  <a:gd name="T10" fmla="*/ 0 w 70"/>
                  <a:gd name="T11" fmla="*/ 7 h 163"/>
                  <a:gd name="T12" fmla="*/ 1 w 70"/>
                  <a:gd name="T13" fmla="*/ 5 h 163"/>
                  <a:gd name="T14" fmla="*/ 2 w 70"/>
                  <a:gd name="T15" fmla="*/ 3 h 163"/>
                  <a:gd name="T16" fmla="*/ 4 w 70"/>
                  <a:gd name="T17" fmla="*/ 1 h 163"/>
                  <a:gd name="T18" fmla="*/ 6 w 70"/>
                  <a:gd name="T19" fmla="*/ 0 h 163"/>
                  <a:gd name="T20" fmla="*/ 7 w 70"/>
                  <a:gd name="T21" fmla="*/ 1 h 163"/>
                  <a:gd name="T22" fmla="*/ 8 w 70"/>
                  <a:gd name="T23" fmla="*/ 2 h 163"/>
                  <a:gd name="T24" fmla="*/ 9 w 70"/>
                  <a:gd name="T25" fmla="*/ 3 h 163"/>
                  <a:gd name="T26" fmla="*/ 9 w 70"/>
                  <a:gd name="T27" fmla="*/ 5 h 163"/>
                  <a:gd name="T28" fmla="*/ 9 w 70"/>
                  <a:gd name="T29" fmla="*/ 6 h 163"/>
                  <a:gd name="T30" fmla="*/ 8 w 70"/>
                  <a:gd name="T31" fmla="*/ 8 h 163"/>
                  <a:gd name="T32" fmla="*/ 6 w 70"/>
                  <a:gd name="T33" fmla="*/ 10 h 163"/>
                  <a:gd name="T34" fmla="*/ 5 w 70"/>
                  <a:gd name="T35" fmla="*/ 13 h 163"/>
                  <a:gd name="T36" fmla="*/ 4 w 70"/>
                  <a:gd name="T37" fmla="*/ 16 h 163"/>
                  <a:gd name="T38" fmla="*/ 4 w 70"/>
                  <a:gd name="T39" fmla="*/ 19 h 163"/>
                  <a:gd name="T40" fmla="*/ 4 w 70"/>
                  <a:gd name="T41" fmla="*/ 2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2" name="Freeform 5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1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1 w 361"/>
                  <a:gd name="T7" fmla="*/ 0 h 348"/>
                  <a:gd name="T8" fmla="*/ 2 w 361"/>
                  <a:gd name="T9" fmla="*/ 1 h 348"/>
                  <a:gd name="T10" fmla="*/ 5 w 361"/>
                  <a:gd name="T11" fmla="*/ 1 h 348"/>
                  <a:gd name="T12" fmla="*/ 8 w 361"/>
                  <a:gd name="T13" fmla="*/ 2 h 348"/>
                  <a:gd name="T14" fmla="*/ 12 w 361"/>
                  <a:gd name="T15" fmla="*/ 4 h 348"/>
                  <a:gd name="T16" fmla="*/ 16 w 361"/>
                  <a:gd name="T17" fmla="*/ 5 h 348"/>
                  <a:gd name="T18" fmla="*/ 20 w 361"/>
                  <a:gd name="T19" fmla="*/ 7 h 348"/>
                  <a:gd name="T20" fmla="*/ 24 w 361"/>
                  <a:gd name="T21" fmla="*/ 10 h 348"/>
                  <a:gd name="T22" fmla="*/ 28 w 361"/>
                  <a:gd name="T23" fmla="*/ 12 h 348"/>
                  <a:gd name="T24" fmla="*/ 32 w 361"/>
                  <a:gd name="T25" fmla="*/ 15 h 348"/>
                  <a:gd name="T26" fmla="*/ 36 w 361"/>
                  <a:gd name="T27" fmla="*/ 19 h 348"/>
                  <a:gd name="T28" fmla="*/ 39 w 361"/>
                  <a:gd name="T29" fmla="*/ 23 h 348"/>
                  <a:gd name="T30" fmla="*/ 42 w 361"/>
                  <a:gd name="T31" fmla="*/ 27 h 348"/>
                  <a:gd name="T32" fmla="*/ 44 w 361"/>
                  <a:gd name="T33" fmla="*/ 31 h 348"/>
                  <a:gd name="T34" fmla="*/ 45 w 361"/>
                  <a:gd name="T35" fmla="*/ 34 h 348"/>
                  <a:gd name="T36" fmla="*/ 44 w 361"/>
                  <a:gd name="T37" fmla="*/ 36 h 348"/>
                  <a:gd name="T38" fmla="*/ 44 w 361"/>
                  <a:gd name="T39" fmla="*/ 38 h 348"/>
                  <a:gd name="T40" fmla="*/ 43 w 361"/>
                  <a:gd name="T41" fmla="*/ 40 h 348"/>
                  <a:gd name="T42" fmla="*/ 42 w 361"/>
                  <a:gd name="T43" fmla="*/ 42 h 348"/>
                  <a:gd name="T44" fmla="*/ 41 w 361"/>
                  <a:gd name="T45" fmla="*/ 43 h 348"/>
                  <a:gd name="T46" fmla="*/ 40 w 361"/>
                  <a:gd name="T47" fmla="*/ 44 h 348"/>
                  <a:gd name="T48" fmla="*/ 40 w 361"/>
                  <a:gd name="T49" fmla="*/ 44 h 348"/>
                  <a:gd name="T50" fmla="*/ 40 w 361"/>
                  <a:gd name="T51" fmla="*/ 44 h 348"/>
                  <a:gd name="T52" fmla="*/ 40 w 361"/>
                  <a:gd name="T53" fmla="*/ 43 h 348"/>
                  <a:gd name="T54" fmla="*/ 41 w 361"/>
                  <a:gd name="T55" fmla="*/ 42 h 348"/>
                  <a:gd name="T56" fmla="*/ 42 w 361"/>
                  <a:gd name="T57" fmla="*/ 40 h 348"/>
                  <a:gd name="T58" fmla="*/ 42 w 361"/>
                  <a:gd name="T59" fmla="*/ 39 h 348"/>
                  <a:gd name="T60" fmla="*/ 42 w 361"/>
                  <a:gd name="T61" fmla="*/ 36 h 348"/>
                  <a:gd name="T62" fmla="*/ 42 w 361"/>
                  <a:gd name="T63" fmla="*/ 34 h 348"/>
                  <a:gd name="T64" fmla="*/ 42 w 361"/>
                  <a:gd name="T65" fmla="*/ 31 h 348"/>
                  <a:gd name="T66" fmla="*/ 40 w 361"/>
                  <a:gd name="T67" fmla="*/ 28 h 348"/>
                  <a:gd name="T68" fmla="*/ 38 w 361"/>
                  <a:gd name="T69" fmla="*/ 25 h 348"/>
                  <a:gd name="T70" fmla="*/ 35 w 361"/>
                  <a:gd name="T71" fmla="*/ 21 h 348"/>
                  <a:gd name="T72" fmla="*/ 31 w 361"/>
                  <a:gd name="T73" fmla="*/ 17 h 348"/>
                  <a:gd name="T74" fmla="*/ 25 w 361"/>
                  <a:gd name="T75" fmla="*/ 14 h 348"/>
                  <a:gd name="T76" fmla="*/ 19 w 361"/>
                  <a:gd name="T77" fmla="*/ 10 h 348"/>
                  <a:gd name="T78" fmla="*/ 11 w 361"/>
                  <a:gd name="T79" fmla="*/ 5 h 348"/>
                  <a:gd name="T80" fmla="*/ 1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" name="Freeform 5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4 w 126"/>
                  <a:gd name="T1" fmla="*/ 0 h 343"/>
                  <a:gd name="T2" fmla="*/ 2 w 126"/>
                  <a:gd name="T3" fmla="*/ 3 h 343"/>
                  <a:gd name="T4" fmla="*/ 1 w 126"/>
                  <a:gd name="T5" fmla="*/ 8 h 343"/>
                  <a:gd name="T6" fmla="*/ 0 w 126"/>
                  <a:gd name="T7" fmla="*/ 15 h 343"/>
                  <a:gd name="T8" fmla="*/ 1 w 126"/>
                  <a:gd name="T9" fmla="*/ 21 h 343"/>
                  <a:gd name="T10" fmla="*/ 3 w 126"/>
                  <a:gd name="T11" fmla="*/ 28 h 343"/>
                  <a:gd name="T12" fmla="*/ 6 w 126"/>
                  <a:gd name="T13" fmla="*/ 34 h 343"/>
                  <a:gd name="T14" fmla="*/ 10 w 126"/>
                  <a:gd name="T15" fmla="*/ 39 h 343"/>
                  <a:gd name="T16" fmla="*/ 16 w 126"/>
                  <a:gd name="T17" fmla="*/ 42 h 343"/>
                  <a:gd name="T18" fmla="*/ 16 w 126"/>
                  <a:gd name="T19" fmla="*/ 42 h 343"/>
                  <a:gd name="T20" fmla="*/ 15 w 126"/>
                  <a:gd name="T21" fmla="*/ 41 h 343"/>
                  <a:gd name="T22" fmla="*/ 13 w 126"/>
                  <a:gd name="T23" fmla="*/ 40 h 343"/>
                  <a:gd name="T24" fmla="*/ 11 w 126"/>
                  <a:gd name="T25" fmla="*/ 38 h 343"/>
                  <a:gd name="T26" fmla="*/ 9 w 126"/>
                  <a:gd name="T27" fmla="*/ 36 h 343"/>
                  <a:gd name="T28" fmla="*/ 7 w 126"/>
                  <a:gd name="T29" fmla="*/ 33 h 343"/>
                  <a:gd name="T30" fmla="*/ 6 w 126"/>
                  <a:gd name="T31" fmla="*/ 30 h 343"/>
                  <a:gd name="T32" fmla="*/ 4 w 126"/>
                  <a:gd name="T33" fmla="*/ 27 h 343"/>
                  <a:gd name="T34" fmla="*/ 3 w 126"/>
                  <a:gd name="T35" fmla="*/ 22 h 343"/>
                  <a:gd name="T36" fmla="*/ 2 w 126"/>
                  <a:gd name="T37" fmla="*/ 18 h 343"/>
                  <a:gd name="T38" fmla="*/ 2 w 126"/>
                  <a:gd name="T39" fmla="*/ 13 h 343"/>
                  <a:gd name="T40" fmla="*/ 2 w 126"/>
                  <a:gd name="T41" fmla="*/ 9 h 343"/>
                  <a:gd name="T42" fmla="*/ 3 w 126"/>
                  <a:gd name="T43" fmla="*/ 5 h 343"/>
                  <a:gd name="T44" fmla="*/ 3 w 126"/>
                  <a:gd name="T45" fmla="*/ 2 h 343"/>
                  <a:gd name="T46" fmla="*/ 3 w 126"/>
                  <a:gd name="T47" fmla="*/ 0 h 343"/>
                  <a:gd name="T48" fmla="*/ 4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" name="Freeform 5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41 w 332"/>
                  <a:gd name="T1" fmla="*/ 20 h 160"/>
                  <a:gd name="T2" fmla="*/ 40 w 332"/>
                  <a:gd name="T3" fmla="*/ 19 h 160"/>
                  <a:gd name="T4" fmla="*/ 39 w 332"/>
                  <a:gd name="T5" fmla="*/ 17 h 160"/>
                  <a:gd name="T6" fmla="*/ 38 w 332"/>
                  <a:gd name="T7" fmla="*/ 15 h 160"/>
                  <a:gd name="T8" fmla="*/ 36 w 332"/>
                  <a:gd name="T9" fmla="*/ 12 h 160"/>
                  <a:gd name="T10" fmla="*/ 34 w 332"/>
                  <a:gd name="T11" fmla="*/ 10 h 160"/>
                  <a:gd name="T12" fmla="*/ 31 w 332"/>
                  <a:gd name="T13" fmla="*/ 8 h 160"/>
                  <a:gd name="T14" fmla="*/ 28 w 332"/>
                  <a:gd name="T15" fmla="*/ 6 h 160"/>
                  <a:gd name="T16" fmla="*/ 25 w 332"/>
                  <a:gd name="T17" fmla="*/ 5 h 160"/>
                  <a:gd name="T18" fmla="*/ 22 w 332"/>
                  <a:gd name="T19" fmla="*/ 3 h 160"/>
                  <a:gd name="T20" fmla="*/ 19 w 332"/>
                  <a:gd name="T21" fmla="*/ 2 h 160"/>
                  <a:gd name="T22" fmla="*/ 16 w 332"/>
                  <a:gd name="T23" fmla="*/ 1 h 160"/>
                  <a:gd name="T24" fmla="*/ 13 w 332"/>
                  <a:gd name="T25" fmla="*/ 0 h 160"/>
                  <a:gd name="T26" fmla="*/ 9 w 332"/>
                  <a:gd name="T27" fmla="*/ 0 h 160"/>
                  <a:gd name="T28" fmla="*/ 6 w 332"/>
                  <a:gd name="T29" fmla="*/ 1 h 160"/>
                  <a:gd name="T30" fmla="*/ 3 w 332"/>
                  <a:gd name="T31" fmla="*/ 2 h 160"/>
                  <a:gd name="T32" fmla="*/ 0 w 332"/>
                  <a:gd name="T33" fmla="*/ 3 h 160"/>
                  <a:gd name="T34" fmla="*/ 0 w 332"/>
                  <a:gd name="T35" fmla="*/ 3 h 160"/>
                  <a:gd name="T36" fmla="*/ 1 w 332"/>
                  <a:gd name="T37" fmla="*/ 3 h 160"/>
                  <a:gd name="T38" fmla="*/ 4 w 332"/>
                  <a:gd name="T39" fmla="*/ 3 h 160"/>
                  <a:gd name="T40" fmla="*/ 6 w 332"/>
                  <a:gd name="T41" fmla="*/ 2 h 160"/>
                  <a:gd name="T42" fmla="*/ 9 w 332"/>
                  <a:gd name="T43" fmla="*/ 2 h 160"/>
                  <a:gd name="T44" fmla="*/ 13 w 332"/>
                  <a:gd name="T45" fmla="*/ 2 h 160"/>
                  <a:gd name="T46" fmla="*/ 16 w 332"/>
                  <a:gd name="T47" fmla="*/ 3 h 160"/>
                  <a:gd name="T48" fmla="*/ 19 w 332"/>
                  <a:gd name="T49" fmla="*/ 3 h 160"/>
                  <a:gd name="T50" fmla="*/ 24 w 332"/>
                  <a:gd name="T51" fmla="*/ 5 h 160"/>
                  <a:gd name="T52" fmla="*/ 28 w 332"/>
                  <a:gd name="T53" fmla="*/ 8 h 160"/>
                  <a:gd name="T54" fmla="*/ 31 w 332"/>
                  <a:gd name="T55" fmla="*/ 11 h 160"/>
                  <a:gd name="T56" fmla="*/ 35 w 332"/>
                  <a:gd name="T57" fmla="*/ 13 h 160"/>
                  <a:gd name="T58" fmla="*/ 37 w 332"/>
                  <a:gd name="T59" fmla="*/ 16 h 160"/>
                  <a:gd name="T60" fmla="*/ 39 w 332"/>
                  <a:gd name="T61" fmla="*/ 18 h 160"/>
                  <a:gd name="T62" fmla="*/ 41 w 332"/>
                  <a:gd name="T63" fmla="*/ 20 h 160"/>
                  <a:gd name="T64" fmla="*/ 41 w 332"/>
                  <a:gd name="T65" fmla="*/ 2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5" name="Freeform 5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41 w 373"/>
                  <a:gd name="T1" fmla="*/ 167 h 1340"/>
                  <a:gd name="T2" fmla="*/ 30 w 373"/>
                  <a:gd name="T3" fmla="*/ 166 h 1340"/>
                  <a:gd name="T4" fmla="*/ 20 w 373"/>
                  <a:gd name="T5" fmla="*/ 163 h 1340"/>
                  <a:gd name="T6" fmla="*/ 12 w 373"/>
                  <a:gd name="T7" fmla="*/ 159 h 1340"/>
                  <a:gd name="T8" fmla="*/ 6 w 373"/>
                  <a:gd name="T9" fmla="*/ 152 h 1340"/>
                  <a:gd name="T10" fmla="*/ 5 w 373"/>
                  <a:gd name="T11" fmla="*/ 142 h 1340"/>
                  <a:gd name="T12" fmla="*/ 8 w 373"/>
                  <a:gd name="T13" fmla="*/ 128 h 1340"/>
                  <a:gd name="T14" fmla="*/ 17 w 373"/>
                  <a:gd name="T15" fmla="*/ 109 h 1340"/>
                  <a:gd name="T16" fmla="*/ 31 w 373"/>
                  <a:gd name="T17" fmla="*/ 88 h 1340"/>
                  <a:gd name="T18" fmla="*/ 39 w 373"/>
                  <a:gd name="T19" fmla="*/ 70 h 1340"/>
                  <a:gd name="T20" fmla="*/ 44 w 373"/>
                  <a:gd name="T21" fmla="*/ 54 h 1340"/>
                  <a:gd name="T22" fmla="*/ 46 w 373"/>
                  <a:gd name="T23" fmla="*/ 39 h 1340"/>
                  <a:gd name="T24" fmla="*/ 44 w 373"/>
                  <a:gd name="T25" fmla="*/ 27 h 1340"/>
                  <a:gd name="T26" fmla="*/ 40 w 373"/>
                  <a:gd name="T27" fmla="*/ 17 h 1340"/>
                  <a:gd name="T28" fmla="*/ 34 w 373"/>
                  <a:gd name="T29" fmla="*/ 9 h 1340"/>
                  <a:gd name="T30" fmla="*/ 27 w 373"/>
                  <a:gd name="T31" fmla="*/ 3 h 1340"/>
                  <a:gd name="T32" fmla="*/ 20 w 373"/>
                  <a:gd name="T33" fmla="*/ 1 h 1340"/>
                  <a:gd name="T34" fmla="*/ 14 w 373"/>
                  <a:gd name="T35" fmla="*/ 1 h 1340"/>
                  <a:gd name="T36" fmla="*/ 10 w 373"/>
                  <a:gd name="T37" fmla="*/ 2 h 1340"/>
                  <a:gd name="T38" fmla="*/ 7 w 373"/>
                  <a:gd name="T39" fmla="*/ 5 h 1340"/>
                  <a:gd name="T40" fmla="*/ 4 w 373"/>
                  <a:gd name="T41" fmla="*/ 8 h 1340"/>
                  <a:gd name="T42" fmla="*/ 2 w 373"/>
                  <a:gd name="T43" fmla="*/ 11 h 1340"/>
                  <a:gd name="T44" fmla="*/ 0 w 373"/>
                  <a:gd name="T45" fmla="*/ 14 h 1340"/>
                  <a:gd name="T46" fmla="*/ 0 w 373"/>
                  <a:gd name="T47" fmla="*/ 16 h 1340"/>
                  <a:gd name="T48" fmla="*/ 0 w 373"/>
                  <a:gd name="T49" fmla="*/ 16 h 1340"/>
                  <a:gd name="T50" fmla="*/ 1 w 373"/>
                  <a:gd name="T51" fmla="*/ 14 h 1340"/>
                  <a:gd name="T52" fmla="*/ 2 w 373"/>
                  <a:gd name="T53" fmla="*/ 12 h 1340"/>
                  <a:gd name="T54" fmla="*/ 5 w 373"/>
                  <a:gd name="T55" fmla="*/ 10 h 1340"/>
                  <a:gd name="T56" fmla="*/ 8 w 373"/>
                  <a:gd name="T57" fmla="*/ 7 h 1340"/>
                  <a:gd name="T58" fmla="*/ 12 w 373"/>
                  <a:gd name="T59" fmla="*/ 5 h 1340"/>
                  <a:gd name="T60" fmla="*/ 16 w 373"/>
                  <a:gd name="T61" fmla="*/ 4 h 1340"/>
                  <a:gd name="T62" fmla="*/ 21 w 373"/>
                  <a:gd name="T63" fmla="*/ 4 h 1340"/>
                  <a:gd name="T64" fmla="*/ 26 w 373"/>
                  <a:gd name="T65" fmla="*/ 6 h 1340"/>
                  <a:gd name="T66" fmla="*/ 31 w 373"/>
                  <a:gd name="T67" fmla="*/ 9 h 1340"/>
                  <a:gd name="T68" fmla="*/ 36 w 373"/>
                  <a:gd name="T69" fmla="*/ 15 h 1340"/>
                  <a:gd name="T70" fmla="*/ 40 w 373"/>
                  <a:gd name="T71" fmla="*/ 22 h 1340"/>
                  <a:gd name="T72" fmla="*/ 43 w 373"/>
                  <a:gd name="T73" fmla="*/ 30 h 1340"/>
                  <a:gd name="T74" fmla="*/ 45 w 373"/>
                  <a:gd name="T75" fmla="*/ 40 h 1340"/>
                  <a:gd name="T76" fmla="*/ 44 w 373"/>
                  <a:gd name="T77" fmla="*/ 51 h 1340"/>
                  <a:gd name="T78" fmla="*/ 40 w 373"/>
                  <a:gd name="T79" fmla="*/ 63 h 1340"/>
                  <a:gd name="T80" fmla="*/ 33 w 373"/>
                  <a:gd name="T81" fmla="*/ 77 h 1340"/>
                  <a:gd name="T82" fmla="*/ 25 w 373"/>
                  <a:gd name="T83" fmla="*/ 90 h 1340"/>
                  <a:gd name="T84" fmla="*/ 18 w 373"/>
                  <a:gd name="T85" fmla="*/ 102 h 1340"/>
                  <a:gd name="T86" fmla="*/ 11 w 373"/>
                  <a:gd name="T87" fmla="*/ 113 h 1340"/>
                  <a:gd name="T88" fmla="*/ 6 w 373"/>
                  <a:gd name="T89" fmla="*/ 123 h 1340"/>
                  <a:gd name="T90" fmla="*/ 2 w 373"/>
                  <a:gd name="T91" fmla="*/ 133 h 1340"/>
                  <a:gd name="T92" fmla="*/ 0 w 373"/>
                  <a:gd name="T93" fmla="*/ 142 h 1340"/>
                  <a:gd name="T94" fmla="*/ 2 w 373"/>
                  <a:gd name="T95" fmla="*/ 150 h 1340"/>
                  <a:gd name="T96" fmla="*/ 7 w 373"/>
                  <a:gd name="T97" fmla="*/ 157 h 1340"/>
                  <a:gd name="T98" fmla="*/ 13 w 373"/>
                  <a:gd name="T99" fmla="*/ 162 h 1340"/>
                  <a:gd name="T100" fmla="*/ 19 w 373"/>
                  <a:gd name="T101" fmla="*/ 165 h 1340"/>
                  <a:gd name="T102" fmla="*/ 26 w 373"/>
                  <a:gd name="T103" fmla="*/ 167 h 1340"/>
                  <a:gd name="T104" fmla="*/ 33 w 373"/>
                  <a:gd name="T105" fmla="*/ 168 h 1340"/>
                  <a:gd name="T106" fmla="*/ 39 w 373"/>
                  <a:gd name="T107" fmla="*/ 168 h 1340"/>
                  <a:gd name="T108" fmla="*/ 43 w 373"/>
                  <a:gd name="T109" fmla="*/ 168 h 1340"/>
                  <a:gd name="T110" fmla="*/ 46 w 373"/>
                  <a:gd name="T111" fmla="*/ 167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6" name="Freeform 5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3 w 110"/>
                  <a:gd name="T1" fmla="*/ 8 h 123"/>
                  <a:gd name="T2" fmla="*/ 14 w 110"/>
                  <a:gd name="T3" fmla="*/ 7 h 123"/>
                  <a:gd name="T4" fmla="*/ 14 w 110"/>
                  <a:gd name="T5" fmla="*/ 6 h 123"/>
                  <a:gd name="T6" fmla="*/ 14 w 110"/>
                  <a:gd name="T7" fmla="*/ 5 h 123"/>
                  <a:gd name="T8" fmla="*/ 14 w 110"/>
                  <a:gd name="T9" fmla="*/ 4 h 123"/>
                  <a:gd name="T10" fmla="*/ 13 w 110"/>
                  <a:gd name="T11" fmla="*/ 4 h 123"/>
                  <a:gd name="T12" fmla="*/ 12 w 110"/>
                  <a:gd name="T13" fmla="*/ 3 h 123"/>
                  <a:gd name="T14" fmla="*/ 11 w 110"/>
                  <a:gd name="T15" fmla="*/ 3 h 123"/>
                  <a:gd name="T16" fmla="*/ 10 w 110"/>
                  <a:gd name="T17" fmla="*/ 3 h 123"/>
                  <a:gd name="T18" fmla="*/ 10 w 110"/>
                  <a:gd name="T19" fmla="*/ 2 h 123"/>
                  <a:gd name="T20" fmla="*/ 9 w 110"/>
                  <a:gd name="T21" fmla="*/ 1 h 123"/>
                  <a:gd name="T22" fmla="*/ 8 w 110"/>
                  <a:gd name="T23" fmla="*/ 1 h 123"/>
                  <a:gd name="T24" fmla="*/ 7 w 110"/>
                  <a:gd name="T25" fmla="*/ 0 h 123"/>
                  <a:gd name="T26" fmla="*/ 6 w 110"/>
                  <a:gd name="T27" fmla="*/ 1 h 123"/>
                  <a:gd name="T28" fmla="*/ 6 w 110"/>
                  <a:gd name="T29" fmla="*/ 1 h 123"/>
                  <a:gd name="T30" fmla="*/ 5 w 110"/>
                  <a:gd name="T31" fmla="*/ 2 h 123"/>
                  <a:gd name="T32" fmla="*/ 5 w 110"/>
                  <a:gd name="T33" fmla="*/ 3 h 123"/>
                  <a:gd name="T34" fmla="*/ 4 w 110"/>
                  <a:gd name="T35" fmla="*/ 3 h 123"/>
                  <a:gd name="T36" fmla="*/ 3 w 110"/>
                  <a:gd name="T37" fmla="*/ 3 h 123"/>
                  <a:gd name="T38" fmla="*/ 2 w 110"/>
                  <a:gd name="T39" fmla="*/ 3 h 123"/>
                  <a:gd name="T40" fmla="*/ 1 w 110"/>
                  <a:gd name="T41" fmla="*/ 4 h 123"/>
                  <a:gd name="T42" fmla="*/ 1 w 110"/>
                  <a:gd name="T43" fmla="*/ 5 h 123"/>
                  <a:gd name="T44" fmla="*/ 1 w 110"/>
                  <a:gd name="T45" fmla="*/ 6 h 123"/>
                  <a:gd name="T46" fmla="*/ 1 w 110"/>
                  <a:gd name="T47" fmla="*/ 7 h 123"/>
                  <a:gd name="T48" fmla="*/ 2 w 110"/>
                  <a:gd name="T49" fmla="*/ 8 h 123"/>
                  <a:gd name="T50" fmla="*/ 1 w 110"/>
                  <a:gd name="T51" fmla="*/ 9 h 123"/>
                  <a:gd name="T52" fmla="*/ 0 w 110"/>
                  <a:gd name="T53" fmla="*/ 10 h 123"/>
                  <a:gd name="T54" fmla="*/ 0 w 110"/>
                  <a:gd name="T55" fmla="*/ 11 h 123"/>
                  <a:gd name="T56" fmla="*/ 1 w 110"/>
                  <a:gd name="T57" fmla="*/ 12 h 123"/>
                  <a:gd name="T58" fmla="*/ 1 w 110"/>
                  <a:gd name="T59" fmla="*/ 13 h 123"/>
                  <a:gd name="T60" fmla="*/ 2 w 110"/>
                  <a:gd name="T61" fmla="*/ 13 h 123"/>
                  <a:gd name="T62" fmla="*/ 3 w 110"/>
                  <a:gd name="T63" fmla="*/ 13 h 123"/>
                  <a:gd name="T64" fmla="*/ 5 w 110"/>
                  <a:gd name="T65" fmla="*/ 13 h 123"/>
                  <a:gd name="T66" fmla="*/ 5 w 110"/>
                  <a:gd name="T67" fmla="*/ 14 h 123"/>
                  <a:gd name="T68" fmla="*/ 5 w 110"/>
                  <a:gd name="T69" fmla="*/ 15 h 123"/>
                  <a:gd name="T70" fmla="*/ 6 w 110"/>
                  <a:gd name="T71" fmla="*/ 16 h 123"/>
                  <a:gd name="T72" fmla="*/ 7 w 110"/>
                  <a:gd name="T73" fmla="*/ 16 h 123"/>
                  <a:gd name="T74" fmla="*/ 8 w 110"/>
                  <a:gd name="T75" fmla="*/ 16 h 123"/>
                  <a:gd name="T76" fmla="*/ 9 w 110"/>
                  <a:gd name="T77" fmla="*/ 15 h 123"/>
                  <a:gd name="T78" fmla="*/ 10 w 110"/>
                  <a:gd name="T79" fmla="*/ 14 h 123"/>
                  <a:gd name="T80" fmla="*/ 10 w 110"/>
                  <a:gd name="T81" fmla="*/ 13 h 123"/>
                  <a:gd name="T82" fmla="*/ 11 w 110"/>
                  <a:gd name="T83" fmla="*/ 13 h 123"/>
                  <a:gd name="T84" fmla="*/ 12 w 110"/>
                  <a:gd name="T85" fmla="*/ 13 h 123"/>
                  <a:gd name="T86" fmla="*/ 13 w 110"/>
                  <a:gd name="T87" fmla="*/ 13 h 123"/>
                  <a:gd name="T88" fmla="*/ 14 w 110"/>
                  <a:gd name="T89" fmla="*/ 12 h 123"/>
                  <a:gd name="T90" fmla="*/ 14 w 110"/>
                  <a:gd name="T91" fmla="*/ 11 h 123"/>
                  <a:gd name="T92" fmla="*/ 14 w 110"/>
                  <a:gd name="T93" fmla="*/ 10 h 123"/>
                  <a:gd name="T94" fmla="*/ 14 w 110"/>
                  <a:gd name="T95" fmla="*/ 9 h 123"/>
                  <a:gd name="T96" fmla="*/ 13 w 110"/>
                  <a:gd name="T97" fmla="*/ 8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7" name="Freeform 6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2 w 31"/>
                  <a:gd name="T1" fmla="*/ 4 h 33"/>
                  <a:gd name="T2" fmla="*/ 2 w 31"/>
                  <a:gd name="T3" fmla="*/ 4 h 33"/>
                  <a:gd name="T4" fmla="*/ 1 w 31"/>
                  <a:gd name="T5" fmla="*/ 3 h 33"/>
                  <a:gd name="T6" fmla="*/ 1 w 31"/>
                  <a:gd name="T7" fmla="*/ 3 h 33"/>
                  <a:gd name="T8" fmla="*/ 0 w 31"/>
                  <a:gd name="T9" fmla="*/ 2 h 33"/>
                  <a:gd name="T10" fmla="*/ 1 w 31"/>
                  <a:gd name="T11" fmla="*/ 1 h 33"/>
                  <a:gd name="T12" fmla="*/ 1 w 31"/>
                  <a:gd name="T13" fmla="*/ 0 h 33"/>
                  <a:gd name="T14" fmla="*/ 2 w 31"/>
                  <a:gd name="T15" fmla="*/ 0 h 33"/>
                  <a:gd name="T16" fmla="*/ 2 w 31"/>
                  <a:gd name="T17" fmla="*/ 0 h 33"/>
                  <a:gd name="T18" fmla="*/ 3 w 31"/>
                  <a:gd name="T19" fmla="*/ 0 h 33"/>
                  <a:gd name="T20" fmla="*/ 4 w 31"/>
                  <a:gd name="T21" fmla="*/ 0 h 33"/>
                  <a:gd name="T22" fmla="*/ 4 w 31"/>
                  <a:gd name="T23" fmla="*/ 1 h 33"/>
                  <a:gd name="T24" fmla="*/ 4 w 31"/>
                  <a:gd name="T25" fmla="*/ 2 h 33"/>
                  <a:gd name="T26" fmla="*/ 4 w 31"/>
                  <a:gd name="T27" fmla="*/ 3 h 33"/>
                  <a:gd name="T28" fmla="*/ 4 w 31"/>
                  <a:gd name="T29" fmla="*/ 3 h 33"/>
                  <a:gd name="T30" fmla="*/ 3 w 31"/>
                  <a:gd name="T31" fmla="*/ 4 h 33"/>
                  <a:gd name="T32" fmla="*/ 2 w 31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8" name="Freeform 6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3 w 111"/>
                  <a:gd name="T1" fmla="*/ 8 h 122"/>
                  <a:gd name="T2" fmla="*/ 14 w 111"/>
                  <a:gd name="T3" fmla="*/ 7 h 122"/>
                  <a:gd name="T4" fmla="*/ 14 w 111"/>
                  <a:gd name="T5" fmla="*/ 6 h 122"/>
                  <a:gd name="T6" fmla="*/ 14 w 111"/>
                  <a:gd name="T7" fmla="*/ 5 h 122"/>
                  <a:gd name="T8" fmla="*/ 14 w 111"/>
                  <a:gd name="T9" fmla="*/ 4 h 122"/>
                  <a:gd name="T10" fmla="*/ 13 w 111"/>
                  <a:gd name="T11" fmla="*/ 3 h 122"/>
                  <a:gd name="T12" fmla="*/ 12 w 111"/>
                  <a:gd name="T13" fmla="*/ 3 h 122"/>
                  <a:gd name="T14" fmla="*/ 11 w 111"/>
                  <a:gd name="T15" fmla="*/ 3 h 122"/>
                  <a:gd name="T16" fmla="*/ 10 w 111"/>
                  <a:gd name="T17" fmla="*/ 3 h 122"/>
                  <a:gd name="T18" fmla="*/ 10 w 111"/>
                  <a:gd name="T19" fmla="*/ 2 h 122"/>
                  <a:gd name="T20" fmla="*/ 9 w 111"/>
                  <a:gd name="T21" fmla="*/ 1 h 122"/>
                  <a:gd name="T22" fmla="*/ 8 w 111"/>
                  <a:gd name="T23" fmla="*/ 1 h 122"/>
                  <a:gd name="T24" fmla="*/ 7 w 111"/>
                  <a:gd name="T25" fmla="*/ 0 h 122"/>
                  <a:gd name="T26" fmla="*/ 6 w 111"/>
                  <a:gd name="T27" fmla="*/ 1 h 122"/>
                  <a:gd name="T28" fmla="*/ 6 w 111"/>
                  <a:gd name="T29" fmla="*/ 1 h 122"/>
                  <a:gd name="T30" fmla="*/ 5 w 111"/>
                  <a:gd name="T31" fmla="*/ 2 h 122"/>
                  <a:gd name="T32" fmla="*/ 5 w 111"/>
                  <a:gd name="T33" fmla="*/ 3 h 122"/>
                  <a:gd name="T34" fmla="*/ 4 w 111"/>
                  <a:gd name="T35" fmla="*/ 3 h 122"/>
                  <a:gd name="T36" fmla="*/ 3 w 111"/>
                  <a:gd name="T37" fmla="*/ 3 h 122"/>
                  <a:gd name="T38" fmla="*/ 2 w 111"/>
                  <a:gd name="T39" fmla="*/ 3 h 122"/>
                  <a:gd name="T40" fmla="*/ 1 w 111"/>
                  <a:gd name="T41" fmla="*/ 4 h 122"/>
                  <a:gd name="T42" fmla="*/ 1 w 111"/>
                  <a:gd name="T43" fmla="*/ 5 h 122"/>
                  <a:gd name="T44" fmla="*/ 1 w 111"/>
                  <a:gd name="T45" fmla="*/ 6 h 122"/>
                  <a:gd name="T46" fmla="*/ 1 w 111"/>
                  <a:gd name="T47" fmla="*/ 7 h 122"/>
                  <a:gd name="T48" fmla="*/ 2 w 111"/>
                  <a:gd name="T49" fmla="*/ 8 h 122"/>
                  <a:gd name="T50" fmla="*/ 1 w 111"/>
                  <a:gd name="T51" fmla="*/ 9 h 122"/>
                  <a:gd name="T52" fmla="*/ 1 w 111"/>
                  <a:gd name="T53" fmla="*/ 10 h 122"/>
                  <a:gd name="T54" fmla="*/ 0 w 111"/>
                  <a:gd name="T55" fmla="*/ 11 h 122"/>
                  <a:gd name="T56" fmla="*/ 1 w 111"/>
                  <a:gd name="T57" fmla="*/ 12 h 122"/>
                  <a:gd name="T58" fmla="*/ 1 w 111"/>
                  <a:gd name="T59" fmla="*/ 13 h 122"/>
                  <a:gd name="T60" fmla="*/ 2 w 111"/>
                  <a:gd name="T61" fmla="*/ 13 h 122"/>
                  <a:gd name="T62" fmla="*/ 3 w 111"/>
                  <a:gd name="T63" fmla="*/ 13 h 122"/>
                  <a:gd name="T64" fmla="*/ 5 w 111"/>
                  <a:gd name="T65" fmla="*/ 13 h 122"/>
                  <a:gd name="T66" fmla="*/ 5 w 111"/>
                  <a:gd name="T67" fmla="*/ 14 h 122"/>
                  <a:gd name="T68" fmla="*/ 5 w 111"/>
                  <a:gd name="T69" fmla="*/ 15 h 122"/>
                  <a:gd name="T70" fmla="*/ 6 w 111"/>
                  <a:gd name="T71" fmla="*/ 15 h 122"/>
                  <a:gd name="T72" fmla="*/ 7 w 111"/>
                  <a:gd name="T73" fmla="*/ 16 h 122"/>
                  <a:gd name="T74" fmla="*/ 8 w 111"/>
                  <a:gd name="T75" fmla="*/ 15 h 122"/>
                  <a:gd name="T76" fmla="*/ 9 w 111"/>
                  <a:gd name="T77" fmla="*/ 15 h 122"/>
                  <a:gd name="T78" fmla="*/ 10 w 111"/>
                  <a:gd name="T79" fmla="*/ 14 h 122"/>
                  <a:gd name="T80" fmla="*/ 10 w 111"/>
                  <a:gd name="T81" fmla="*/ 13 h 122"/>
                  <a:gd name="T82" fmla="*/ 11 w 111"/>
                  <a:gd name="T83" fmla="*/ 13 h 122"/>
                  <a:gd name="T84" fmla="*/ 12 w 111"/>
                  <a:gd name="T85" fmla="*/ 13 h 122"/>
                  <a:gd name="T86" fmla="*/ 13 w 111"/>
                  <a:gd name="T87" fmla="*/ 13 h 122"/>
                  <a:gd name="T88" fmla="*/ 14 w 111"/>
                  <a:gd name="T89" fmla="*/ 12 h 122"/>
                  <a:gd name="T90" fmla="*/ 14 w 111"/>
                  <a:gd name="T91" fmla="*/ 11 h 122"/>
                  <a:gd name="T92" fmla="*/ 14 w 111"/>
                  <a:gd name="T93" fmla="*/ 10 h 122"/>
                  <a:gd name="T94" fmla="*/ 14 w 111"/>
                  <a:gd name="T95" fmla="*/ 9 h 122"/>
                  <a:gd name="T96" fmla="*/ 13 w 111"/>
                  <a:gd name="T97" fmla="*/ 8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9" name="Freeform 6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2 w 32"/>
                  <a:gd name="T1" fmla="*/ 4 h 32"/>
                  <a:gd name="T2" fmla="*/ 2 w 32"/>
                  <a:gd name="T3" fmla="*/ 4 h 32"/>
                  <a:gd name="T4" fmla="*/ 1 w 32"/>
                  <a:gd name="T5" fmla="*/ 4 h 32"/>
                  <a:gd name="T6" fmla="*/ 1 w 32"/>
                  <a:gd name="T7" fmla="*/ 3 h 32"/>
                  <a:gd name="T8" fmla="*/ 0 w 32"/>
                  <a:gd name="T9" fmla="*/ 2 h 32"/>
                  <a:gd name="T10" fmla="*/ 1 w 32"/>
                  <a:gd name="T11" fmla="*/ 2 h 32"/>
                  <a:gd name="T12" fmla="*/ 1 w 32"/>
                  <a:gd name="T13" fmla="*/ 1 h 32"/>
                  <a:gd name="T14" fmla="*/ 2 w 32"/>
                  <a:gd name="T15" fmla="*/ 1 h 32"/>
                  <a:gd name="T16" fmla="*/ 2 w 32"/>
                  <a:gd name="T17" fmla="*/ 0 h 32"/>
                  <a:gd name="T18" fmla="*/ 3 w 32"/>
                  <a:gd name="T19" fmla="*/ 1 h 32"/>
                  <a:gd name="T20" fmla="*/ 4 w 32"/>
                  <a:gd name="T21" fmla="*/ 1 h 32"/>
                  <a:gd name="T22" fmla="*/ 4 w 32"/>
                  <a:gd name="T23" fmla="*/ 2 h 32"/>
                  <a:gd name="T24" fmla="*/ 4 w 32"/>
                  <a:gd name="T25" fmla="*/ 2 h 32"/>
                  <a:gd name="T26" fmla="*/ 4 w 32"/>
                  <a:gd name="T27" fmla="*/ 3 h 32"/>
                  <a:gd name="T28" fmla="*/ 4 w 32"/>
                  <a:gd name="T29" fmla="*/ 4 h 32"/>
                  <a:gd name="T30" fmla="*/ 3 w 32"/>
                  <a:gd name="T31" fmla="*/ 4 h 32"/>
                  <a:gd name="T32" fmla="*/ 2 w 32"/>
                  <a:gd name="T33" fmla="*/ 4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0" name="Freeform 6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7 w 136"/>
                  <a:gd name="T1" fmla="*/ 8 h 149"/>
                  <a:gd name="T2" fmla="*/ 17 w 136"/>
                  <a:gd name="T3" fmla="*/ 5 h 149"/>
                  <a:gd name="T4" fmla="*/ 17 w 136"/>
                  <a:gd name="T5" fmla="*/ 4 h 149"/>
                  <a:gd name="T6" fmla="*/ 16 w 136"/>
                  <a:gd name="T7" fmla="*/ 3 h 149"/>
                  <a:gd name="T8" fmla="*/ 14 w 136"/>
                  <a:gd name="T9" fmla="*/ 3 h 149"/>
                  <a:gd name="T10" fmla="*/ 13 w 136"/>
                  <a:gd name="T11" fmla="*/ 3 h 149"/>
                  <a:gd name="T12" fmla="*/ 12 w 136"/>
                  <a:gd name="T13" fmla="*/ 2 h 149"/>
                  <a:gd name="T14" fmla="*/ 10 w 136"/>
                  <a:gd name="T15" fmla="*/ 0 h 149"/>
                  <a:gd name="T16" fmla="*/ 8 w 136"/>
                  <a:gd name="T17" fmla="*/ 0 h 149"/>
                  <a:gd name="T18" fmla="*/ 6 w 136"/>
                  <a:gd name="T19" fmla="*/ 2 h 149"/>
                  <a:gd name="T20" fmla="*/ 5 w 136"/>
                  <a:gd name="T21" fmla="*/ 3 h 149"/>
                  <a:gd name="T22" fmla="*/ 4 w 136"/>
                  <a:gd name="T23" fmla="*/ 3 h 149"/>
                  <a:gd name="T24" fmla="*/ 2 w 136"/>
                  <a:gd name="T25" fmla="*/ 3 h 149"/>
                  <a:gd name="T26" fmla="*/ 1 w 136"/>
                  <a:gd name="T27" fmla="*/ 4 h 149"/>
                  <a:gd name="T28" fmla="*/ 0 w 136"/>
                  <a:gd name="T29" fmla="*/ 5 h 149"/>
                  <a:gd name="T30" fmla="*/ 1 w 136"/>
                  <a:gd name="T31" fmla="*/ 8 h 149"/>
                  <a:gd name="T32" fmla="*/ 1 w 136"/>
                  <a:gd name="T33" fmla="*/ 10 h 149"/>
                  <a:gd name="T34" fmla="*/ 0 w 136"/>
                  <a:gd name="T35" fmla="*/ 12 h 149"/>
                  <a:gd name="T36" fmla="*/ 1 w 136"/>
                  <a:gd name="T37" fmla="*/ 14 h 149"/>
                  <a:gd name="T38" fmla="*/ 2 w 136"/>
                  <a:gd name="T39" fmla="*/ 15 h 149"/>
                  <a:gd name="T40" fmla="*/ 4 w 136"/>
                  <a:gd name="T41" fmla="*/ 15 h 149"/>
                  <a:gd name="T42" fmla="*/ 5 w 136"/>
                  <a:gd name="T43" fmla="*/ 15 h 149"/>
                  <a:gd name="T44" fmla="*/ 6 w 136"/>
                  <a:gd name="T45" fmla="*/ 16 h 149"/>
                  <a:gd name="T46" fmla="*/ 8 w 136"/>
                  <a:gd name="T47" fmla="*/ 18 h 149"/>
                  <a:gd name="T48" fmla="*/ 10 w 136"/>
                  <a:gd name="T49" fmla="*/ 18 h 149"/>
                  <a:gd name="T50" fmla="*/ 12 w 136"/>
                  <a:gd name="T51" fmla="*/ 16 h 149"/>
                  <a:gd name="T52" fmla="*/ 13 w 136"/>
                  <a:gd name="T53" fmla="*/ 15 h 149"/>
                  <a:gd name="T54" fmla="*/ 14 w 136"/>
                  <a:gd name="T55" fmla="*/ 15 h 149"/>
                  <a:gd name="T56" fmla="*/ 15 w 136"/>
                  <a:gd name="T57" fmla="*/ 15 h 149"/>
                  <a:gd name="T58" fmla="*/ 16 w 136"/>
                  <a:gd name="T59" fmla="*/ 14 h 149"/>
                  <a:gd name="T60" fmla="*/ 17 w 136"/>
                  <a:gd name="T61" fmla="*/ 12 h 149"/>
                  <a:gd name="T62" fmla="*/ 17 w 136"/>
                  <a:gd name="T63" fmla="*/ 1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1" name="Freeform 6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3 w 39"/>
                  <a:gd name="T1" fmla="*/ 5 h 40"/>
                  <a:gd name="T2" fmla="*/ 2 w 39"/>
                  <a:gd name="T3" fmla="*/ 5 h 40"/>
                  <a:gd name="T4" fmla="*/ 1 w 39"/>
                  <a:gd name="T5" fmla="*/ 5 h 40"/>
                  <a:gd name="T6" fmla="*/ 1 w 39"/>
                  <a:gd name="T7" fmla="*/ 4 h 40"/>
                  <a:gd name="T8" fmla="*/ 0 w 39"/>
                  <a:gd name="T9" fmla="*/ 3 h 40"/>
                  <a:gd name="T10" fmla="*/ 1 w 39"/>
                  <a:gd name="T11" fmla="*/ 2 h 40"/>
                  <a:gd name="T12" fmla="*/ 1 w 39"/>
                  <a:gd name="T13" fmla="*/ 1 h 40"/>
                  <a:gd name="T14" fmla="*/ 2 w 39"/>
                  <a:gd name="T15" fmla="*/ 1 h 40"/>
                  <a:gd name="T16" fmla="*/ 3 w 39"/>
                  <a:gd name="T17" fmla="*/ 0 h 40"/>
                  <a:gd name="T18" fmla="*/ 4 w 39"/>
                  <a:gd name="T19" fmla="*/ 1 h 40"/>
                  <a:gd name="T20" fmla="*/ 5 w 39"/>
                  <a:gd name="T21" fmla="*/ 1 h 40"/>
                  <a:gd name="T22" fmla="*/ 5 w 39"/>
                  <a:gd name="T23" fmla="*/ 2 h 40"/>
                  <a:gd name="T24" fmla="*/ 5 w 39"/>
                  <a:gd name="T25" fmla="*/ 3 h 40"/>
                  <a:gd name="T26" fmla="*/ 5 w 39"/>
                  <a:gd name="T27" fmla="*/ 4 h 40"/>
                  <a:gd name="T28" fmla="*/ 5 w 39"/>
                  <a:gd name="T29" fmla="*/ 5 h 40"/>
                  <a:gd name="T30" fmla="*/ 4 w 39"/>
                  <a:gd name="T31" fmla="*/ 5 h 40"/>
                  <a:gd name="T32" fmla="*/ 3 w 39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2" name="Freeform 6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2 h 181"/>
                  <a:gd name="T2" fmla="*/ 3 w 129"/>
                  <a:gd name="T3" fmla="*/ 21 h 181"/>
                  <a:gd name="T4" fmla="*/ 6 w 129"/>
                  <a:gd name="T5" fmla="*/ 19 h 181"/>
                  <a:gd name="T6" fmla="*/ 9 w 129"/>
                  <a:gd name="T7" fmla="*/ 17 h 181"/>
                  <a:gd name="T8" fmla="*/ 12 w 129"/>
                  <a:gd name="T9" fmla="*/ 15 h 181"/>
                  <a:gd name="T10" fmla="*/ 14 w 129"/>
                  <a:gd name="T11" fmla="*/ 12 h 181"/>
                  <a:gd name="T12" fmla="*/ 15 w 129"/>
                  <a:gd name="T13" fmla="*/ 9 h 181"/>
                  <a:gd name="T14" fmla="*/ 16 w 129"/>
                  <a:gd name="T15" fmla="*/ 6 h 181"/>
                  <a:gd name="T16" fmla="*/ 15 w 129"/>
                  <a:gd name="T17" fmla="*/ 3 h 181"/>
                  <a:gd name="T18" fmla="*/ 14 w 129"/>
                  <a:gd name="T19" fmla="*/ 1 h 181"/>
                  <a:gd name="T20" fmla="*/ 12 w 129"/>
                  <a:gd name="T21" fmla="*/ 0 h 181"/>
                  <a:gd name="T22" fmla="*/ 10 w 129"/>
                  <a:gd name="T23" fmla="*/ 0 h 181"/>
                  <a:gd name="T24" fmla="*/ 9 w 129"/>
                  <a:gd name="T25" fmla="*/ 1 h 181"/>
                  <a:gd name="T26" fmla="*/ 7 w 129"/>
                  <a:gd name="T27" fmla="*/ 2 h 181"/>
                  <a:gd name="T28" fmla="*/ 6 w 129"/>
                  <a:gd name="T29" fmla="*/ 4 h 181"/>
                  <a:gd name="T30" fmla="*/ 6 w 129"/>
                  <a:gd name="T31" fmla="*/ 7 h 181"/>
                  <a:gd name="T32" fmla="*/ 6 w 129"/>
                  <a:gd name="T33" fmla="*/ 9 h 181"/>
                  <a:gd name="T34" fmla="*/ 6 w 129"/>
                  <a:gd name="T35" fmla="*/ 11 h 181"/>
                  <a:gd name="T36" fmla="*/ 6 w 129"/>
                  <a:gd name="T37" fmla="*/ 14 h 181"/>
                  <a:gd name="T38" fmla="*/ 5 w 129"/>
                  <a:gd name="T39" fmla="*/ 16 h 181"/>
                  <a:gd name="T40" fmla="*/ 3 w 129"/>
                  <a:gd name="T41" fmla="*/ 18 h 181"/>
                  <a:gd name="T42" fmla="*/ 2 w 129"/>
                  <a:gd name="T43" fmla="*/ 20 h 181"/>
                  <a:gd name="T44" fmla="*/ 1 w 129"/>
                  <a:gd name="T45" fmla="*/ 21 h 181"/>
                  <a:gd name="T46" fmla="*/ 0 w 129"/>
                  <a:gd name="T47" fmla="*/ 22 h 181"/>
                  <a:gd name="T48" fmla="*/ 0 w 129"/>
                  <a:gd name="T49" fmla="*/ 2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3" name="Freeform 6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7 w 90"/>
                  <a:gd name="T1" fmla="*/ 26 h 206"/>
                  <a:gd name="T2" fmla="*/ 9 w 90"/>
                  <a:gd name="T3" fmla="*/ 23 h 206"/>
                  <a:gd name="T4" fmla="*/ 10 w 90"/>
                  <a:gd name="T5" fmla="*/ 20 h 206"/>
                  <a:gd name="T6" fmla="*/ 11 w 90"/>
                  <a:gd name="T7" fmla="*/ 16 h 206"/>
                  <a:gd name="T8" fmla="*/ 12 w 90"/>
                  <a:gd name="T9" fmla="*/ 13 h 206"/>
                  <a:gd name="T10" fmla="*/ 11 w 90"/>
                  <a:gd name="T11" fmla="*/ 9 h 206"/>
                  <a:gd name="T12" fmla="*/ 11 w 90"/>
                  <a:gd name="T13" fmla="*/ 6 h 206"/>
                  <a:gd name="T14" fmla="*/ 9 w 90"/>
                  <a:gd name="T15" fmla="*/ 3 h 206"/>
                  <a:gd name="T16" fmla="*/ 7 w 90"/>
                  <a:gd name="T17" fmla="*/ 1 h 206"/>
                  <a:gd name="T18" fmla="*/ 5 w 90"/>
                  <a:gd name="T19" fmla="*/ 0 h 206"/>
                  <a:gd name="T20" fmla="*/ 3 w 90"/>
                  <a:gd name="T21" fmla="*/ 1 h 206"/>
                  <a:gd name="T22" fmla="*/ 1 w 90"/>
                  <a:gd name="T23" fmla="*/ 2 h 206"/>
                  <a:gd name="T24" fmla="*/ 1 w 90"/>
                  <a:gd name="T25" fmla="*/ 4 h 206"/>
                  <a:gd name="T26" fmla="*/ 0 w 90"/>
                  <a:gd name="T27" fmla="*/ 6 h 206"/>
                  <a:gd name="T28" fmla="*/ 1 w 90"/>
                  <a:gd name="T29" fmla="*/ 8 h 206"/>
                  <a:gd name="T30" fmla="*/ 2 w 90"/>
                  <a:gd name="T31" fmla="*/ 10 h 206"/>
                  <a:gd name="T32" fmla="*/ 4 w 90"/>
                  <a:gd name="T33" fmla="*/ 12 h 206"/>
                  <a:gd name="T34" fmla="*/ 5 w 90"/>
                  <a:gd name="T35" fmla="*/ 14 h 206"/>
                  <a:gd name="T36" fmla="*/ 6 w 90"/>
                  <a:gd name="T37" fmla="*/ 16 h 206"/>
                  <a:gd name="T38" fmla="*/ 7 w 90"/>
                  <a:gd name="T39" fmla="*/ 18 h 206"/>
                  <a:gd name="T40" fmla="*/ 7 w 90"/>
                  <a:gd name="T41" fmla="*/ 20 h 206"/>
                  <a:gd name="T42" fmla="*/ 7 w 90"/>
                  <a:gd name="T43" fmla="*/ 23 h 206"/>
                  <a:gd name="T44" fmla="*/ 7 w 90"/>
                  <a:gd name="T45" fmla="*/ 25 h 206"/>
                  <a:gd name="T46" fmla="*/ 7 w 90"/>
                  <a:gd name="T47" fmla="*/ 26 h 206"/>
                  <a:gd name="T48" fmla="*/ 7 w 90"/>
                  <a:gd name="T49" fmla="*/ 2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4" name="Freeform 6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0 h 99"/>
                  <a:gd name="T2" fmla="*/ 1 w 201"/>
                  <a:gd name="T3" fmla="*/ 11 h 99"/>
                  <a:gd name="T4" fmla="*/ 3 w 201"/>
                  <a:gd name="T5" fmla="*/ 11 h 99"/>
                  <a:gd name="T6" fmla="*/ 4 w 201"/>
                  <a:gd name="T7" fmla="*/ 12 h 99"/>
                  <a:gd name="T8" fmla="*/ 6 w 201"/>
                  <a:gd name="T9" fmla="*/ 12 h 99"/>
                  <a:gd name="T10" fmla="*/ 8 w 201"/>
                  <a:gd name="T11" fmla="*/ 13 h 99"/>
                  <a:gd name="T12" fmla="*/ 10 w 201"/>
                  <a:gd name="T13" fmla="*/ 13 h 99"/>
                  <a:gd name="T14" fmla="*/ 12 w 201"/>
                  <a:gd name="T15" fmla="*/ 13 h 99"/>
                  <a:gd name="T16" fmla="*/ 14 w 201"/>
                  <a:gd name="T17" fmla="*/ 13 h 99"/>
                  <a:gd name="T18" fmla="*/ 15 w 201"/>
                  <a:gd name="T19" fmla="*/ 12 h 99"/>
                  <a:gd name="T20" fmla="*/ 17 w 201"/>
                  <a:gd name="T21" fmla="*/ 12 h 99"/>
                  <a:gd name="T22" fmla="*/ 19 w 201"/>
                  <a:gd name="T23" fmla="*/ 12 h 99"/>
                  <a:gd name="T24" fmla="*/ 20 w 201"/>
                  <a:gd name="T25" fmla="*/ 11 h 99"/>
                  <a:gd name="T26" fmla="*/ 21 w 201"/>
                  <a:gd name="T27" fmla="*/ 10 h 99"/>
                  <a:gd name="T28" fmla="*/ 23 w 201"/>
                  <a:gd name="T29" fmla="*/ 9 h 99"/>
                  <a:gd name="T30" fmla="*/ 23 w 201"/>
                  <a:gd name="T31" fmla="*/ 8 h 99"/>
                  <a:gd name="T32" fmla="*/ 24 w 201"/>
                  <a:gd name="T33" fmla="*/ 6 h 99"/>
                  <a:gd name="T34" fmla="*/ 25 w 201"/>
                  <a:gd name="T35" fmla="*/ 4 h 99"/>
                  <a:gd name="T36" fmla="*/ 24 w 201"/>
                  <a:gd name="T37" fmla="*/ 2 h 99"/>
                  <a:gd name="T38" fmla="*/ 23 w 201"/>
                  <a:gd name="T39" fmla="*/ 1 h 99"/>
                  <a:gd name="T40" fmla="*/ 21 w 201"/>
                  <a:gd name="T41" fmla="*/ 0 h 99"/>
                  <a:gd name="T42" fmla="*/ 19 w 201"/>
                  <a:gd name="T43" fmla="*/ 1 h 99"/>
                  <a:gd name="T44" fmla="*/ 17 w 201"/>
                  <a:gd name="T45" fmla="*/ 2 h 99"/>
                  <a:gd name="T46" fmla="*/ 15 w 201"/>
                  <a:gd name="T47" fmla="*/ 3 h 99"/>
                  <a:gd name="T48" fmla="*/ 13 w 201"/>
                  <a:gd name="T49" fmla="*/ 5 h 99"/>
                  <a:gd name="T50" fmla="*/ 12 w 201"/>
                  <a:gd name="T51" fmla="*/ 7 h 99"/>
                  <a:gd name="T52" fmla="*/ 10 w 201"/>
                  <a:gd name="T53" fmla="*/ 8 h 99"/>
                  <a:gd name="T54" fmla="*/ 8 w 201"/>
                  <a:gd name="T55" fmla="*/ 9 h 99"/>
                  <a:gd name="T56" fmla="*/ 5 w 201"/>
                  <a:gd name="T57" fmla="*/ 10 h 99"/>
                  <a:gd name="T58" fmla="*/ 3 w 201"/>
                  <a:gd name="T59" fmla="*/ 10 h 99"/>
                  <a:gd name="T60" fmla="*/ 1 w 201"/>
                  <a:gd name="T61" fmla="*/ 10 h 99"/>
                  <a:gd name="T62" fmla="*/ 0 w 201"/>
                  <a:gd name="T63" fmla="*/ 10 h 99"/>
                  <a:gd name="T64" fmla="*/ 0 w 201"/>
                  <a:gd name="T65" fmla="*/ 1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5" name="Freeform 6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2 w 198"/>
                  <a:gd name="T3" fmla="*/ 3 h 100"/>
                  <a:gd name="T4" fmla="*/ 5 w 198"/>
                  <a:gd name="T5" fmla="*/ 6 h 100"/>
                  <a:gd name="T6" fmla="*/ 7 w 198"/>
                  <a:gd name="T7" fmla="*/ 9 h 100"/>
                  <a:gd name="T8" fmla="*/ 10 w 198"/>
                  <a:gd name="T9" fmla="*/ 11 h 100"/>
                  <a:gd name="T10" fmla="*/ 14 w 198"/>
                  <a:gd name="T11" fmla="*/ 12 h 100"/>
                  <a:gd name="T12" fmla="*/ 17 w 198"/>
                  <a:gd name="T13" fmla="*/ 13 h 100"/>
                  <a:gd name="T14" fmla="*/ 20 w 198"/>
                  <a:gd name="T15" fmla="*/ 13 h 100"/>
                  <a:gd name="T16" fmla="*/ 23 w 198"/>
                  <a:gd name="T17" fmla="*/ 12 h 100"/>
                  <a:gd name="T18" fmla="*/ 24 w 198"/>
                  <a:gd name="T19" fmla="*/ 10 h 100"/>
                  <a:gd name="T20" fmla="*/ 25 w 198"/>
                  <a:gd name="T21" fmla="*/ 8 h 100"/>
                  <a:gd name="T22" fmla="*/ 25 w 198"/>
                  <a:gd name="T23" fmla="*/ 6 h 100"/>
                  <a:gd name="T24" fmla="*/ 23 w 198"/>
                  <a:gd name="T25" fmla="*/ 5 h 100"/>
                  <a:gd name="T26" fmla="*/ 22 w 198"/>
                  <a:gd name="T27" fmla="*/ 4 h 100"/>
                  <a:gd name="T28" fmla="*/ 19 w 198"/>
                  <a:gd name="T29" fmla="*/ 3 h 100"/>
                  <a:gd name="T30" fmla="*/ 17 w 198"/>
                  <a:gd name="T31" fmla="*/ 3 h 100"/>
                  <a:gd name="T32" fmla="*/ 14 w 198"/>
                  <a:gd name="T33" fmla="*/ 4 h 100"/>
                  <a:gd name="T34" fmla="*/ 12 w 198"/>
                  <a:gd name="T35" fmla="*/ 5 h 100"/>
                  <a:gd name="T36" fmla="*/ 10 w 198"/>
                  <a:gd name="T37" fmla="*/ 5 h 100"/>
                  <a:gd name="T38" fmla="*/ 8 w 198"/>
                  <a:gd name="T39" fmla="*/ 4 h 100"/>
                  <a:gd name="T40" fmla="*/ 6 w 198"/>
                  <a:gd name="T41" fmla="*/ 3 h 100"/>
                  <a:gd name="T42" fmla="*/ 4 w 198"/>
                  <a:gd name="T43" fmla="*/ 2 h 100"/>
                  <a:gd name="T44" fmla="*/ 2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6" name="Freeform 6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4 h 174"/>
                  <a:gd name="T4" fmla="*/ 1 w 136"/>
                  <a:gd name="T5" fmla="*/ 7 h 174"/>
                  <a:gd name="T6" fmla="*/ 2 w 136"/>
                  <a:gd name="T7" fmla="*/ 11 h 174"/>
                  <a:gd name="T8" fmla="*/ 3 w 136"/>
                  <a:gd name="T9" fmla="*/ 15 h 174"/>
                  <a:gd name="T10" fmla="*/ 5 w 136"/>
                  <a:gd name="T11" fmla="*/ 18 h 174"/>
                  <a:gd name="T12" fmla="*/ 7 w 136"/>
                  <a:gd name="T13" fmla="*/ 20 h 174"/>
                  <a:gd name="T14" fmla="*/ 10 w 136"/>
                  <a:gd name="T15" fmla="*/ 22 h 174"/>
                  <a:gd name="T16" fmla="*/ 13 w 136"/>
                  <a:gd name="T17" fmla="*/ 22 h 174"/>
                  <a:gd name="T18" fmla="*/ 15 w 136"/>
                  <a:gd name="T19" fmla="*/ 22 h 174"/>
                  <a:gd name="T20" fmla="*/ 17 w 136"/>
                  <a:gd name="T21" fmla="*/ 21 h 174"/>
                  <a:gd name="T22" fmla="*/ 17 w 136"/>
                  <a:gd name="T23" fmla="*/ 19 h 174"/>
                  <a:gd name="T24" fmla="*/ 17 w 136"/>
                  <a:gd name="T25" fmla="*/ 17 h 174"/>
                  <a:gd name="T26" fmla="*/ 16 w 136"/>
                  <a:gd name="T27" fmla="*/ 15 h 174"/>
                  <a:gd name="T28" fmla="*/ 15 w 136"/>
                  <a:gd name="T29" fmla="*/ 13 h 174"/>
                  <a:gd name="T30" fmla="*/ 12 w 136"/>
                  <a:gd name="T31" fmla="*/ 12 h 174"/>
                  <a:gd name="T32" fmla="*/ 10 w 136"/>
                  <a:gd name="T33" fmla="*/ 11 h 174"/>
                  <a:gd name="T34" fmla="*/ 8 w 136"/>
                  <a:gd name="T35" fmla="*/ 11 h 174"/>
                  <a:gd name="T36" fmla="*/ 6 w 136"/>
                  <a:gd name="T37" fmla="*/ 10 h 174"/>
                  <a:gd name="T38" fmla="*/ 4 w 136"/>
                  <a:gd name="T39" fmla="*/ 8 h 174"/>
                  <a:gd name="T40" fmla="*/ 3 w 136"/>
                  <a:gd name="T41" fmla="*/ 6 h 174"/>
                  <a:gd name="T42" fmla="*/ 2 w 136"/>
                  <a:gd name="T43" fmla="*/ 4 h 174"/>
                  <a:gd name="T44" fmla="*/ 1 w 136"/>
                  <a:gd name="T45" fmla="*/ 2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7" name="Freeform 7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1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1 h 163"/>
                  <a:gd name="T8" fmla="*/ 2 w 469"/>
                  <a:gd name="T9" fmla="*/ 2 h 163"/>
                  <a:gd name="T10" fmla="*/ 4 w 469"/>
                  <a:gd name="T11" fmla="*/ 4 h 163"/>
                  <a:gd name="T12" fmla="*/ 6 w 469"/>
                  <a:gd name="T13" fmla="*/ 6 h 163"/>
                  <a:gd name="T14" fmla="*/ 9 w 469"/>
                  <a:gd name="T15" fmla="*/ 8 h 163"/>
                  <a:gd name="T16" fmla="*/ 13 w 469"/>
                  <a:gd name="T17" fmla="*/ 10 h 163"/>
                  <a:gd name="T18" fmla="*/ 17 w 469"/>
                  <a:gd name="T19" fmla="*/ 13 h 163"/>
                  <a:gd name="T20" fmla="*/ 21 w 469"/>
                  <a:gd name="T21" fmla="*/ 15 h 163"/>
                  <a:gd name="T22" fmla="*/ 26 w 469"/>
                  <a:gd name="T23" fmla="*/ 17 h 163"/>
                  <a:gd name="T24" fmla="*/ 31 w 469"/>
                  <a:gd name="T25" fmla="*/ 18 h 163"/>
                  <a:gd name="T26" fmla="*/ 35 w 469"/>
                  <a:gd name="T27" fmla="*/ 19 h 163"/>
                  <a:gd name="T28" fmla="*/ 40 w 469"/>
                  <a:gd name="T29" fmla="*/ 20 h 163"/>
                  <a:gd name="T30" fmla="*/ 45 w 469"/>
                  <a:gd name="T31" fmla="*/ 20 h 163"/>
                  <a:gd name="T32" fmla="*/ 50 w 469"/>
                  <a:gd name="T33" fmla="*/ 19 h 163"/>
                  <a:gd name="T34" fmla="*/ 53 w 469"/>
                  <a:gd name="T35" fmla="*/ 18 h 163"/>
                  <a:gd name="T36" fmla="*/ 55 w 469"/>
                  <a:gd name="T37" fmla="*/ 16 h 163"/>
                  <a:gd name="T38" fmla="*/ 56 w 469"/>
                  <a:gd name="T39" fmla="*/ 15 h 163"/>
                  <a:gd name="T40" fmla="*/ 57 w 469"/>
                  <a:gd name="T41" fmla="*/ 13 h 163"/>
                  <a:gd name="T42" fmla="*/ 58 w 469"/>
                  <a:gd name="T43" fmla="*/ 11 h 163"/>
                  <a:gd name="T44" fmla="*/ 58 w 469"/>
                  <a:gd name="T45" fmla="*/ 10 h 163"/>
                  <a:gd name="T46" fmla="*/ 58 w 469"/>
                  <a:gd name="T47" fmla="*/ 9 h 163"/>
                  <a:gd name="T48" fmla="*/ 58 w 469"/>
                  <a:gd name="T49" fmla="*/ 8 h 163"/>
                  <a:gd name="T50" fmla="*/ 58 w 469"/>
                  <a:gd name="T51" fmla="*/ 8 h 163"/>
                  <a:gd name="T52" fmla="*/ 58 w 469"/>
                  <a:gd name="T53" fmla="*/ 9 h 163"/>
                  <a:gd name="T54" fmla="*/ 57 w 469"/>
                  <a:gd name="T55" fmla="*/ 10 h 163"/>
                  <a:gd name="T56" fmla="*/ 56 w 469"/>
                  <a:gd name="T57" fmla="*/ 12 h 163"/>
                  <a:gd name="T58" fmla="*/ 55 w 469"/>
                  <a:gd name="T59" fmla="*/ 13 h 163"/>
                  <a:gd name="T60" fmla="*/ 54 w 469"/>
                  <a:gd name="T61" fmla="*/ 15 h 163"/>
                  <a:gd name="T62" fmla="*/ 51 w 469"/>
                  <a:gd name="T63" fmla="*/ 16 h 163"/>
                  <a:gd name="T64" fmla="*/ 49 w 469"/>
                  <a:gd name="T65" fmla="*/ 17 h 163"/>
                  <a:gd name="T66" fmla="*/ 45 w 469"/>
                  <a:gd name="T67" fmla="*/ 18 h 163"/>
                  <a:gd name="T68" fmla="*/ 41 w 469"/>
                  <a:gd name="T69" fmla="*/ 18 h 163"/>
                  <a:gd name="T70" fmla="*/ 37 w 469"/>
                  <a:gd name="T71" fmla="*/ 17 h 163"/>
                  <a:gd name="T72" fmla="*/ 31 w 469"/>
                  <a:gd name="T73" fmla="*/ 16 h 163"/>
                  <a:gd name="T74" fmla="*/ 25 w 469"/>
                  <a:gd name="T75" fmla="*/ 14 h 163"/>
                  <a:gd name="T76" fmla="*/ 18 w 469"/>
                  <a:gd name="T77" fmla="*/ 10 h 163"/>
                  <a:gd name="T78" fmla="*/ 10 w 469"/>
                  <a:gd name="T79" fmla="*/ 6 h 163"/>
                  <a:gd name="T80" fmla="*/ 1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8" name="Freeform 7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1 w 142"/>
                  <a:gd name="T1" fmla="*/ 17 h 145"/>
                  <a:gd name="T2" fmla="*/ 9 w 142"/>
                  <a:gd name="T3" fmla="*/ 19 h 145"/>
                  <a:gd name="T4" fmla="*/ 6 w 142"/>
                  <a:gd name="T5" fmla="*/ 18 h 145"/>
                  <a:gd name="T6" fmla="*/ 5 w 142"/>
                  <a:gd name="T7" fmla="*/ 16 h 145"/>
                  <a:gd name="T8" fmla="*/ 4 w 142"/>
                  <a:gd name="T9" fmla="*/ 15 h 145"/>
                  <a:gd name="T10" fmla="*/ 3 w 142"/>
                  <a:gd name="T11" fmla="*/ 15 h 145"/>
                  <a:gd name="T12" fmla="*/ 2 w 142"/>
                  <a:gd name="T13" fmla="*/ 14 h 145"/>
                  <a:gd name="T14" fmla="*/ 1 w 142"/>
                  <a:gd name="T15" fmla="*/ 13 h 145"/>
                  <a:gd name="T16" fmla="*/ 0 w 142"/>
                  <a:gd name="T17" fmla="*/ 11 h 145"/>
                  <a:gd name="T18" fmla="*/ 2 w 142"/>
                  <a:gd name="T19" fmla="*/ 9 h 145"/>
                  <a:gd name="T20" fmla="*/ 2 w 142"/>
                  <a:gd name="T21" fmla="*/ 7 h 145"/>
                  <a:gd name="T22" fmla="*/ 2 w 142"/>
                  <a:gd name="T23" fmla="*/ 4 h 145"/>
                  <a:gd name="T24" fmla="*/ 3 w 142"/>
                  <a:gd name="T25" fmla="*/ 3 h 145"/>
                  <a:gd name="T26" fmla="*/ 4 w 142"/>
                  <a:gd name="T27" fmla="*/ 2 h 145"/>
                  <a:gd name="T28" fmla="*/ 5 w 142"/>
                  <a:gd name="T29" fmla="*/ 2 h 145"/>
                  <a:gd name="T30" fmla="*/ 7 w 142"/>
                  <a:gd name="T31" fmla="*/ 3 h 145"/>
                  <a:gd name="T32" fmla="*/ 8 w 142"/>
                  <a:gd name="T33" fmla="*/ 2 h 145"/>
                  <a:gd name="T34" fmla="*/ 10 w 142"/>
                  <a:gd name="T35" fmla="*/ 0 h 145"/>
                  <a:gd name="T36" fmla="*/ 12 w 142"/>
                  <a:gd name="T37" fmla="*/ 1 h 145"/>
                  <a:gd name="T38" fmla="*/ 14 w 142"/>
                  <a:gd name="T39" fmla="*/ 3 h 145"/>
                  <a:gd name="T40" fmla="*/ 14 w 142"/>
                  <a:gd name="T41" fmla="*/ 4 h 145"/>
                  <a:gd name="T42" fmla="*/ 16 w 142"/>
                  <a:gd name="T43" fmla="*/ 4 h 145"/>
                  <a:gd name="T44" fmla="*/ 17 w 142"/>
                  <a:gd name="T45" fmla="*/ 5 h 145"/>
                  <a:gd name="T46" fmla="*/ 18 w 142"/>
                  <a:gd name="T47" fmla="*/ 6 h 145"/>
                  <a:gd name="T48" fmla="*/ 18 w 142"/>
                  <a:gd name="T49" fmla="*/ 8 h 145"/>
                  <a:gd name="T50" fmla="*/ 17 w 142"/>
                  <a:gd name="T51" fmla="*/ 10 h 145"/>
                  <a:gd name="T52" fmla="*/ 17 w 142"/>
                  <a:gd name="T53" fmla="*/ 12 h 145"/>
                  <a:gd name="T54" fmla="*/ 17 w 142"/>
                  <a:gd name="T55" fmla="*/ 14 h 145"/>
                  <a:gd name="T56" fmla="*/ 16 w 142"/>
                  <a:gd name="T57" fmla="*/ 16 h 145"/>
                  <a:gd name="T58" fmla="*/ 15 w 142"/>
                  <a:gd name="T59" fmla="*/ 17 h 145"/>
                  <a:gd name="T60" fmla="*/ 13 w 142"/>
                  <a:gd name="T61" fmla="*/ 17 h 145"/>
                  <a:gd name="T62" fmla="*/ 12 w 142"/>
                  <a:gd name="T63" fmla="*/ 16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9" name="Freeform 7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6 w 40"/>
                  <a:gd name="T1" fmla="*/ 2 h 39"/>
                  <a:gd name="T2" fmla="*/ 5 w 40"/>
                  <a:gd name="T3" fmla="*/ 1 h 39"/>
                  <a:gd name="T4" fmla="*/ 4 w 40"/>
                  <a:gd name="T5" fmla="*/ 1 h 39"/>
                  <a:gd name="T6" fmla="*/ 3 w 40"/>
                  <a:gd name="T7" fmla="*/ 0 h 39"/>
                  <a:gd name="T8" fmla="*/ 2 w 40"/>
                  <a:gd name="T9" fmla="*/ 1 h 39"/>
                  <a:gd name="T10" fmla="*/ 1 w 40"/>
                  <a:gd name="T11" fmla="*/ 1 h 39"/>
                  <a:gd name="T12" fmla="*/ 1 w 40"/>
                  <a:gd name="T13" fmla="*/ 2 h 39"/>
                  <a:gd name="T14" fmla="*/ 0 w 40"/>
                  <a:gd name="T15" fmla="*/ 3 h 39"/>
                  <a:gd name="T16" fmla="*/ 1 w 40"/>
                  <a:gd name="T17" fmla="*/ 4 h 39"/>
                  <a:gd name="T18" fmla="*/ 1 w 40"/>
                  <a:gd name="T19" fmla="*/ 4 h 39"/>
                  <a:gd name="T20" fmla="*/ 2 w 40"/>
                  <a:gd name="T21" fmla="*/ 5 h 39"/>
                  <a:gd name="T22" fmla="*/ 3 w 40"/>
                  <a:gd name="T23" fmla="*/ 5 h 39"/>
                  <a:gd name="T24" fmla="*/ 4 w 40"/>
                  <a:gd name="T25" fmla="*/ 5 h 39"/>
                  <a:gd name="T26" fmla="*/ 5 w 40"/>
                  <a:gd name="T27" fmla="*/ 5 h 39"/>
                  <a:gd name="T28" fmla="*/ 6 w 40"/>
                  <a:gd name="T29" fmla="*/ 4 h 39"/>
                  <a:gd name="T30" fmla="*/ 6 w 40"/>
                  <a:gd name="T31" fmla="*/ 3 h 39"/>
                  <a:gd name="T32" fmla="*/ 6 w 40"/>
                  <a:gd name="T33" fmla="*/ 2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0" name="Freeform 7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4 w 52"/>
                  <a:gd name="T1" fmla="*/ 7 h 50"/>
                  <a:gd name="T2" fmla="*/ 5 w 52"/>
                  <a:gd name="T3" fmla="*/ 7 h 50"/>
                  <a:gd name="T4" fmla="*/ 6 w 52"/>
                  <a:gd name="T5" fmla="*/ 6 h 50"/>
                  <a:gd name="T6" fmla="*/ 7 w 52"/>
                  <a:gd name="T7" fmla="*/ 5 h 50"/>
                  <a:gd name="T8" fmla="*/ 7 w 52"/>
                  <a:gd name="T9" fmla="*/ 4 h 50"/>
                  <a:gd name="T10" fmla="*/ 7 w 52"/>
                  <a:gd name="T11" fmla="*/ 2 h 50"/>
                  <a:gd name="T12" fmla="*/ 6 w 52"/>
                  <a:gd name="T13" fmla="*/ 1 h 50"/>
                  <a:gd name="T14" fmla="*/ 5 w 52"/>
                  <a:gd name="T15" fmla="*/ 1 h 50"/>
                  <a:gd name="T16" fmla="*/ 4 w 52"/>
                  <a:gd name="T17" fmla="*/ 0 h 50"/>
                  <a:gd name="T18" fmla="*/ 2 w 52"/>
                  <a:gd name="T19" fmla="*/ 1 h 50"/>
                  <a:gd name="T20" fmla="*/ 1 w 52"/>
                  <a:gd name="T21" fmla="*/ 1 h 50"/>
                  <a:gd name="T22" fmla="*/ 1 w 52"/>
                  <a:gd name="T23" fmla="*/ 2 h 50"/>
                  <a:gd name="T24" fmla="*/ 0 w 52"/>
                  <a:gd name="T25" fmla="*/ 4 h 50"/>
                  <a:gd name="T26" fmla="*/ 1 w 52"/>
                  <a:gd name="T27" fmla="*/ 5 h 50"/>
                  <a:gd name="T28" fmla="*/ 1 w 52"/>
                  <a:gd name="T29" fmla="*/ 6 h 50"/>
                  <a:gd name="T30" fmla="*/ 2 w 52"/>
                  <a:gd name="T31" fmla="*/ 7 h 50"/>
                  <a:gd name="T32" fmla="*/ 4 w 52"/>
                  <a:gd name="T33" fmla="*/ 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1" name="Freeform 7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2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3" name="Freeform 7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2 w 152"/>
                  <a:gd name="T1" fmla="*/ 15 h 123"/>
                  <a:gd name="T2" fmla="*/ 0 w 152"/>
                  <a:gd name="T3" fmla="*/ 12 h 123"/>
                  <a:gd name="T4" fmla="*/ 1 w 152"/>
                  <a:gd name="T5" fmla="*/ 11 h 123"/>
                  <a:gd name="T6" fmla="*/ 2 w 152"/>
                  <a:gd name="T7" fmla="*/ 9 h 123"/>
                  <a:gd name="T8" fmla="*/ 4 w 152"/>
                  <a:gd name="T9" fmla="*/ 6 h 123"/>
                  <a:gd name="T10" fmla="*/ 6 w 152"/>
                  <a:gd name="T11" fmla="*/ 3 h 123"/>
                  <a:gd name="T12" fmla="*/ 9 w 152"/>
                  <a:gd name="T13" fmla="*/ 1 h 123"/>
                  <a:gd name="T14" fmla="*/ 12 w 152"/>
                  <a:gd name="T15" fmla="*/ 0 h 123"/>
                  <a:gd name="T16" fmla="*/ 15 w 152"/>
                  <a:gd name="T17" fmla="*/ 0 h 123"/>
                  <a:gd name="T18" fmla="*/ 18 w 152"/>
                  <a:gd name="T19" fmla="*/ 4 h 123"/>
                  <a:gd name="T20" fmla="*/ 19 w 152"/>
                  <a:gd name="T21" fmla="*/ 6 h 123"/>
                  <a:gd name="T22" fmla="*/ 19 w 152"/>
                  <a:gd name="T23" fmla="*/ 8 h 123"/>
                  <a:gd name="T24" fmla="*/ 19 w 152"/>
                  <a:gd name="T25" fmla="*/ 9 h 123"/>
                  <a:gd name="T26" fmla="*/ 19 w 152"/>
                  <a:gd name="T27" fmla="*/ 11 h 123"/>
                  <a:gd name="T28" fmla="*/ 18 w 152"/>
                  <a:gd name="T29" fmla="*/ 12 h 123"/>
                  <a:gd name="T30" fmla="*/ 16 w 152"/>
                  <a:gd name="T31" fmla="*/ 13 h 123"/>
                  <a:gd name="T32" fmla="*/ 15 w 152"/>
                  <a:gd name="T33" fmla="*/ 14 h 123"/>
                  <a:gd name="T34" fmla="*/ 13 w 152"/>
                  <a:gd name="T35" fmla="*/ 14 h 123"/>
                  <a:gd name="T36" fmla="*/ 11 w 152"/>
                  <a:gd name="T37" fmla="*/ 15 h 123"/>
                  <a:gd name="T38" fmla="*/ 9 w 152"/>
                  <a:gd name="T39" fmla="*/ 15 h 123"/>
                  <a:gd name="T40" fmla="*/ 7 w 152"/>
                  <a:gd name="T41" fmla="*/ 15 h 123"/>
                  <a:gd name="T42" fmla="*/ 6 w 152"/>
                  <a:gd name="T43" fmla="*/ 15 h 123"/>
                  <a:gd name="T44" fmla="*/ 4 w 152"/>
                  <a:gd name="T45" fmla="*/ 15 h 123"/>
                  <a:gd name="T46" fmla="*/ 3 w 152"/>
                  <a:gd name="T47" fmla="*/ 15 h 123"/>
                  <a:gd name="T48" fmla="*/ 2 w 152"/>
                  <a:gd name="T49" fmla="*/ 15 h 123"/>
                  <a:gd name="T50" fmla="*/ 2 w 152"/>
                  <a:gd name="T51" fmla="*/ 1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4" name="Freeform 7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3 h 122"/>
                  <a:gd name="T2" fmla="*/ 1 w 153"/>
                  <a:gd name="T3" fmla="*/ 1 h 122"/>
                  <a:gd name="T4" fmla="*/ 1 w 153"/>
                  <a:gd name="T5" fmla="*/ 1 h 122"/>
                  <a:gd name="T6" fmla="*/ 2 w 153"/>
                  <a:gd name="T7" fmla="*/ 1 h 122"/>
                  <a:gd name="T8" fmla="*/ 3 w 153"/>
                  <a:gd name="T9" fmla="*/ 0 h 122"/>
                  <a:gd name="T10" fmla="*/ 5 w 153"/>
                  <a:gd name="T11" fmla="*/ 0 h 122"/>
                  <a:gd name="T12" fmla="*/ 6 w 153"/>
                  <a:gd name="T13" fmla="*/ 1 h 122"/>
                  <a:gd name="T14" fmla="*/ 8 w 153"/>
                  <a:gd name="T15" fmla="*/ 1 h 122"/>
                  <a:gd name="T16" fmla="*/ 10 w 153"/>
                  <a:gd name="T17" fmla="*/ 1 h 122"/>
                  <a:gd name="T18" fmla="*/ 12 w 153"/>
                  <a:gd name="T19" fmla="*/ 1 h 122"/>
                  <a:gd name="T20" fmla="*/ 14 w 153"/>
                  <a:gd name="T21" fmla="*/ 2 h 122"/>
                  <a:gd name="T22" fmla="*/ 15 w 153"/>
                  <a:gd name="T23" fmla="*/ 2 h 122"/>
                  <a:gd name="T24" fmla="*/ 17 w 153"/>
                  <a:gd name="T25" fmla="*/ 3 h 122"/>
                  <a:gd name="T26" fmla="*/ 18 w 153"/>
                  <a:gd name="T27" fmla="*/ 4 h 122"/>
                  <a:gd name="T28" fmla="*/ 19 w 153"/>
                  <a:gd name="T29" fmla="*/ 6 h 122"/>
                  <a:gd name="T30" fmla="*/ 19 w 153"/>
                  <a:gd name="T31" fmla="*/ 7 h 122"/>
                  <a:gd name="T32" fmla="*/ 18 w 153"/>
                  <a:gd name="T33" fmla="*/ 9 h 122"/>
                  <a:gd name="T34" fmla="*/ 17 w 153"/>
                  <a:gd name="T35" fmla="*/ 12 h 122"/>
                  <a:gd name="T36" fmla="*/ 14 w 153"/>
                  <a:gd name="T37" fmla="*/ 15 h 122"/>
                  <a:gd name="T38" fmla="*/ 11 w 153"/>
                  <a:gd name="T39" fmla="*/ 16 h 122"/>
                  <a:gd name="T40" fmla="*/ 8 w 153"/>
                  <a:gd name="T41" fmla="*/ 15 h 122"/>
                  <a:gd name="T42" fmla="*/ 6 w 153"/>
                  <a:gd name="T43" fmla="*/ 12 h 122"/>
                  <a:gd name="T44" fmla="*/ 3 w 153"/>
                  <a:gd name="T45" fmla="*/ 9 h 122"/>
                  <a:gd name="T46" fmla="*/ 1 w 153"/>
                  <a:gd name="T47" fmla="*/ 6 h 122"/>
                  <a:gd name="T48" fmla="*/ 0 w 153"/>
                  <a:gd name="T49" fmla="*/ 4 h 122"/>
                  <a:gd name="T50" fmla="*/ 0 w 153"/>
                  <a:gd name="T51" fmla="*/ 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5" name="Freeform 7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5 w 112"/>
                  <a:gd name="T1" fmla="*/ 0 h 156"/>
                  <a:gd name="T2" fmla="*/ 8 w 112"/>
                  <a:gd name="T3" fmla="*/ 0 h 156"/>
                  <a:gd name="T4" fmla="*/ 9 w 112"/>
                  <a:gd name="T5" fmla="*/ 1 h 156"/>
                  <a:gd name="T6" fmla="*/ 10 w 112"/>
                  <a:gd name="T7" fmla="*/ 3 h 156"/>
                  <a:gd name="T8" fmla="*/ 11 w 112"/>
                  <a:gd name="T9" fmla="*/ 7 h 156"/>
                  <a:gd name="T10" fmla="*/ 13 w 112"/>
                  <a:gd name="T11" fmla="*/ 10 h 156"/>
                  <a:gd name="T12" fmla="*/ 13 w 112"/>
                  <a:gd name="T13" fmla="*/ 14 h 156"/>
                  <a:gd name="T14" fmla="*/ 13 w 112"/>
                  <a:gd name="T15" fmla="*/ 17 h 156"/>
                  <a:gd name="T16" fmla="*/ 11 w 112"/>
                  <a:gd name="T17" fmla="*/ 19 h 156"/>
                  <a:gd name="T18" fmla="*/ 7 w 112"/>
                  <a:gd name="T19" fmla="*/ 20 h 156"/>
                  <a:gd name="T20" fmla="*/ 2 w 112"/>
                  <a:gd name="T21" fmla="*/ 19 h 156"/>
                  <a:gd name="T22" fmla="*/ 0 w 112"/>
                  <a:gd name="T23" fmla="*/ 17 h 156"/>
                  <a:gd name="T24" fmla="*/ 0 w 112"/>
                  <a:gd name="T25" fmla="*/ 14 h 156"/>
                  <a:gd name="T26" fmla="*/ 0 w 112"/>
                  <a:gd name="T27" fmla="*/ 10 h 156"/>
                  <a:gd name="T28" fmla="*/ 1 w 112"/>
                  <a:gd name="T29" fmla="*/ 7 h 156"/>
                  <a:gd name="T30" fmla="*/ 3 w 112"/>
                  <a:gd name="T31" fmla="*/ 3 h 156"/>
                  <a:gd name="T32" fmla="*/ 4 w 112"/>
                  <a:gd name="T33" fmla="*/ 1 h 156"/>
                  <a:gd name="T34" fmla="*/ 5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6" name="Freeform 7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7 w 151"/>
                  <a:gd name="T1" fmla="*/ 1 h 123"/>
                  <a:gd name="T2" fmla="*/ 18 w 151"/>
                  <a:gd name="T3" fmla="*/ 3 h 123"/>
                  <a:gd name="T4" fmla="*/ 18 w 151"/>
                  <a:gd name="T5" fmla="*/ 4 h 123"/>
                  <a:gd name="T6" fmla="*/ 17 w 151"/>
                  <a:gd name="T7" fmla="*/ 6 h 123"/>
                  <a:gd name="T8" fmla="*/ 15 w 151"/>
                  <a:gd name="T9" fmla="*/ 9 h 123"/>
                  <a:gd name="T10" fmla="*/ 12 w 151"/>
                  <a:gd name="T11" fmla="*/ 12 h 123"/>
                  <a:gd name="T12" fmla="*/ 10 w 151"/>
                  <a:gd name="T13" fmla="*/ 15 h 123"/>
                  <a:gd name="T14" fmla="*/ 7 w 151"/>
                  <a:gd name="T15" fmla="*/ 16 h 123"/>
                  <a:gd name="T16" fmla="*/ 4 w 151"/>
                  <a:gd name="T17" fmla="*/ 15 h 123"/>
                  <a:gd name="T18" fmla="*/ 1 w 151"/>
                  <a:gd name="T19" fmla="*/ 12 h 123"/>
                  <a:gd name="T20" fmla="*/ 0 w 151"/>
                  <a:gd name="T21" fmla="*/ 9 h 123"/>
                  <a:gd name="T22" fmla="*/ 0 w 151"/>
                  <a:gd name="T23" fmla="*/ 8 h 123"/>
                  <a:gd name="T24" fmla="*/ 0 w 151"/>
                  <a:gd name="T25" fmla="*/ 6 h 123"/>
                  <a:gd name="T26" fmla="*/ 0 w 151"/>
                  <a:gd name="T27" fmla="*/ 4 h 123"/>
                  <a:gd name="T28" fmla="*/ 1 w 151"/>
                  <a:gd name="T29" fmla="*/ 3 h 123"/>
                  <a:gd name="T30" fmla="*/ 3 w 151"/>
                  <a:gd name="T31" fmla="*/ 2 h 123"/>
                  <a:gd name="T32" fmla="*/ 4 w 151"/>
                  <a:gd name="T33" fmla="*/ 2 h 123"/>
                  <a:gd name="T34" fmla="*/ 6 w 151"/>
                  <a:gd name="T35" fmla="*/ 1 h 123"/>
                  <a:gd name="T36" fmla="*/ 8 w 151"/>
                  <a:gd name="T37" fmla="*/ 1 h 123"/>
                  <a:gd name="T38" fmla="*/ 10 w 151"/>
                  <a:gd name="T39" fmla="*/ 1 h 123"/>
                  <a:gd name="T40" fmla="*/ 12 w 151"/>
                  <a:gd name="T41" fmla="*/ 1 h 123"/>
                  <a:gd name="T42" fmla="*/ 13 w 151"/>
                  <a:gd name="T43" fmla="*/ 0 h 123"/>
                  <a:gd name="T44" fmla="*/ 15 w 151"/>
                  <a:gd name="T45" fmla="*/ 0 h 123"/>
                  <a:gd name="T46" fmla="*/ 16 w 151"/>
                  <a:gd name="T47" fmla="*/ 1 h 123"/>
                  <a:gd name="T48" fmla="*/ 17 w 151"/>
                  <a:gd name="T49" fmla="*/ 1 h 123"/>
                  <a:gd name="T50" fmla="*/ 17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7" name="Freeform 8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9 w 152"/>
                  <a:gd name="T1" fmla="*/ 13 h 123"/>
                  <a:gd name="T2" fmla="*/ 18 w 152"/>
                  <a:gd name="T3" fmla="*/ 16 h 123"/>
                  <a:gd name="T4" fmla="*/ 18 w 152"/>
                  <a:gd name="T5" fmla="*/ 16 h 123"/>
                  <a:gd name="T6" fmla="*/ 17 w 152"/>
                  <a:gd name="T7" fmla="*/ 16 h 123"/>
                  <a:gd name="T8" fmla="*/ 16 w 152"/>
                  <a:gd name="T9" fmla="*/ 16 h 123"/>
                  <a:gd name="T10" fmla="*/ 14 w 152"/>
                  <a:gd name="T11" fmla="*/ 16 h 123"/>
                  <a:gd name="T12" fmla="*/ 13 w 152"/>
                  <a:gd name="T13" fmla="*/ 16 h 123"/>
                  <a:gd name="T14" fmla="*/ 11 w 152"/>
                  <a:gd name="T15" fmla="*/ 16 h 123"/>
                  <a:gd name="T16" fmla="*/ 9 w 152"/>
                  <a:gd name="T17" fmla="*/ 15 h 123"/>
                  <a:gd name="T18" fmla="*/ 7 w 152"/>
                  <a:gd name="T19" fmla="*/ 15 h 123"/>
                  <a:gd name="T20" fmla="*/ 5 w 152"/>
                  <a:gd name="T21" fmla="*/ 14 h 123"/>
                  <a:gd name="T22" fmla="*/ 4 w 152"/>
                  <a:gd name="T23" fmla="*/ 14 h 123"/>
                  <a:gd name="T24" fmla="*/ 2 w 152"/>
                  <a:gd name="T25" fmla="*/ 13 h 123"/>
                  <a:gd name="T26" fmla="*/ 1 w 152"/>
                  <a:gd name="T27" fmla="*/ 12 h 123"/>
                  <a:gd name="T28" fmla="*/ 1 w 152"/>
                  <a:gd name="T29" fmla="*/ 10 h 123"/>
                  <a:gd name="T30" fmla="*/ 0 w 152"/>
                  <a:gd name="T31" fmla="*/ 9 h 123"/>
                  <a:gd name="T32" fmla="*/ 1 w 152"/>
                  <a:gd name="T33" fmla="*/ 7 h 123"/>
                  <a:gd name="T34" fmla="*/ 2 w 152"/>
                  <a:gd name="T35" fmla="*/ 5 h 123"/>
                  <a:gd name="T36" fmla="*/ 5 w 152"/>
                  <a:gd name="T37" fmla="*/ 1 h 123"/>
                  <a:gd name="T38" fmla="*/ 8 w 152"/>
                  <a:gd name="T39" fmla="*/ 0 h 123"/>
                  <a:gd name="T40" fmla="*/ 11 w 152"/>
                  <a:gd name="T41" fmla="*/ 1 h 123"/>
                  <a:gd name="T42" fmla="*/ 13 w 152"/>
                  <a:gd name="T43" fmla="*/ 4 h 123"/>
                  <a:gd name="T44" fmla="*/ 16 w 152"/>
                  <a:gd name="T45" fmla="*/ 7 h 123"/>
                  <a:gd name="T46" fmla="*/ 18 w 152"/>
                  <a:gd name="T47" fmla="*/ 10 h 123"/>
                  <a:gd name="T48" fmla="*/ 19 w 152"/>
                  <a:gd name="T49" fmla="*/ 12 h 123"/>
                  <a:gd name="T50" fmla="*/ 19 w 152"/>
                  <a:gd name="T51" fmla="*/ 13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8" name="Freeform 8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9 h 148"/>
                  <a:gd name="T2" fmla="*/ 0 w 136"/>
                  <a:gd name="T3" fmla="*/ 6 h 148"/>
                  <a:gd name="T4" fmla="*/ 1 w 136"/>
                  <a:gd name="T5" fmla="*/ 5 h 148"/>
                  <a:gd name="T6" fmla="*/ 2 w 136"/>
                  <a:gd name="T7" fmla="*/ 4 h 148"/>
                  <a:gd name="T8" fmla="*/ 3 w 136"/>
                  <a:gd name="T9" fmla="*/ 4 h 148"/>
                  <a:gd name="T10" fmla="*/ 5 w 136"/>
                  <a:gd name="T11" fmla="*/ 4 h 148"/>
                  <a:gd name="T12" fmla="*/ 6 w 136"/>
                  <a:gd name="T13" fmla="*/ 2 h 148"/>
                  <a:gd name="T14" fmla="*/ 8 w 136"/>
                  <a:gd name="T15" fmla="*/ 1 h 148"/>
                  <a:gd name="T16" fmla="*/ 10 w 136"/>
                  <a:gd name="T17" fmla="*/ 1 h 148"/>
                  <a:gd name="T18" fmla="*/ 12 w 136"/>
                  <a:gd name="T19" fmla="*/ 2 h 148"/>
                  <a:gd name="T20" fmla="*/ 13 w 136"/>
                  <a:gd name="T21" fmla="*/ 3 h 148"/>
                  <a:gd name="T22" fmla="*/ 14 w 136"/>
                  <a:gd name="T23" fmla="*/ 3 h 148"/>
                  <a:gd name="T24" fmla="*/ 16 w 136"/>
                  <a:gd name="T25" fmla="*/ 4 h 148"/>
                  <a:gd name="T26" fmla="*/ 17 w 136"/>
                  <a:gd name="T27" fmla="*/ 4 h 148"/>
                  <a:gd name="T28" fmla="*/ 17 w 136"/>
                  <a:gd name="T29" fmla="*/ 6 h 148"/>
                  <a:gd name="T30" fmla="*/ 17 w 136"/>
                  <a:gd name="T31" fmla="*/ 9 h 148"/>
                  <a:gd name="T32" fmla="*/ 17 w 136"/>
                  <a:gd name="T33" fmla="*/ 10 h 148"/>
                  <a:gd name="T34" fmla="*/ 17 w 136"/>
                  <a:gd name="T35" fmla="*/ 13 h 148"/>
                  <a:gd name="T36" fmla="*/ 17 w 136"/>
                  <a:gd name="T37" fmla="*/ 15 h 148"/>
                  <a:gd name="T38" fmla="*/ 16 w 136"/>
                  <a:gd name="T39" fmla="*/ 16 h 148"/>
                  <a:gd name="T40" fmla="*/ 14 w 136"/>
                  <a:gd name="T41" fmla="*/ 16 h 148"/>
                  <a:gd name="T42" fmla="*/ 13 w 136"/>
                  <a:gd name="T43" fmla="*/ 16 h 148"/>
                  <a:gd name="T44" fmla="*/ 12 w 136"/>
                  <a:gd name="T45" fmla="*/ 17 h 148"/>
                  <a:gd name="T46" fmla="*/ 10 w 136"/>
                  <a:gd name="T47" fmla="*/ 19 h 148"/>
                  <a:gd name="T48" fmla="*/ 8 w 136"/>
                  <a:gd name="T49" fmla="*/ 19 h 148"/>
                  <a:gd name="T50" fmla="*/ 6 w 136"/>
                  <a:gd name="T51" fmla="*/ 17 h 148"/>
                  <a:gd name="T52" fmla="*/ 5 w 136"/>
                  <a:gd name="T53" fmla="*/ 16 h 148"/>
                  <a:gd name="T54" fmla="*/ 4 w 136"/>
                  <a:gd name="T55" fmla="*/ 16 h 148"/>
                  <a:gd name="T56" fmla="*/ 2 w 136"/>
                  <a:gd name="T57" fmla="*/ 16 h 148"/>
                  <a:gd name="T58" fmla="*/ 1 w 136"/>
                  <a:gd name="T59" fmla="*/ 15 h 148"/>
                  <a:gd name="T60" fmla="*/ 1 w 136"/>
                  <a:gd name="T61" fmla="*/ 13 h 148"/>
                  <a:gd name="T62" fmla="*/ 1 w 136"/>
                  <a:gd name="T63" fmla="*/ 1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9" name="Freeform 8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3 w 39"/>
                  <a:gd name="T1" fmla="*/ 6 h 40"/>
                  <a:gd name="T2" fmla="*/ 4 w 39"/>
                  <a:gd name="T3" fmla="*/ 6 h 40"/>
                  <a:gd name="T4" fmla="*/ 5 w 39"/>
                  <a:gd name="T5" fmla="*/ 5 h 40"/>
                  <a:gd name="T6" fmla="*/ 5 w 39"/>
                  <a:gd name="T7" fmla="*/ 4 h 40"/>
                  <a:gd name="T8" fmla="*/ 5 w 39"/>
                  <a:gd name="T9" fmla="*/ 3 h 40"/>
                  <a:gd name="T10" fmla="*/ 5 w 39"/>
                  <a:gd name="T11" fmla="*/ 2 h 40"/>
                  <a:gd name="T12" fmla="*/ 5 w 39"/>
                  <a:gd name="T13" fmla="*/ 1 h 40"/>
                  <a:gd name="T14" fmla="*/ 4 w 39"/>
                  <a:gd name="T15" fmla="*/ 1 h 40"/>
                  <a:gd name="T16" fmla="*/ 3 w 39"/>
                  <a:gd name="T17" fmla="*/ 0 h 40"/>
                  <a:gd name="T18" fmla="*/ 2 w 39"/>
                  <a:gd name="T19" fmla="*/ 1 h 40"/>
                  <a:gd name="T20" fmla="*/ 1 w 39"/>
                  <a:gd name="T21" fmla="*/ 1 h 40"/>
                  <a:gd name="T22" fmla="*/ 1 w 39"/>
                  <a:gd name="T23" fmla="*/ 2 h 40"/>
                  <a:gd name="T24" fmla="*/ 0 w 39"/>
                  <a:gd name="T25" fmla="*/ 3 h 40"/>
                  <a:gd name="T26" fmla="*/ 1 w 39"/>
                  <a:gd name="T27" fmla="*/ 4 h 40"/>
                  <a:gd name="T28" fmla="*/ 1 w 39"/>
                  <a:gd name="T29" fmla="*/ 5 h 40"/>
                  <a:gd name="T30" fmla="*/ 2 w 39"/>
                  <a:gd name="T31" fmla="*/ 6 h 40"/>
                  <a:gd name="T32" fmla="*/ 3 w 39"/>
                  <a:gd name="T33" fmla="*/ 6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0" name="Freeform 8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9 h 147"/>
                  <a:gd name="T2" fmla="*/ 0 w 136"/>
                  <a:gd name="T3" fmla="*/ 6 h 147"/>
                  <a:gd name="T4" fmla="*/ 1 w 136"/>
                  <a:gd name="T5" fmla="*/ 5 h 147"/>
                  <a:gd name="T6" fmla="*/ 2 w 136"/>
                  <a:gd name="T7" fmla="*/ 4 h 147"/>
                  <a:gd name="T8" fmla="*/ 4 w 136"/>
                  <a:gd name="T9" fmla="*/ 3 h 147"/>
                  <a:gd name="T10" fmla="*/ 5 w 136"/>
                  <a:gd name="T11" fmla="*/ 4 h 147"/>
                  <a:gd name="T12" fmla="*/ 6 w 136"/>
                  <a:gd name="T13" fmla="*/ 2 h 147"/>
                  <a:gd name="T14" fmla="*/ 8 w 136"/>
                  <a:gd name="T15" fmla="*/ 1 h 147"/>
                  <a:gd name="T16" fmla="*/ 10 w 136"/>
                  <a:gd name="T17" fmla="*/ 1 h 147"/>
                  <a:gd name="T18" fmla="*/ 12 w 136"/>
                  <a:gd name="T19" fmla="*/ 2 h 147"/>
                  <a:gd name="T20" fmla="*/ 13 w 136"/>
                  <a:gd name="T21" fmla="*/ 3 h 147"/>
                  <a:gd name="T22" fmla="*/ 14 w 136"/>
                  <a:gd name="T23" fmla="*/ 3 h 147"/>
                  <a:gd name="T24" fmla="*/ 16 w 136"/>
                  <a:gd name="T25" fmla="*/ 4 h 147"/>
                  <a:gd name="T26" fmla="*/ 17 w 136"/>
                  <a:gd name="T27" fmla="*/ 4 h 147"/>
                  <a:gd name="T28" fmla="*/ 17 w 136"/>
                  <a:gd name="T29" fmla="*/ 6 h 147"/>
                  <a:gd name="T30" fmla="*/ 17 w 136"/>
                  <a:gd name="T31" fmla="*/ 9 h 147"/>
                  <a:gd name="T32" fmla="*/ 17 w 136"/>
                  <a:gd name="T33" fmla="*/ 10 h 147"/>
                  <a:gd name="T34" fmla="*/ 17 w 136"/>
                  <a:gd name="T35" fmla="*/ 13 h 147"/>
                  <a:gd name="T36" fmla="*/ 17 w 136"/>
                  <a:gd name="T37" fmla="*/ 15 h 147"/>
                  <a:gd name="T38" fmla="*/ 16 w 136"/>
                  <a:gd name="T39" fmla="*/ 16 h 147"/>
                  <a:gd name="T40" fmla="*/ 14 w 136"/>
                  <a:gd name="T41" fmla="*/ 16 h 147"/>
                  <a:gd name="T42" fmla="*/ 13 w 136"/>
                  <a:gd name="T43" fmla="*/ 16 h 147"/>
                  <a:gd name="T44" fmla="*/ 12 w 136"/>
                  <a:gd name="T45" fmla="*/ 17 h 147"/>
                  <a:gd name="T46" fmla="*/ 10 w 136"/>
                  <a:gd name="T47" fmla="*/ 19 h 147"/>
                  <a:gd name="T48" fmla="*/ 8 w 136"/>
                  <a:gd name="T49" fmla="*/ 19 h 147"/>
                  <a:gd name="T50" fmla="*/ 6 w 136"/>
                  <a:gd name="T51" fmla="*/ 17 h 147"/>
                  <a:gd name="T52" fmla="*/ 5 w 136"/>
                  <a:gd name="T53" fmla="*/ 16 h 147"/>
                  <a:gd name="T54" fmla="*/ 4 w 136"/>
                  <a:gd name="T55" fmla="*/ 16 h 147"/>
                  <a:gd name="T56" fmla="*/ 2 w 136"/>
                  <a:gd name="T57" fmla="*/ 16 h 147"/>
                  <a:gd name="T58" fmla="*/ 1 w 136"/>
                  <a:gd name="T59" fmla="*/ 15 h 147"/>
                  <a:gd name="T60" fmla="*/ 1 w 136"/>
                  <a:gd name="T61" fmla="*/ 13 h 147"/>
                  <a:gd name="T62" fmla="*/ 1 w 136"/>
                  <a:gd name="T63" fmla="*/ 1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1" name="Freeform 8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3 w 39"/>
                  <a:gd name="T1" fmla="*/ 5 h 39"/>
                  <a:gd name="T2" fmla="*/ 4 w 39"/>
                  <a:gd name="T3" fmla="*/ 5 h 39"/>
                  <a:gd name="T4" fmla="*/ 5 w 39"/>
                  <a:gd name="T5" fmla="*/ 5 h 39"/>
                  <a:gd name="T6" fmla="*/ 5 w 39"/>
                  <a:gd name="T7" fmla="*/ 4 h 39"/>
                  <a:gd name="T8" fmla="*/ 5 w 39"/>
                  <a:gd name="T9" fmla="*/ 3 h 39"/>
                  <a:gd name="T10" fmla="*/ 5 w 39"/>
                  <a:gd name="T11" fmla="*/ 2 h 39"/>
                  <a:gd name="T12" fmla="*/ 5 w 39"/>
                  <a:gd name="T13" fmla="*/ 1 h 39"/>
                  <a:gd name="T14" fmla="*/ 4 w 39"/>
                  <a:gd name="T15" fmla="*/ 1 h 39"/>
                  <a:gd name="T16" fmla="*/ 3 w 39"/>
                  <a:gd name="T17" fmla="*/ 0 h 39"/>
                  <a:gd name="T18" fmla="*/ 2 w 39"/>
                  <a:gd name="T19" fmla="*/ 1 h 39"/>
                  <a:gd name="T20" fmla="*/ 1 w 39"/>
                  <a:gd name="T21" fmla="*/ 1 h 39"/>
                  <a:gd name="T22" fmla="*/ 1 w 39"/>
                  <a:gd name="T23" fmla="*/ 2 h 39"/>
                  <a:gd name="T24" fmla="*/ 0 w 39"/>
                  <a:gd name="T25" fmla="*/ 3 h 39"/>
                  <a:gd name="T26" fmla="*/ 1 w 39"/>
                  <a:gd name="T27" fmla="*/ 4 h 39"/>
                  <a:gd name="T28" fmla="*/ 1 w 39"/>
                  <a:gd name="T29" fmla="*/ 5 h 39"/>
                  <a:gd name="T30" fmla="*/ 2 w 39"/>
                  <a:gd name="T31" fmla="*/ 5 h 39"/>
                  <a:gd name="T32" fmla="*/ 3 w 39"/>
                  <a:gd name="T33" fmla="*/ 5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2" name="Freeform 8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3" name="Freeform 8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4" name="Freeform 8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5" name="Freeform 8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6" name="Freeform 8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7" name="Freeform 9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" name="Freeform 9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9" name="Freeform 9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0" name="Freeform 9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1" name="Freeform 9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2" name="Freeform 9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3" name="Freeform 9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4" name="Freeform 9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5" name="Freeform 9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6" name="Freeform 9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8 w 58"/>
                  <a:gd name="T1" fmla="*/ 3 h 60"/>
                  <a:gd name="T2" fmla="*/ 8 w 58"/>
                  <a:gd name="T3" fmla="*/ 3 h 60"/>
                  <a:gd name="T4" fmla="*/ 8 w 58"/>
                  <a:gd name="T5" fmla="*/ 2 h 60"/>
                  <a:gd name="T6" fmla="*/ 7 w 58"/>
                  <a:gd name="T7" fmla="*/ 1 h 60"/>
                  <a:gd name="T8" fmla="*/ 7 w 58"/>
                  <a:gd name="T9" fmla="*/ 1 h 60"/>
                  <a:gd name="T10" fmla="*/ 6 w 58"/>
                  <a:gd name="T11" fmla="*/ 0 h 60"/>
                  <a:gd name="T12" fmla="*/ 6 w 58"/>
                  <a:gd name="T13" fmla="*/ 0 h 60"/>
                  <a:gd name="T14" fmla="*/ 5 w 58"/>
                  <a:gd name="T15" fmla="*/ 0 h 60"/>
                  <a:gd name="T16" fmla="*/ 4 w 58"/>
                  <a:gd name="T17" fmla="*/ 0 h 60"/>
                  <a:gd name="T18" fmla="*/ 3 w 58"/>
                  <a:gd name="T19" fmla="*/ 0 h 60"/>
                  <a:gd name="T20" fmla="*/ 1 w 58"/>
                  <a:gd name="T21" fmla="*/ 1 h 60"/>
                  <a:gd name="T22" fmla="*/ 1 w 58"/>
                  <a:gd name="T23" fmla="*/ 2 h 60"/>
                  <a:gd name="T24" fmla="*/ 0 w 58"/>
                  <a:gd name="T25" fmla="*/ 3 h 60"/>
                  <a:gd name="T26" fmla="*/ 0 w 58"/>
                  <a:gd name="T27" fmla="*/ 4 h 60"/>
                  <a:gd name="T28" fmla="*/ 1 w 58"/>
                  <a:gd name="T29" fmla="*/ 5 h 60"/>
                  <a:gd name="T30" fmla="*/ 1 w 58"/>
                  <a:gd name="T31" fmla="*/ 5 h 60"/>
                  <a:gd name="T32" fmla="*/ 1 w 58"/>
                  <a:gd name="T33" fmla="*/ 6 h 60"/>
                  <a:gd name="T34" fmla="*/ 2 w 58"/>
                  <a:gd name="T35" fmla="*/ 6 h 60"/>
                  <a:gd name="T36" fmla="*/ 3 w 58"/>
                  <a:gd name="T37" fmla="*/ 7 h 60"/>
                  <a:gd name="T38" fmla="*/ 3 w 58"/>
                  <a:gd name="T39" fmla="*/ 7 h 60"/>
                  <a:gd name="T40" fmla="*/ 4 w 58"/>
                  <a:gd name="T41" fmla="*/ 7 h 60"/>
                  <a:gd name="T42" fmla="*/ 5 w 58"/>
                  <a:gd name="T43" fmla="*/ 7 h 60"/>
                  <a:gd name="T44" fmla="*/ 6 w 58"/>
                  <a:gd name="T45" fmla="*/ 7 h 60"/>
                  <a:gd name="T46" fmla="*/ 6 w 58"/>
                  <a:gd name="T47" fmla="*/ 6 h 60"/>
                  <a:gd name="T48" fmla="*/ 7 w 58"/>
                  <a:gd name="T49" fmla="*/ 6 h 60"/>
                  <a:gd name="T50" fmla="*/ 7 w 58"/>
                  <a:gd name="T51" fmla="*/ 5 h 60"/>
                  <a:gd name="T52" fmla="*/ 8 w 58"/>
                  <a:gd name="T53" fmla="*/ 5 h 60"/>
                  <a:gd name="T54" fmla="*/ 8 w 58"/>
                  <a:gd name="T55" fmla="*/ 4 h 60"/>
                  <a:gd name="T56" fmla="*/ 8 w 58"/>
                  <a:gd name="T57" fmla="*/ 3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7" name="Freeform 10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2 w 28"/>
                  <a:gd name="T1" fmla="*/ 4 h 30"/>
                  <a:gd name="T2" fmla="*/ 2 w 28"/>
                  <a:gd name="T3" fmla="*/ 4 h 30"/>
                  <a:gd name="T4" fmla="*/ 2 w 28"/>
                  <a:gd name="T5" fmla="*/ 4 h 30"/>
                  <a:gd name="T6" fmla="*/ 1 w 28"/>
                  <a:gd name="T7" fmla="*/ 4 h 30"/>
                  <a:gd name="T8" fmla="*/ 1 w 28"/>
                  <a:gd name="T9" fmla="*/ 4 h 30"/>
                  <a:gd name="T10" fmla="*/ 1 w 28"/>
                  <a:gd name="T11" fmla="*/ 3 h 30"/>
                  <a:gd name="T12" fmla="*/ 1 w 28"/>
                  <a:gd name="T13" fmla="*/ 3 h 30"/>
                  <a:gd name="T14" fmla="*/ 0 w 28"/>
                  <a:gd name="T15" fmla="*/ 3 h 30"/>
                  <a:gd name="T16" fmla="*/ 0 w 28"/>
                  <a:gd name="T17" fmla="*/ 2 h 30"/>
                  <a:gd name="T18" fmla="*/ 0 w 28"/>
                  <a:gd name="T19" fmla="*/ 2 h 30"/>
                  <a:gd name="T20" fmla="*/ 1 w 28"/>
                  <a:gd name="T21" fmla="*/ 2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2 w 28"/>
                  <a:gd name="T29" fmla="*/ 1 h 30"/>
                  <a:gd name="T30" fmla="*/ 2 w 28"/>
                  <a:gd name="T31" fmla="*/ 0 h 30"/>
                  <a:gd name="T32" fmla="*/ 2 w 28"/>
                  <a:gd name="T33" fmla="*/ 0 h 30"/>
                  <a:gd name="T34" fmla="*/ 3 w 28"/>
                  <a:gd name="T35" fmla="*/ 0 h 30"/>
                  <a:gd name="T36" fmla="*/ 3 w 28"/>
                  <a:gd name="T37" fmla="*/ 1 h 30"/>
                  <a:gd name="T38" fmla="*/ 3 w 28"/>
                  <a:gd name="T39" fmla="*/ 1 h 30"/>
                  <a:gd name="T40" fmla="*/ 4 w 28"/>
                  <a:gd name="T41" fmla="*/ 1 h 30"/>
                  <a:gd name="T42" fmla="*/ 4 w 28"/>
                  <a:gd name="T43" fmla="*/ 1 h 30"/>
                  <a:gd name="T44" fmla="*/ 4 w 28"/>
                  <a:gd name="T45" fmla="*/ 2 h 30"/>
                  <a:gd name="T46" fmla="*/ 4 w 28"/>
                  <a:gd name="T47" fmla="*/ 2 h 30"/>
                  <a:gd name="T48" fmla="*/ 4 w 28"/>
                  <a:gd name="T49" fmla="*/ 2 h 30"/>
                  <a:gd name="T50" fmla="*/ 4 w 28"/>
                  <a:gd name="T51" fmla="*/ 3 h 30"/>
                  <a:gd name="T52" fmla="*/ 4 w 28"/>
                  <a:gd name="T53" fmla="*/ 4 h 30"/>
                  <a:gd name="T54" fmla="*/ 3 w 28"/>
                  <a:gd name="T55" fmla="*/ 4 h 30"/>
                  <a:gd name="T56" fmla="*/ 2 w 28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8" name="Freeform 10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7 w 60"/>
                  <a:gd name="T1" fmla="*/ 4 h 60"/>
                  <a:gd name="T2" fmla="*/ 7 w 60"/>
                  <a:gd name="T3" fmla="*/ 3 h 60"/>
                  <a:gd name="T4" fmla="*/ 7 w 60"/>
                  <a:gd name="T5" fmla="*/ 3 h 60"/>
                  <a:gd name="T6" fmla="*/ 6 w 60"/>
                  <a:gd name="T7" fmla="*/ 2 h 60"/>
                  <a:gd name="T8" fmla="*/ 6 w 60"/>
                  <a:gd name="T9" fmla="*/ 1 h 60"/>
                  <a:gd name="T10" fmla="*/ 5 w 60"/>
                  <a:gd name="T11" fmla="*/ 1 h 60"/>
                  <a:gd name="T12" fmla="*/ 5 w 60"/>
                  <a:gd name="T13" fmla="*/ 1 h 60"/>
                  <a:gd name="T14" fmla="*/ 4 w 60"/>
                  <a:gd name="T15" fmla="*/ 1 h 60"/>
                  <a:gd name="T16" fmla="*/ 3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0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0 w 60"/>
                  <a:gd name="T29" fmla="*/ 6 h 60"/>
                  <a:gd name="T30" fmla="*/ 0 w 60"/>
                  <a:gd name="T31" fmla="*/ 6 h 60"/>
                  <a:gd name="T32" fmla="*/ 1 w 60"/>
                  <a:gd name="T33" fmla="*/ 7 h 60"/>
                  <a:gd name="T34" fmla="*/ 1 w 60"/>
                  <a:gd name="T35" fmla="*/ 7 h 60"/>
                  <a:gd name="T36" fmla="*/ 2 w 60"/>
                  <a:gd name="T37" fmla="*/ 8 h 60"/>
                  <a:gd name="T38" fmla="*/ 3 w 60"/>
                  <a:gd name="T39" fmla="*/ 8 h 60"/>
                  <a:gd name="T40" fmla="*/ 3 w 60"/>
                  <a:gd name="T41" fmla="*/ 8 h 60"/>
                  <a:gd name="T42" fmla="*/ 4 w 60"/>
                  <a:gd name="T43" fmla="*/ 8 h 60"/>
                  <a:gd name="T44" fmla="*/ 5 w 60"/>
                  <a:gd name="T45" fmla="*/ 8 h 60"/>
                  <a:gd name="T46" fmla="*/ 5 w 60"/>
                  <a:gd name="T47" fmla="*/ 7 h 60"/>
                  <a:gd name="T48" fmla="*/ 6 w 60"/>
                  <a:gd name="T49" fmla="*/ 7 h 60"/>
                  <a:gd name="T50" fmla="*/ 6 w 60"/>
                  <a:gd name="T51" fmla="*/ 6 h 60"/>
                  <a:gd name="T52" fmla="*/ 7 w 60"/>
                  <a:gd name="T53" fmla="*/ 6 h 60"/>
                  <a:gd name="T54" fmla="*/ 7 w 60"/>
                  <a:gd name="T55" fmla="*/ 5 h 60"/>
                  <a:gd name="T56" fmla="*/ 7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9" name="Freeform 10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0" name="Freeform 10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1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Freeform 10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2" name="Freeform 10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8 w 60"/>
                  <a:gd name="T1" fmla="*/ 4 h 57"/>
                  <a:gd name="T2" fmla="*/ 8 w 60"/>
                  <a:gd name="T3" fmla="*/ 3 h 57"/>
                  <a:gd name="T4" fmla="*/ 8 w 60"/>
                  <a:gd name="T5" fmla="*/ 3 h 57"/>
                  <a:gd name="T6" fmla="*/ 7 w 60"/>
                  <a:gd name="T7" fmla="*/ 2 h 57"/>
                  <a:gd name="T8" fmla="*/ 7 w 60"/>
                  <a:gd name="T9" fmla="*/ 1 h 57"/>
                  <a:gd name="T10" fmla="*/ 6 w 60"/>
                  <a:gd name="T11" fmla="*/ 1 h 57"/>
                  <a:gd name="T12" fmla="*/ 6 w 60"/>
                  <a:gd name="T13" fmla="*/ 1 h 57"/>
                  <a:gd name="T14" fmla="*/ 5 w 60"/>
                  <a:gd name="T15" fmla="*/ 0 h 57"/>
                  <a:gd name="T16" fmla="*/ 4 w 60"/>
                  <a:gd name="T17" fmla="*/ 0 h 57"/>
                  <a:gd name="T18" fmla="*/ 3 w 60"/>
                  <a:gd name="T19" fmla="*/ 1 h 57"/>
                  <a:gd name="T20" fmla="*/ 2 w 60"/>
                  <a:gd name="T21" fmla="*/ 1 h 57"/>
                  <a:gd name="T22" fmla="*/ 1 w 60"/>
                  <a:gd name="T23" fmla="*/ 3 h 57"/>
                  <a:gd name="T24" fmla="*/ 0 w 60"/>
                  <a:gd name="T25" fmla="*/ 4 h 57"/>
                  <a:gd name="T26" fmla="*/ 1 w 60"/>
                  <a:gd name="T27" fmla="*/ 5 h 57"/>
                  <a:gd name="T28" fmla="*/ 1 w 60"/>
                  <a:gd name="T29" fmla="*/ 5 h 57"/>
                  <a:gd name="T30" fmla="*/ 1 w 60"/>
                  <a:gd name="T31" fmla="*/ 6 h 57"/>
                  <a:gd name="T32" fmla="*/ 1 w 60"/>
                  <a:gd name="T33" fmla="*/ 7 h 57"/>
                  <a:gd name="T34" fmla="*/ 2 w 60"/>
                  <a:gd name="T35" fmla="*/ 7 h 57"/>
                  <a:gd name="T36" fmla="*/ 3 w 60"/>
                  <a:gd name="T37" fmla="*/ 7 h 57"/>
                  <a:gd name="T38" fmla="*/ 3 w 60"/>
                  <a:gd name="T39" fmla="*/ 8 h 57"/>
                  <a:gd name="T40" fmla="*/ 4 w 60"/>
                  <a:gd name="T41" fmla="*/ 8 h 57"/>
                  <a:gd name="T42" fmla="*/ 5 w 60"/>
                  <a:gd name="T43" fmla="*/ 8 h 57"/>
                  <a:gd name="T44" fmla="*/ 6 w 60"/>
                  <a:gd name="T45" fmla="*/ 7 h 57"/>
                  <a:gd name="T46" fmla="*/ 6 w 60"/>
                  <a:gd name="T47" fmla="*/ 7 h 57"/>
                  <a:gd name="T48" fmla="*/ 7 w 60"/>
                  <a:gd name="T49" fmla="*/ 7 h 57"/>
                  <a:gd name="T50" fmla="*/ 7 w 60"/>
                  <a:gd name="T51" fmla="*/ 6 h 57"/>
                  <a:gd name="T52" fmla="*/ 8 w 60"/>
                  <a:gd name="T53" fmla="*/ 5 h 57"/>
                  <a:gd name="T54" fmla="*/ 8 w 60"/>
                  <a:gd name="T55" fmla="*/ 5 h 57"/>
                  <a:gd name="T56" fmla="*/ 8 w 60"/>
                  <a:gd name="T57" fmla="*/ 4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3" name="Freeform 10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2 w 30"/>
                  <a:gd name="T1" fmla="*/ 4 h 27"/>
                  <a:gd name="T2" fmla="*/ 2 w 30"/>
                  <a:gd name="T3" fmla="*/ 4 h 27"/>
                  <a:gd name="T4" fmla="*/ 2 w 30"/>
                  <a:gd name="T5" fmla="*/ 4 h 27"/>
                  <a:gd name="T6" fmla="*/ 1 w 30"/>
                  <a:gd name="T7" fmla="*/ 4 h 27"/>
                  <a:gd name="T8" fmla="*/ 1 w 30"/>
                  <a:gd name="T9" fmla="*/ 3 h 27"/>
                  <a:gd name="T10" fmla="*/ 1 w 30"/>
                  <a:gd name="T11" fmla="*/ 3 h 27"/>
                  <a:gd name="T12" fmla="*/ 1 w 30"/>
                  <a:gd name="T13" fmla="*/ 3 h 27"/>
                  <a:gd name="T14" fmla="*/ 0 w 30"/>
                  <a:gd name="T15" fmla="*/ 2 h 27"/>
                  <a:gd name="T16" fmla="*/ 0 w 30"/>
                  <a:gd name="T17" fmla="*/ 2 h 27"/>
                  <a:gd name="T18" fmla="*/ 0 w 30"/>
                  <a:gd name="T19" fmla="*/ 2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2 w 30"/>
                  <a:gd name="T29" fmla="*/ 0 h 27"/>
                  <a:gd name="T30" fmla="*/ 2 w 30"/>
                  <a:gd name="T31" fmla="*/ 0 h 27"/>
                  <a:gd name="T32" fmla="*/ 2 w 30"/>
                  <a:gd name="T33" fmla="*/ 0 h 27"/>
                  <a:gd name="T34" fmla="*/ 3 w 30"/>
                  <a:gd name="T35" fmla="*/ 0 h 27"/>
                  <a:gd name="T36" fmla="*/ 3 w 30"/>
                  <a:gd name="T37" fmla="*/ 0 h 27"/>
                  <a:gd name="T38" fmla="*/ 3 w 30"/>
                  <a:gd name="T39" fmla="*/ 1 h 27"/>
                  <a:gd name="T40" fmla="*/ 4 w 30"/>
                  <a:gd name="T41" fmla="*/ 1 h 27"/>
                  <a:gd name="T42" fmla="*/ 4 w 30"/>
                  <a:gd name="T43" fmla="*/ 1 h 27"/>
                  <a:gd name="T44" fmla="*/ 4 w 30"/>
                  <a:gd name="T45" fmla="*/ 1 h 27"/>
                  <a:gd name="T46" fmla="*/ 4 w 30"/>
                  <a:gd name="T47" fmla="*/ 2 h 27"/>
                  <a:gd name="T48" fmla="*/ 4 w 30"/>
                  <a:gd name="T49" fmla="*/ 2 h 27"/>
                  <a:gd name="T50" fmla="*/ 4 w 30"/>
                  <a:gd name="T51" fmla="*/ 3 h 27"/>
                  <a:gd name="T52" fmla="*/ 4 w 30"/>
                  <a:gd name="T53" fmla="*/ 3 h 27"/>
                  <a:gd name="T54" fmla="*/ 3 w 30"/>
                  <a:gd name="T55" fmla="*/ 4 h 27"/>
                  <a:gd name="T56" fmla="*/ 2 w 30"/>
                  <a:gd name="T57" fmla="*/ 4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4" name="Freeform 10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Freeform 10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6" name="Freeform 10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7" name="Freeform 11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Freeform 11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8 w 59"/>
                  <a:gd name="T1" fmla="*/ 3 h 59"/>
                  <a:gd name="T2" fmla="*/ 8 w 59"/>
                  <a:gd name="T3" fmla="*/ 2 h 59"/>
                  <a:gd name="T4" fmla="*/ 8 w 59"/>
                  <a:gd name="T5" fmla="*/ 2 h 59"/>
                  <a:gd name="T6" fmla="*/ 7 w 59"/>
                  <a:gd name="T7" fmla="*/ 1 h 59"/>
                  <a:gd name="T8" fmla="*/ 7 w 59"/>
                  <a:gd name="T9" fmla="*/ 1 h 59"/>
                  <a:gd name="T10" fmla="*/ 6 w 59"/>
                  <a:gd name="T11" fmla="*/ 0 h 59"/>
                  <a:gd name="T12" fmla="*/ 6 w 59"/>
                  <a:gd name="T13" fmla="*/ 0 h 59"/>
                  <a:gd name="T14" fmla="*/ 5 w 59"/>
                  <a:gd name="T15" fmla="*/ 0 h 59"/>
                  <a:gd name="T16" fmla="*/ 4 w 59"/>
                  <a:gd name="T17" fmla="*/ 0 h 59"/>
                  <a:gd name="T18" fmla="*/ 3 w 59"/>
                  <a:gd name="T19" fmla="*/ 0 h 59"/>
                  <a:gd name="T20" fmla="*/ 2 w 59"/>
                  <a:gd name="T21" fmla="*/ 1 h 59"/>
                  <a:gd name="T22" fmla="*/ 1 w 59"/>
                  <a:gd name="T23" fmla="*/ 2 h 59"/>
                  <a:gd name="T24" fmla="*/ 0 w 59"/>
                  <a:gd name="T25" fmla="*/ 3 h 59"/>
                  <a:gd name="T26" fmla="*/ 1 w 59"/>
                  <a:gd name="T27" fmla="*/ 4 h 59"/>
                  <a:gd name="T28" fmla="*/ 1 w 59"/>
                  <a:gd name="T29" fmla="*/ 5 h 59"/>
                  <a:gd name="T30" fmla="*/ 1 w 59"/>
                  <a:gd name="T31" fmla="*/ 5 h 59"/>
                  <a:gd name="T32" fmla="*/ 2 w 59"/>
                  <a:gd name="T33" fmla="*/ 6 h 59"/>
                  <a:gd name="T34" fmla="*/ 2 w 59"/>
                  <a:gd name="T35" fmla="*/ 6 h 59"/>
                  <a:gd name="T36" fmla="*/ 3 w 59"/>
                  <a:gd name="T37" fmla="*/ 7 h 59"/>
                  <a:gd name="T38" fmla="*/ 3 w 59"/>
                  <a:gd name="T39" fmla="*/ 7 h 59"/>
                  <a:gd name="T40" fmla="*/ 4 w 59"/>
                  <a:gd name="T41" fmla="*/ 7 h 59"/>
                  <a:gd name="T42" fmla="*/ 5 w 59"/>
                  <a:gd name="T43" fmla="*/ 7 h 59"/>
                  <a:gd name="T44" fmla="*/ 6 w 59"/>
                  <a:gd name="T45" fmla="*/ 7 h 59"/>
                  <a:gd name="T46" fmla="*/ 6 w 59"/>
                  <a:gd name="T47" fmla="*/ 6 h 59"/>
                  <a:gd name="T48" fmla="*/ 7 w 59"/>
                  <a:gd name="T49" fmla="*/ 6 h 59"/>
                  <a:gd name="T50" fmla="*/ 7 w 59"/>
                  <a:gd name="T51" fmla="*/ 5 h 59"/>
                  <a:gd name="T52" fmla="*/ 8 w 59"/>
                  <a:gd name="T53" fmla="*/ 5 h 59"/>
                  <a:gd name="T54" fmla="*/ 8 w 59"/>
                  <a:gd name="T55" fmla="*/ 4 h 59"/>
                  <a:gd name="T56" fmla="*/ 8 w 59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Freeform 11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0" name="Freeform 11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4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1" name="Freeform 11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2" name="Freeform 11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3" name="Freeform 11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3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1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3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4" name="Freeform 11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1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1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Freeform 11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6" name="Freeform 11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8 w 58"/>
                  <a:gd name="T1" fmla="*/ 4 h 58"/>
                  <a:gd name="T2" fmla="*/ 8 w 58"/>
                  <a:gd name="T3" fmla="*/ 3 h 58"/>
                  <a:gd name="T4" fmla="*/ 8 w 58"/>
                  <a:gd name="T5" fmla="*/ 3 h 58"/>
                  <a:gd name="T6" fmla="*/ 7 w 58"/>
                  <a:gd name="T7" fmla="*/ 2 h 58"/>
                  <a:gd name="T8" fmla="*/ 7 w 58"/>
                  <a:gd name="T9" fmla="*/ 1 h 58"/>
                  <a:gd name="T10" fmla="*/ 6 w 58"/>
                  <a:gd name="T11" fmla="*/ 1 h 58"/>
                  <a:gd name="T12" fmla="*/ 6 w 58"/>
                  <a:gd name="T13" fmla="*/ 1 h 58"/>
                  <a:gd name="T14" fmla="*/ 5 w 58"/>
                  <a:gd name="T15" fmla="*/ 0 h 58"/>
                  <a:gd name="T16" fmla="*/ 4 w 58"/>
                  <a:gd name="T17" fmla="*/ 0 h 58"/>
                  <a:gd name="T18" fmla="*/ 3 w 58"/>
                  <a:gd name="T19" fmla="*/ 1 h 58"/>
                  <a:gd name="T20" fmla="*/ 1 w 58"/>
                  <a:gd name="T21" fmla="*/ 1 h 58"/>
                  <a:gd name="T22" fmla="*/ 1 w 58"/>
                  <a:gd name="T23" fmla="*/ 3 h 58"/>
                  <a:gd name="T24" fmla="*/ 0 w 58"/>
                  <a:gd name="T25" fmla="*/ 4 h 58"/>
                  <a:gd name="T26" fmla="*/ 0 w 58"/>
                  <a:gd name="T27" fmla="*/ 5 h 58"/>
                  <a:gd name="T28" fmla="*/ 1 w 58"/>
                  <a:gd name="T29" fmla="*/ 6 h 58"/>
                  <a:gd name="T30" fmla="*/ 1 w 58"/>
                  <a:gd name="T31" fmla="*/ 6 h 58"/>
                  <a:gd name="T32" fmla="*/ 1 w 58"/>
                  <a:gd name="T33" fmla="*/ 7 h 58"/>
                  <a:gd name="T34" fmla="*/ 2 w 58"/>
                  <a:gd name="T35" fmla="*/ 7 h 58"/>
                  <a:gd name="T36" fmla="*/ 3 w 58"/>
                  <a:gd name="T37" fmla="*/ 8 h 58"/>
                  <a:gd name="T38" fmla="*/ 3 w 58"/>
                  <a:gd name="T39" fmla="*/ 8 h 58"/>
                  <a:gd name="T40" fmla="*/ 4 w 58"/>
                  <a:gd name="T41" fmla="*/ 8 h 58"/>
                  <a:gd name="T42" fmla="*/ 5 w 58"/>
                  <a:gd name="T43" fmla="*/ 8 h 58"/>
                  <a:gd name="T44" fmla="*/ 6 w 58"/>
                  <a:gd name="T45" fmla="*/ 8 h 58"/>
                  <a:gd name="T46" fmla="*/ 6 w 58"/>
                  <a:gd name="T47" fmla="*/ 7 h 58"/>
                  <a:gd name="T48" fmla="*/ 7 w 58"/>
                  <a:gd name="T49" fmla="*/ 7 h 58"/>
                  <a:gd name="T50" fmla="*/ 7 w 58"/>
                  <a:gd name="T51" fmla="*/ 6 h 58"/>
                  <a:gd name="T52" fmla="*/ 8 w 58"/>
                  <a:gd name="T53" fmla="*/ 6 h 58"/>
                  <a:gd name="T54" fmla="*/ 8 w 58"/>
                  <a:gd name="T55" fmla="*/ 5 h 58"/>
                  <a:gd name="T56" fmla="*/ 8 w 58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7" name="Freeform 12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3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3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1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3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8" name="Freeform 12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9" name="Freeform 12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0" name="Freeform 12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1" name="Freeform 12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2" name="Freeform 12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3" name="Freeform 12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4" name="Freeform 12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5" name="Freeform 12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6" name="Freeform 12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3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1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0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1 h 60"/>
                  <a:gd name="T22" fmla="*/ 1 w 59"/>
                  <a:gd name="T23" fmla="*/ 3 h 60"/>
                  <a:gd name="T24" fmla="*/ 0 w 59"/>
                  <a:gd name="T25" fmla="*/ 4 h 60"/>
                  <a:gd name="T26" fmla="*/ 0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4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7" name="Freeform 13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4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2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2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2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4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8" name="Freeform 13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9" name="Freeform 13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0" name="Freeform 13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1" name="Freeform 13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2" name="Freeform 13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8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6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6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8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3" name="Freeform 13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2 w 28"/>
                  <a:gd name="T1" fmla="*/ 3 h 29"/>
                  <a:gd name="T2" fmla="*/ 2 w 28"/>
                  <a:gd name="T3" fmla="*/ 3 h 29"/>
                  <a:gd name="T4" fmla="*/ 2 w 28"/>
                  <a:gd name="T5" fmla="*/ 3 h 29"/>
                  <a:gd name="T6" fmla="*/ 1 w 28"/>
                  <a:gd name="T7" fmla="*/ 3 h 29"/>
                  <a:gd name="T8" fmla="*/ 1 w 28"/>
                  <a:gd name="T9" fmla="*/ 3 h 29"/>
                  <a:gd name="T10" fmla="*/ 1 w 28"/>
                  <a:gd name="T11" fmla="*/ 2 h 29"/>
                  <a:gd name="T12" fmla="*/ 1 w 28"/>
                  <a:gd name="T13" fmla="*/ 2 h 29"/>
                  <a:gd name="T14" fmla="*/ 0 w 28"/>
                  <a:gd name="T15" fmla="*/ 2 h 29"/>
                  <a:gd name="T16" fmla="*/ 0 w 28"/>
                  <a:gd name="T17" fmla="*/ 1 h 29"/>
                  <a:gd name="T18" fmla="*/ 0 w 28"/>
                  <a:gd name="T19" fmla="*/ 1 h 29"/>
                  <a:gd name="T20" fmla="*/ 1 w 28"/>
                  <a:gd name="T21" fmla="*/ 1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2 w 28"/>
                  <a:gd name="T29" fmla="*/ 0 h 29"/>
                  <a:gd name="T30" fmla="*/ 2 w 28"/>
                  <a:gd name="T31" fmla="*/ 0 h 29"/>
                  <a:gd name="T32" fmla="*/ 2 w 28"/>
                  <a:gd name="T33" fmla="*/ 0 h 29"/>
                  <a:gd name="T34" fmla="*/ 3 w 28"/>
                  <a:gd name="T35" fmla="*/ 0 h 29"/>
                  <a:gd name="T36" fmla="*/ 3 w 28"/>
                  <a:gd name="T37" fmla="*/ 0 h 29"/>
                  <a:gd name="T38" fmla="*/ 3 w 28"/>
                  <a:gd name="T39" fmla="*/ 0 h 29"/>
                  <a:gd name="T40" fmla="*/ 4 w 28"/>
                  <a:gd name="T41" fmla="*/ 0 h 29"/>
                  <a:gd name="T42" fmla="*/ 4 w 28"/>
                  <a:gd name="T43" fmla="*/ 0 h 29"/>
                  <a:gd name="T44" fmla="*/ 4 w 28"/>
                  <a:gd name="T45" fmla="*/ 1 h 29"/>
                  <a:gd name="T46" fmla="*/ 4 w 28"/>
                  <a:gd name="T47" fmla="*/ 1 h 29"/>
                  <a:gd name="T48" fmla="*/ 4 w 28"/>
                  <a:gd name="T49" fmla="*/ 1 h 29"/>
                  <a:gd name="T50" fmla="*/ 4 w 28"/>
                  <a:gd name="T51" fmla="*/ 2 h 29"/>
                  <a:gd name="T52" fmla="*/ 4 w 28"/>
                  <a:gd name="T53" fmla="*/ 3 h 29"/>
                  <a:gd name="T54" fmla="*/ 3 w 28"/>
                  <a:gd name="T55" fmla="*/ 3 h 29"/>
                  <a:gd name="T56" fmla="*/ 2 w 28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4" name="Freeform 13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8 w 60"/>
                  <a:gd name="T1" fmla="*/ 4 h 58"/>
                  <a:gd name="T2" fmla="*/ 8 w 60"/>
                  <a:gd name="T3" fmla="*/ 3 h 58"/>
                  <a:gd name="T4" fmla="*/ 8 w 60"/>
                  <a:gd name="T5" fmla="*/ 3 h 58"/>
                  <a:gd name="T6" fmla="*/ 7 w 60"/>
                  <a:gd name="T7" fmla="*/ 2 h 58"/>
                  <a:gd name="T8" fmla="*/ 7 w 60"/>
                  <a:gd name="T9" fmla="*/ 1 h 58"/>
                  <a:gd name="T10" fmla="*/ 6 w 60"/>
                  <a:gd name="T11" fmla="*/ 1 h 58"/>
                  <a:gd name="T12" fmla="*/ 6 w 60"/>
                  <a:gd name="T13" fmla="*/ 1 h 58"/>
                  <a:gd name="T14" fmla="*/ 5 w 60"/>
                  <a:gd name="T15" fmla="*/ 0 h 58"/>
                  <a:gd name="T16" fmla="*/ 4 w 60"/>
                  <a:gd name="T17" fmla="*/ 0 h 58"/>
                  <a:gd name="T18" fmla="*/ 3 w 60"/>
                  <a:gd name="T19" fmla="*/ 1 h 58"/>
                  <a:gd name="T20" fmla="*/ 1 w 60"/>
                  <a:gd name="T21" fmla="*/ 1 h 58"/>
                  <a:gd name="T22" fmla="*/ 1 w 60"/>
                  <a:gd name="T23" fmla="*/ 3 h 58"/>
                  <a:gd name="T24" fmla="*/ 0 w 60"/>
                  <a:gd name="T25" fmla="*/ 4 h 58"/>
                  <a:gd name="T26" fmla="*/ 1 w 60"/>
                  <a:gd name="T27" fmla="*/ 5 h 58"/>
                  <a:gd name="T28" fmla="*/ 1 w 60"/>
                  <a:gd name="T29" fmla="*/ 6 h 58"/>
                  <a:gd name="T30" fmla="*/ 1 w 60"/>
                  <a:gd name="T31" fmla="*/ 6 h 58"/>
                  <a:gd name="T32" fmla="*/ 1 w 60"/>
                  <a:gd name="T33" fmla="*/ 7 h 58"/>
                  <a:gd name="T34" fmla="*/ 2 w 60"/>
                  <a:gd name="T35" fmla="*/ 7 h 58"/>
                  <a:gd name="T36" fmla="*/ 3 w 60"/>
                  <a:gd name="T37" fmla="*/ 8 h 58"/>
                  <a:gd name="T38" fmla="*/ 3 w 60"/>
                  <a:gd name="T39" fmla="*/ 8 h 58"/>
                  <a:gd name="T40" fmla="*/ 4 w 60"/>
                  <a:gd name="T41" fmla="*/ 8 h 58"/>
                  <a:gd name="T42" fmla="*/ 5 w 60"/>
                  <a:gd name="T43" fmla="*/ 8 h 58"/>
                  <a:gd name="T44" fmla="*/ 6 w 60"/>
                  <a:gd name="T45" fmla="*/ 8 h 58"/>
                  <a:gd name="T46" fmla="*/ 6 w 60"/>
                  <a:gd name="T47" fmla="*/ 7 h 58"/>
                  <a:gd name="T48" fmla="*/ 7 w 60"/>
                  <a:gd name="T49" fmla="*/ 7 h 58"/>
                  <a:gd name="T50" fmla="*/ 7 w 60"/>
                  <a:gd name="T51" fmla="*/ 6 h 58"/>
                  <a:gd name="T52" fmla="*/ 8 w 60"/>
                  <a:gd name="T53" fmla="*/ 6 h 58"/>
                  <a:gd name="T54" fmla="*/ 8 w 60"/>
                  <a:gd name="T55" fmla="*/ 5 h 58"/>
                  <a:gd name="T56" fmla="*/ 8 w 60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5" name="Freeform 13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6" name="Freeform 13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7" name="Freeform 14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8" name="Freeform 14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" name="Freeform 14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" name="Freeform 14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7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5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5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7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" name="Freeform 14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" name="Freeform 14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" name="Freeform 14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3" name="Group 147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8224" name="AutoShape 148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Freeform 14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 w 61"/>
                  <a:gd name="T1" fmla="*/ 8 h 60"/>
                  <a:gd name="T2" fmla="*/ 2 w 61"/>
                  <a:gd name="T3" fmla="*/ 8 h 60"/>
                  <a:gd name="T4" fmla="*/ 1 w 61"/>
                  <a:gd name="T5" fmla="*/ 7 h 60"/>
                  <a:gd name="T6" fmla="*/ 0 w 61"/>
                  <a:gd name="T7" fmla="*/ 6 h 60"/>
                  <a:gd name="T8" fmla="*/ 0 w 61"/>
                  <a:gd name="T9" fmla="*/ 4 h 60"/>
                  <a:gd name="T10" fmla="*/ 0 w 61"/>
                  <a:gd name="T11" fmla="*/ 3 h 60"/>
                  <a:gd name="T12" fmla="*/ 1 w 61"/>
                  <a:gd name="T13" fmla="*/ 1 h 60"/>
                  <a:gd name="T14" fmla="*/ 2 w 61"/>
                  <a:gd name="T15" fmla="*/ 1 h 60"/>
                  <a:gd name="T16" fmla="*/ 3 w 61"/>
                  <a:gd name="T17" fmla="*/ 0 h 60"/>
                  <a:gd name="T18" fmla="*/ 5 w 61"/>
                  <a:gd name="T19" fmla="*/ 1 h 60"/>
                  <a:gd name="T20" fmla="*/ 6 w 61"/>
                  <a:gd name="T21" fmla="*/ 1 h 60"/>
                  <a:gd name="T22" fmla="*/ 7 w 61"/>
                  <a:gd name="T23" fmla="*/ 3 h 60"/>
                  <a:gd name="T24" fmla="*/ 7 w 61"/>
                  <a:gd name="T25" fmla="*/ 4 h 60"/>
                  <a:gd name="T26" fmla="*/ 7 w 61"/>
                  <a:gd name="T27" fmla="*/ 6 h 60"/>
                  <a:gd name="T28" fmla="*/ 6 w 61"/>
                  <a:gd name="T29" fmla="*/ 7 h 60"/>
                  <a:gd name="T30" fmla="*/ 5 w 61"/>
                  <a:gd name="T31" fmla="*/ 8 h 60"/>
                  <a:gd name="T32" fmla="*/ 3 w 61"/>
                  <a:gd name="T33" fmla="*/ 8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Freeform 15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Freeform 152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21 w 177"/>
                  <a:gd name="T1" fmla="*/ 18 h 146"/>
                  <a:gd name="T2" fmla="*/ 23 w 177"/>
                  <a:gd name="T3" fmla="*/ 15 h 146"/>
                  <a:gd name="T4" fmla="*/ 22 w 177"/>
                  <a:gd name="T5" fmla="*/ 14 h 146"/>
                  <a:gd name="T6" fmla="*/ 21 w 177"/>
                  <a:gd name="T7" fmla="*/ 12 h 146"/>
                  <a:gd name="T8" fmla="*/ 18 w 177"/>
                  <a:gd name="T9" fmla="*/ 8 h 146"/>
                  <a:gd name="T10" fmla="*/ 16 w 177"/>
                  <a:gd name="T11" fmla="*/ 5 h 146"/>
                  <a:gd name="T12" fmla="*/ 12 w 177"/>
                  <a:gd name="T13" fmla="*/ 2 h 146"/>
                  <a:gd name="T14" fmla="*/ 9 w 177"/>
                  <a:gd name="T15" fmla="*/ 0 h 146"/>
                  <a:gd name="T16" fmla="*/ 5 w 177"/>
                  <a:gd name="T17" fmla="*/ 1 h 146"/>
                  <a:gd name="T18" fmla="*/ 2 w 177"/>
                  <a:gd name="T19" fmla="*/ 5 h 146"/>
                  <a:gd name="T20" fmla="*/ 1 w 177"/>
                  <a:gd name="T21" fmla="*/ 8 h 146"/>
                  <a:gd name="T22" fmla="*/ 0 w 177"/>
                  <a:gd name="T23" fmla="*/ 10 h 146"/>
                  <a:gd name="T24" fmla="*/ 1 w 177"/>
                  <a:gd name="T25" fmla="*/ 12 h 146"/>
                  <a:gd name="T26" fmla="*/ 1 w 177"/>
                  <a:gd name="T27" fmla="*/ 14 h 146"/>
                  <a:gd name="T28" fmla="*/ 3 w 177"/>
                  <a:gd name="T29" fmla="*/ 15 h 146"/>
                  <a:gd name="T30" fmla="*/ 4 w 177"/>
                  <a:gd name="T31" fmla="*/ 16 h 146"/>
                  <a:gd name="T32" fmla="*/ 6 w 177"/>
                  <a:gd name="T33" fmla="*/ 17 h 146"/>
                  <a:gd name="T34" fmla="*/ 8 w 177"/>
                  <a:gd name="T35" fmla="*/ 18 h 146"/>
                  <a:gd name="T36" fmla="*/ 10 w 177"/>
                  <a:gd name="T37" fmla="*/ 18 h 146"/>
                  <a:gd name="T38" fmla="*/ 13 w 177"/>
                  <a:gd name="T39" fmla="*/ 18 h 146"/>
                  <a:gd name="T40" fmla="*/ 15 w 177"/>
                  <a:gd name="T41" fmla="*/ 18 h 146"/>
                  <a:gd name="T42" fmla="*/ 17 w 177"/>
                  <a:gd name="T43" fmla="*/ 19 h 146"/>
                  <a:gd name="T44" fmla="*/ 18 w 177"/>
                  <a:gd name="T45" fmla="*/ 19 h 146"/>
                  <a:gd name="T46" fmla="*/ 20 w 177"/>
                  <a:gd name="T47" fmla="*/ 18 h 146"/>
                  <a:gd name="T48" fmla="*/ 21 w 177"/>
                  <a:gd name="T49" fmla="*/ 18 h 146"/>
                  <a:gd name="T50" fmla="*/ 21 w 177"/>
                  <a:gd name="T51" fmla="*/ 18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9" name="Freeform 15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23 w 178"/>
                  <a:gd name="T1" fmla="*/ 3 h 143"/>
                  <a:gd name="T2" fmla="*/ 21 w 178"/>
                  <a:gd name="T3" fmla="*/ 0 h 143"/>
                  <a:gd name="T4" fmla="*/ 21 w 178"/>
                  <a:gd name="T5" fmla="*/ 0 h 143"/>
                  <a:gd name="T6" fmla="*/ 20 w 178"/>
                  <a:gd name="T7" fmla="*/ 0 h 143"/>
                  <a:gd name="T8" fmla="*/ 19 w 178"/>
                  <a:gd name="T9" fmla="*/ 0 h 143"/>
                  <a:gd name="T10" fmla="*/ 17 w 178"/>
                  <a:gd name="T11" fmla="*/ 0 h 143"/>
                  <a:gd name="T12" fmla="*/ 15 w 178"/>
                  <a:gd name="T13" fmla="*/ 0 h 143"/>
                  <a:gd name="T14" fmla="*/ 13 w 178"/>
                  <a:gd name="T15" fmla="*/ 0 h 143"/>
                  <a:gd name="T16" fmla="*/ 10 w 178"/>
                  <a:gd name="T17" fmla="*/ 0 h 143"/>
                  <a:gd name="T18" fmla="*/ 8 w 178"/>
                  <a:gd name="T19" fmla="*/ 0 h 143"/>
                  <a:gd name="T20" fmla="*/ 6 w 178"/>
                  <a:gd name="T21" fmla="*/ 1 h 143"/>
                  <a:gd name="T22" fmla="*/ 4 w 178"/>
                  <a:gd name="T23" fmla="*/ 2 h 143"/>
                  <a:gd name="T24" fmla="*/ 3 w 178"/>
                  <a:gd name="T25" fmla="*/ 3 h 143"/>
                  <a:gd name="T26" fmla="*/ 1 w 178"/>
                  <a:gd name="T27" fmla="*/ 4 h 143"/>
                  <a:gd name="T28" fmla="*/ 1 w 178"/>
                  <a:gd name="T29" fmla="*/ 6 h 143"/>
                  <a:gd name="T30" fmla="*/ 0 w 178"/>
                  <a:gd name="T31" fmla="*/ 8 h 143"/>
                  <a:gd name="T32" fmla="*/ 1 w 178"/>
                  <a:gd name="T33" fmla="*/ 10 h 143"/>
                  <a:gd name="T34" fmla="*/ 2 w 178"/>
                  <a:gd name="T35" fmla="*/ 13 h 143"/>
                  <a:gd name="T36" fmla="*/ 6 w 178"/>
                  <a:gd name="T37" fmla="*/ 16 h 143"/>
                  <a:gd name="T38" fmla="*/ 9 w 178"/>
                  <a:gd name="T39" fmla="*/ 17 h 143"/>
                  <a:gd name="T40" fmla="*/ 12 w 178"/>
                  <a:gd name="T41" fmla="*/ 16 h 143"/>
                  <a:gd name="T42" fmla="*/ 16 w 178"/>
                  <a:gd name="T43" fmla="*/ 13 h 143"/>
                  <a:gd name="T44" fmla="*/ 19 w 178"/>
                  <a:gd name="T45" fmla="*/ 10 h 143"/>
                  <a:gd name="T46" fmla="*/ 21 w 178"/>
                  <a:gd name="T47" fmla="*/ 6 h 143"/>
                  <a:gd name="T48" fmla="*/ 22 w 178"/>
                  <a:gd name="T49" fmla="*/ 4 h 143"/>
                  <a:gd name="T50" fmla="*/ 23 w 178"/>
                  <a:gd name="T51" fmla="*/ 3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Freeform 154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1 w 132"/>
                  <a:gd name="T1" fmla="*/ 0 h 181"/>
                  <a:gd name="T2" fmla="*/ 7 w 132"/>
                  <a:gd name="T3" fmla="*/ 0 h 181"/>
                  <a:gd name="T4" fmla="*/ 6 w 132"/>
                  <a:gd name="T5" fmla="*/ 1 h 181"/>
                  <a:gd name="T6" fmla="*/ 5 w 132"/>
                  <a:gd name="T7" fmla="*/ 3 h 181"/>
                  <a:gd name="T8" fmla="*/ 3 w 132"/>
                  <a:gd name="T9" fmla="*/ 7 h 181"/>
                  <a:gd name="T10" fmla="*/ 1 w 132"/>
                  <a:gd name="T11" fmla="*/ 11 h 181"/>
                  <a:gd name="T12" fmla="*/ 0 w 132"/>
                  <a:gd name="T13" fmla="*/ 15 h 181"/>
                  <a:gd name="T14" fmla="*/ 1 w 132"/>
                  <a:gd name="T15" fmla="*/ 19 h 181"/>
                  <a:gd name="T16" fmla="*/ 3 w 132"/>
                  <a:gd name="T17" fmla="*/ 21 h 181"/>
                  <a:gd name="T18" fmla="*/ 8 w 132"/>
                  <a:gd name="T19" fmla="*/ 22 h 181"/>
                  <a:gd name="T20" fmla="*/ 14 w 132"/>
                  <a:gd name="T21" fmla="*/ 21 h 181"/>
                  <a:gd name="T22" fmla="*/ 16 w 132"/>
                  <a:gd name="T23" fmla="*/ 19 h 181"/>
                  <a:gd name="T24" fmla="*/ 17 w 132"/>
                  <a:gd name="T25" fmla="*/ 15 h 181"/>
                  <a:gd name="T26" fmla="*/ 16 w 132"/>
                  <a:gd name="T27" fmla="*/ 11 h 181"/>
                  <a:gd name="T28" fmla="*/ 15 w 132"/>
                  <a:gd name="T29" fmla="*/ 7 h 181"/>
                  <a:gd name="T30" fmla="*/ 13 w 132"/>
                  <a:gd name="T31" fmla="*/ 3 h 181"/>
                  <a:gd name="T32" fmla="*/ 11 w 132"/>
                  <a:gd name="T33" fmla="*/ 1 h 181"/>
                  <a:gd name="T34" fmla="*/ 1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Freeform 15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 w 177"/>
                  <a:gd name="T1" fmla="*/ 1 h 144"/>
                  <a:gd name="T2" fmla="*/ 0 w 177"/>
                  <a:gd name="T3" fmla="*/ 4 h 144"/>
                  <a:gd name="T4" fmla="*/ 0 w 177"/>
                  <a:gd name="T5" fmla="*/ 5 h 144"/>
                  <a:gd name="T6" fmla="*/ 2 w 177"/>
                  <a:gd name="T7" fmla="*/ 7 h 144"/>
                  <a:gd name="T8" fmla="*/ 4 w 177"/>
                  <a:gd name="T9" fmla="*/ 11 h 144"/>
                  <a:gd name="T10" fmla="*/ 7 w 177"/>
                  <a:gd name="T11" fmla="*/ 14 h 144"/>
                  <a:gd name="T12" fmla="*/ 10 w 177"/>
                  <a:gd name="T13" fmla="*/ 17 h 144"/>
                  <a:gd name="T14" fmla="*/ 13 w 177"/>
                  <a:gd name="T15" fmla="*/ 18 h 144"/>
                  <a:gd name="T16" fmla="*/ 17 w 177"/>
                  <a:gd name="T17" fmla="*/ 18 h 144"/>
                  <a:gd name="T18" fmla="*/ 20 w 177"/>
                  <a:gd name="T19" fmla="*/ 14 h 144"/>
                  <a:gd name="T20" fmla="*/ 21 w 177"/>
                  <a:gd name="T21" fmla="*/ 11 h 144"/>
                  <a:gd name="T22" fmla="*/ 22 w 177"/>
                  <a:gd name="T23" fmla="*/ 9 h 144"/>
                  <a:gd name="T24" fmla="*/ 22 w 177"/>
                  <a:gd name="T25" fmla="*/ 7 h 144"/>
                  <a:gd name="T26" fmla="*/ 21 w 177"/>
                  <a:gd name="T27" fmla="*/ 5 h 144"/>
                  <a:gd name="T28" fmla="*/ 20 w 177"/>
                  <a:gd name="T29" fmla="*/ 4 h 144"/>
                  <a:gd name="T30" fmla="*/ 18 w 177"/>
                  <a:gd name="T31" fmla="*/ 3 h 144"/>
                  <a:gd name="T32" fmla="*/ 16 w 177"/>
                  <a:gd name="T33" fmla="*/ 2 h 144"/>
                  <a:gd name="T34" fmla="*/ 14 w 177"/>
                  <a:gd name="T35" fmla="*/ 1 h 144"/>
                  <a:gd name="T36" fmla="*/ 12 w 177"/>
                  <a:gd name="T37" fmla="*/ 1 h 144"/>
                  <a:gd name="T38" fmla="*/ 10 w 177"/>
                  <a:gd name="T39" fmla="*/ 1 h 144"/>
                  <a:gd name="T40" fmla="*/ 7 w 177"/>
                  <a:gd name="T41" fmla="*/ 1 h 144"/>
                  <a:gd name="T42" fmla="*/ 6 w 177"/>
                  <a:gd name="T43" fmla="*/ 0 h 144"/>
                  <a:gd name="T44" fmla="*/ 4 w 177"/>
                  <a:gd name="T45" fmla="*/ 0 h 144"/>
                  <a:gd name="T46" fmla="*/ 3 w 177"/>
                  <a:gd name="T47" fmla="*/ 1 h 144"/>
                  <a:gd name="T48" fmla="*/ 2 w 177"/>
                  <a:gd name="T49" fmla="*/ 1 h 144"/>
                  <a:gd name="T50" fmla="*/ 1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Freeform 15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5 h 143"/>
                  <a:gd name="T2" fmla="*/ 2 w 180"/>
                  <a:gd name="T3" fmla="*/ 18 h 143"/>
                  <a:gd name="T4" fmla="*/ 3 w 180"/>
                  <a:gd name="T5" fmla="*/ 18 h 143"/>
                  <a:gd name="T6" fmla="*/ 3 w 180"/>
                  <a:gd name="T7" fmla="*/ 18 h 143"/>
                  <a:gd name="T8" fmla="*/ 5 w 180"/>
                  <a:gd name="T9" fmla="*/ 18 h 143"/>
                  <a:gd name="T10" fmla="*/ 6 w 180"/>
                  <a:gd name="T11" fmla="*/ 18 h 143"/>
                  <a:gd name="T12" fmla="*/ 8 w 180"/>
                  <a:gd name="T13" fmla="*/ 18 h 143"/>
                  <a:gd name="T14" fmla="*/ 10 w 180"/>
                  <a:gd name="T15" fmla="*/ 18 h 143"/>
                  <a:gd name="T16" fmla="*/ 13 w 180"/>
                  <a:gd name="T17" fmla="*/ 18 h 143"/>
                  <a:gd name="T18" fmla="*/ 15 w 180"/>
                  <a:gd name="T19" fmla="*/ 17 h 143"/>
                  <a:gd name="T20" fmla="*/ 17 w 180"/>
                  <a:gd name="T21" fmla="*/ 17 h 143"/>
                  <a:gd name="T22" fmla="*/ 19 w 180"/>
                  <a:gd name="T23" fmla="*/ 16 h 143"/>
                  <a:gd name="T24" fmla="*/ 21 w 180"/>
                  <a:gd name="T25" fmla="*/ 15 h 143"/>
                  <a:gd name="T26" fmla="*/ 22 w 180"/>
                  <a:gd name="T27" fmla="*/ 14 h 143"/>
                  <a:gd name="T28" fmla="*/ 23 w 180"/>
                  <a:gd name="T29" fmla="*/ 12 h 143"/>
                  <a:gd name="T30" fmla="*/ 23 w 180"/>
                  <a:gd name="T31" fmla="*/ 10 h 143"/>
                  <a:gd name="T32" fmla="*/ 22 w 180"/>
                  <a:gd name="T33" fmla="*/ 8 h 143"/>
                  <a:gd name="T34" fmla="*/ 21 w 180"/>
                  <a:gd name="T35" fmla="*/ 5 h 143"/>
                  <a:gd name="T36" fmla="*/ 18 w 180"/>
                  <a:gd name="T37" fmla="*/ 1 h 143"/>
                  <a:gd name="T38" fmla="*/ 14 w 180"/>
                  <a:gd name="T39" fmla="*/ 0 h 143"/>
                  <a:gd name="T40" fmla="*/ 11 w 180"/>
                  <a:gd name="T41" fmla="*/ 2 h 143"/>
                  <a:gd name="T42" fmla="*/ 7 w 180"/>
                  <a:gd name="T43" fmla="*/ 4 h 143"/>
                  <a:gd name="T44" fmla="*/ 5 w 180"/>
                  <a:gd name="T45" fmla="*/ 8 h 143"/>
                  <a:gd name="T46" fmla="*/ 2 w 180"/>
                  <a:gd name="T47" fmla="*/ 11 h 143"/>
                  <a:gd name="T48" fmla="*/ 1 w 180"/>
                  <a:gd name="T49" fmla="*/ 14 h 143"/>
                  <a:gd name="T50" fmla="*/ 0 w 180"/>
                  <a:gd name="T51" fmla="*/ 15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Freeform 15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3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3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Freeform 15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Freeform 16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4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3 h 58"/>
                  <a:gd name="T20" fmla="*/ 0 w 71"/>
                  <a:gd name="T21" fmla="*/ 5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16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9 w 71"/>
                  <a:gd name="T1" fmla="*/ 1 h 57"/>
                  <a:gd name="T2" fmla="*/ 9 w 71"/>
                  <a:gd name="T3" fmla="*/ 0 h 57"/>
                  <a:gd name="T4" fmla="*/ 8 w 71"/>
                  <a:gd name="T5" fmla="*/ 0 h 57"/>
                  <a:gd name="T6" fmla="*/ 7 w 71"/>
                  <a:gd name="T7" fmla="*/ 0 h 57"/>
                  <a:gd name="T8" fmla="*/ 5 w 71"/>
                  <a:gd name="T9" fmla="*/ 0 h 57"/>
                  <a:gd name="T10" fmla="*/ 4 w 71"/>
                  <a:gd name="T11" fmla="*/ 0 h 57"/>
                  <a:gd name="T12" fmla="*/ 2 w 71"/>
                  <a:gd name="T13" fmla="*/ 0 h 57"/>
                  <a:gd name="T14" fmla="*/ 1 w 71"/>
                  <a:gd name="T15" fmla="*/ 1 h 57"/>
                  <a:gd name="T16" fmla="*/ 0 w 71"/>
                  <a:gd name="T17" fmla="*/ 3 h 57"/>
                  <a:gd name="T18" fmla="*/ 1 w 71"/>
                  <a:gd name="T19" fmla="*/ 5 h 57"/>
                  <a:gd name="T20" fmla="*/ 2 w 71"/>
                  <a:gd name="T21" fmla="*/ 6 h 57"/>
                  <a:gd name="T22" fmla="*/ 4 w 71"/>
                  <a:gd name="T23" fmla="*/ 7 h 57"/>
                  <a:gd name="T24" fmla="*/ 5 w 71"/>
                  <a:gd name="T25" fmla="*/ 6 h 57"/>
                  <a:gd name="T26" fmla="*/ 7 w 71"/>
                  <a:gd name="T27" fmla="*/ 5 h 57"/>
                  <a:gd name="T28" fmla="*/ 8 w 71"/>
                  <a:gd name="T29" fmla="*/ 4 h 57"/>
                  <a:gd name="T30" fmla="*/ 8 w 71"/>
                  <a:gd name="T31" fmla="*/ 2 h 57"/>
                  <a:gd name="T32" fmla="*/ 9 w 71"/>
                  <a:gd name="T33" fmla="*/ 1 h 57"/>
                  <a:gd name="T34" fmla="*/ 9 w 71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Freeform 16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4 w 52"/>
                  <a:gd name="T1" fmla="*/ 0 h 73"/>
                  <a:gd name="T2" fmla="*/ 3 w 52"/>
                  <a:gd name="T3" fmla="*/ 0 h 73"/>
                  <a:gd name="T4" fmla="*/ 3 w 52"/>
                  <a:gd name="T5" fmla="*/ 0 h 73"/>
                  <a:gd name="T6" fmla="*/ 2 w 52"/>
                  <a:gd name="T7" fmla="*/ 1 h 73"/>
                  <a:gd name="T8" fmla="*/ 1 w 52"/>
                  <a:gd name="T9" fmla="*/ 2 h 73"/>
                  <a:gd name="T10" fmla="*/ 1 w 52"/>
                  <a:gd name="T11" fmla="*/ 4 h 73"/>
                  <a:gd name="T12" fmla="*/ 0 w 52"/>
                  <a:gd name="T13" fmla="*/ 6 h 73"/>
                  <a:gd name="T14" fmla="*/ 1 w 52"/>
                  <a:gd name="T15" fmla="*/ 7 h 73"/>
                  <a:gd name="T16" fmla="*/ 2 w 52"/>
                  <a:gd name="T17" fmla="*/ 8 h 73"/>
                  <a:gd name="T18" fmla="*/ 4 w 52"/>
                  <a:gd name="T19" fmla="*/ 9 h 73"/>
                  <a:gd name="T20" fmla="*/ 6 w 52"/>
                  <a:gd name="T21" fmla="*/ 8 h 73"/>
                  <a:gd name="T22" fmla="*/ 7 w 52"/>
                  <a:gd name="T23" fmla="*/ 7 h 73"/>
                  <a:gd name="T24" fmla="*/ 7 w 52"/>
                  <a:gd name="T25" fmla="*/ 6 h 73"/>
                  <a:gd name="T26" fmla="*/ 7 w 52"/>
                  <a:gd name="T27" fmla="*/ 4 h 73"/>
                  <a:gd name="T28" fmla="*/ 6 w 52"/>
                  <a:gd name="T29" fmla="*/ 2 h 73"/>
                  <a:gd name="T30" fmla="*/ 5 w 52"/>
                  <a:gd name="T31" fmla="*/ 1 h 73"/>
                  <a:gd name="T32" fmla="*/ 5 w 52"/>
                  <a:gd name="T33" fmla="*/ 0 h 73"/>
                  <a:gd name="T34" fmla="*/ 4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Freeform 16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1 h 57"/>
                  <a:gd name="T4" fmla="*/ 1 w 71"/>
                  <a:gd name="T5" fmla="*/ 1 h 57"/>
                  <a:gd name="T6" fmla="*/ 1 w 71"/>
                  <a:gd name="T7" fmla="*/ 2 h 57"/>
                  <a:gd name="T8" fmla="*/ 2 w 71"/>
                  <a:gd name="T9" fmla="*/ 4 h 57"/>
                  <a:gd name="T10" fmla="*/ 3 w 71"/>
                  <a:gd name="T11" fmla="*/ 5 h 57"/>
                  <a:gd name="T12" fmla="*/ 4 w 71"/>
                  <a:gd name="T13" fmla="*/ 6 h 57"/>
                  <a:gd name="T14" fmla="*/ 6 w 71"/>
                  <a:gd name="T15" fmla="*/ 7 h 57"/>
                  <a:gd name="T16" fmla="*/ 7 w 71"/>
                  <a:gd name="T17" fmla="*/ 6 h 57"/>
                  <a:gd name="T18" fmla="*/ 9 w 71"/>
                  <a:gd name="T19" fmla="*/ 5 h 57"/>
                  <a:gd name="T20" fmla="*/ 9 w 71"/>
                  <a:gd name="T21" fmla="*/ 3 h 57"/>
                  <a:gd name="T22" fmla="*/ 9 w 71"/>
                  <a:gd name="T23" fmla="*/ 1 h 57"/>
                  <a:gd name="T24" fmla="*/ 8 w 71"/>
                  <a:gd name="T25" fmla="*/ 0 h 57"/>
                  <a:gd name="T26" fmla="*/ 6 w 71"/>
                  <a:gd name="T27" fmla="*/ 0 h 57"/>
                  <a:gd name="T28" fmla="*/ 4 w 71"/>
                  <a:gd name="T29" fmla="*/ 0 h 57"/>
                  <a:gd name="T30" fmla="*/ 3 w 71"/>
                  <a:gd name="T31" fmla="*/ 0 h 57"/>
                  <a:gd name="T32" fmla="*/ 2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Freeform 16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5 h 57"/>
                  <a:gd name="T2" fmla="*/ 1 w 71"/>
                  <a:gd name="T3" fmla="*/ 7 h 57"/>
                  <a:gd name="T4" fmla="*/ 2 w 71"/>
                  <a:gd name="T5" fmla="*/ 7 h 57"/>
                  <a:gd name="T6" fmla="*/ 3 w 71"/>
                  <a:gd name="T7" fmla="*/ 7 h 57"/>
                  <a:gd name="T8" fmla="*/ 4 w 71"/>
                  <a:gd name="T9" fmla="*/ 7 h 57"/>
                  <a:gd name="T10" fmla="*/ 6 w 71"/>
                  <a:gd name="T11" fmla="*/ 6 h 57"/>
                  <a:gd name="T12" fmla="*/ 8 w 71"/>
                  <a:gd name="T13" fmla="*/ 6 h 57"/>
                  <a:gd name="T14" fmla="*/ 9 w 71"/>
                  <a:gd name="T15" fmla="*/ 5 h 57"/>
                  <a:gd name="T16" fmla="*/ 9 w 71"/>
                  <a:gd name="T17" fmla="*/ 4 h 57"/>
                  <a:gd name="T18" fmla="*/ 9 w 71"/>
                  <a:gd name="T19" fmla="*/ 2 h 57"/>
                  <a:gd name="T20" fmla="*/ 7 w 71"/>
                  <a:gd name="T21" fmla="*/ 0 h 57"/>
                  <a:gd name="T22" fmla="*/ 6 w 71"/>
                  <a:gd name="T23" fmla="*/ 0 h 57"/>
                  <a:gd name="T24" fmla="*/ 4 w 71"/>
                  <a:gd name="T25" fmla="*/ 0 h 57"/>
                  <a:gd name="T26" fmla="*/ 3 w 71"/>
                  <a:gd name="T27" fmla="*/ 1 h 57"/>
                  <a:gd name="T28" fmla="*/ 2 w 71"/>
                  <a:gd name="T29" fmla="*/ 2 h 57"/>
                  <a:gd name="T30" fmla="*/ 1 w 71"/>
                  <a:gd name="T31" fmla="*/ 4 h 57"/>
                  <a:gd name="T32" fmla="*/ 1 w 71"/>
                  <a:gd name="T33" fmla="*/ 5 h 57"/>
                  <a:gd name="T34" fmla="*/ 0 w 71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" name="Freeform 16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2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2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Freeform 16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Freeform 16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3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2 h 58"/>
                  <a:gd name="T20" fmla="*/ 0 w 71"/>
                  <a:gd name="T21" fmla="*/ 4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5" name="Freeform 16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0 w 72"/>
                  <a:gd name="T1" fmla="*/ 2 h 56"/>
                  <a:gd name="T2" fmla="*/ 9 w 72"/>
                  <a:gd name="T3" fmla="*/ 0 h 56"/>
                  <a:gd name="T4" fmla="*/ 8 w 72"/>
                  <a:gd name="T5" fmla="*/ 0 h 56"/>
                  <a:gd name="T6" fmla="*/ 7 w 72"/>
                  <a:gd name="T7" fmla="*/ 0 h 56"/>
                  <a:gd name="T8" fmla="*/ 6 w 72"/>
                  <a:gd name="T9" fmla="*/ 0 h 56"/>
                  <a:gd name="T10" fmla="*/ 4 w 72"/>
                  <a:gd name="T11" fmla="*/ 1 h 56"/>
                  <a:gd name="T12" fmla="*/ 2 w 72"/>
                  <a:gd name="T13" fmla="*/ 1 h 56"/>
                  <a:gd name="T14" fmla="*/ 1 w 72"/>
                  <a:gd name="T15" fmla="*/ 2 h 56"/>
                  <a:gd name="T16" fmla="*/ 0 w 72"/>
                  <a:gd name="T17" fmla="*/ 4 h 56"/>
                  <a:gd name="T18" fmla="*/ 1 w 72"/>
                  <a:gd name="T19" fmla="*/ 6 h 56"/>
                  <a:gd name="T20" fmla="*/ 3 w 72"/>
                  <a:gd name="T21" fmla="*/ 7 h 56"/>
                  <a:gd name="T22" fmla="*/ 4 w 72"/>
                  <a:gd name="T23" fmla="*/ 7 h 56"/>
                  <a:gd name="T24" fmla="*/ 5 w 72"/>
                  <a:gd name="T25" fmla="*/ 7 h 56"/>
                  <a:gd name="T26" fmla="*/ 7 w 72"/>
                  <a:gd name="T27" fmla="*/ 6 h 56"/>
                  <a:gd name="T28" fmla="*/ 8 w 72"/>
                  <a:gd name="T29" fmla="*/ 5 h 56"/>
                  <a:gd name="T30" fmla="*/ 9 w 72"/>
                  <a:gd name="T31" fmla="*/ 3 h 56"/>
                  <a:gd name="T32" fmla="*/ 10 w 72"/>
                  <a:gd name="T33" fmla="*/ 2 h 56"/>
                  <a:gd name="T34" fmla="*/ 10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6" name="Freeform 17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4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2 h 72"/>
                  <a:gd name="T8" fmla="*/ 1 w 53"/>
                  <a:gd name="T9" fmla="*/ 3 h 72"/>
                  <a:gd name="T10" fmla="*/ 0 w 53"/>
                  <a:gd name="T11" fmla="*/ 5 h 72"/>
                  <a:gd name="T12" fmla="*/ 0 w 53"/>
                  <a:gd name="T13" fmla="*/ 7 h 72"/>
                  <a:gd name="T14" fmla="*/ 0 w 53"/>
                  <a:gd name="T15" fmla="*/ 8 h 72"/>
                  <a:gd name="T16" fmla="*/ 1 w 53"/>
                  <a:gd name="T17" fmla="*/ 9 h 72"/>
                  <a:gd name="T18" fmla="*/ 3 w 53"/>
                  <a:gd name="T19" fmla="*/ 10 h 72"/>
                  <a:gd name="T20" fmla="*/ 5 w 53"/>
                  <a:gd name="T21" fmla="*/ 9 h 72"/>
                  <a:gd name="T22" fmla="*/ 6 w 53"/>
                  <a:gd name="T23" fmla="*/ 8 h 72"/>
                  <a:gd name="T24" fmla="*/ 6 w 53"/>
                  <a:gd name="T25" fmla="*/ 7 h 72"/>
                  <a:gd name="T26" fmla="*/ 6 w 53"/>
                  <a:gd name="T27" fmla="*/ 5 h 72"/>
                  <a:gd name="T28" fmla="*/ 5 w 53"/>
                  <a:gd name="T29" fmla="*/ 3 h 72"/>
                  <a:gd name="T30" fmla="*/ 5 w 53"/>
                  <a:gd name="T31" fmla="*/ 2 h 72"/>
                  <a:gd name="T32" fmla="*/ 4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7" name="Freeform 17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2 h 56"/>
                  <a:gd name="T4" fmla="*/ 1 w 71"/>
                  <a:gd name="T5" fmla="*/ 2 h 56"/>
                  <a:gd name="T6" fmla="*/ 1 w 71"/>
                  <a:gd name="T7" fmla="*/ 3 h 56"/>
                  <a:gd name="T8" fmla="*/ 2 w 71"/>
                  <a:gd name="T9" fmla="*/ 5 h 56"/>
                  <a:gd name="T10" fmla="*/ 3 w 71"/>
                  <a:gd name="T11" fmla="*/ 6 h 56"/>
                  <a:gd name="T12" fmla="*/ 4 w 71"/>
                  <a:gd name="T13" fmla="*/ 7 h 56"/>
                  <a:gd name="T14" fmla="*/ 6 w 71"/>
                  <a:gd name="T15" fmla="*/ 7 h 56"/>
                  <a:gd name="T16" fmla="*/ 7 w 71"/>
                  <a:gd name="T17" fmla="*/ 7 h 56"/>
                  <a:gd name="T18" fmla="*/ 9 w 71"/>
                  <a:gd name="T19" fmla="*/ 6 h 56"/>
                  <a:gd name="T20" fmla="*/ 9 w 71"/>
                  <a:gd name="T21" fmla="*/ 4 h 56"/>
                  <a:gd name="T22" fmla="*/ 9 w 71"/>
                  <a:gd name="T23" fmla="*/ 2 h 56"/>
                  <a:gd name="T24" fmla="*/ 8 w 71"/>
                  <a:gd name="T25" fmla="*/ 1 h 56"/>
                  <a:gd name="T26" fmla="*/ 6 w 71"/>
                  <a:gd name="T27" fmla="*/ 1 h 56"/>
                  <a:gd name="T28" fmla="*/ 4 w 71"/>
                  <a:gd name="T29" fmla="*/ 0 h 56"/>
                  <a:gd name="T30" fmla="*/ 3 w 71"/>
                  <a:gd name="T31" fmla="*/ 0 h 56"/>
                  <a:gd name="T32" fmla="*/ 2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8" name="Freeform 17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5 h 57"/>
                  <a:gd name="T2" fmla="*/ 1 w 72"/>
                  <a:gd name="T3" fmla="*/ 7 h 57"/>
                  <a:gd name="T4" fmla="*/ 2 w 72"/>
                  <a:gd name="T5" fmla="*/ 7 h 57"/>
                  <a:gd name="T6" fmla="*/ 3 w 72"/>
                  <a:gd name="T7" fmla="*/ 7 h 57"/>
                  <a:gd name="T8" fmla="*/ 4 w 72"/>
                  <a:gd name="T9" fmla="*/ 7 h 57"/>
                  <a:gd name="T10" fmla="*/ 6 w 72"/>
                  <a:gd name="T11" fmla="*/ 6 h 57"/>
                  <a:gd name="T12" fmla="*/ 8 w 72"/>
                  <a:gd name="T13" fmla="*/ 6 h 57"/>
                  <a:gd name="T14" fmla="*/ 9 w 72"/>
                  <a:gd name="T15" fmla="*/ 5 h 57"/>
                  <a:gd name="T16" fmla="*/ 10 w 72"/>
                  <a:gd name="T17" fmla="*/ 3 h 57"/>
                  <a:gd name="T18" fmla="*/ 9 w 72"/>
                  <a:gd name="T19" fmla="*/ 2 h 57"/>
                  <a:gd name="T20" fmla="*/ 7 w 72"/>
                  <a:gd name="T21" fmla="*/ 0 h 57"/>
                  <a:gd name="T22" fmla="*/ 6 w 72"/>
                  <a:gd name="T23" fmla="*/ 0 h 57"/>
                  <a:gd name="T24" fmla="*/ 5 w 72"/>
                  <a:gd name="T25" fmla="*/ 0 h 57"/>
                  <a:gd name="T26" fmla="*/ 3 w 72"/>
                  <a:gd name="T27" fmla="*/ 1 h 57"/>
                  <a:gd name="T28" fmla="*/ 2 w 72"/>
                  <a:gd name="T29" fmla="*/ 2 h 57"/>
                  <a:gd name="T30" fmla="*/ 1 w 72"/>
                  <a:gd name="T31" fmla="*/ 4 h 57"/>
                  <a:gd name="T32" fmla="*/ 1 w 72"/>
                  <a:gd name="T33" fmla="*/ 5 h 57"/>
                  <a:gd name="T34" fmla="*/ 0 w 72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9" name="Freeform 17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 w 23"/>
                  <a:gd name="T1" fmla="*/ 3 h 24"/>
                  <a:gd name="T2" fmla="*/ 0 w 23"/>
                  <a:gd name="T3" fmla="*/ 3 h 24"/>
                  <a:gd name="T4" fmla="*/ 0 w 23"/>
                  <a:gd name="T5" fmla="*/ 3 h 24"/>
                  <a:gd name="T6" fmla="*/ 0 w 23"/>
                  <a:gd name="T7" fmla="*/ 3 h 24"/>
                  <a:gd name="T8" fmla="*/ 0 w 23"/>
                  <a:gd name="T9" fmla="*/ 2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1 w 23"/>
                  <a:gd name="T17" fmla="*/ 0 h 24"/>
                  <a:gd name="T18" fmla="*/ 2 w 23"/>
                  <a:gd name="T19" fmla="*/ 1 h 24"/>
                  <a:gd name="T20" fmla="*/ 2 w 23"/>
                  <a:gd name="T21" fmla="*/ 1 h 24"/>
                  <a:gd name="T22" fmla="*/ 2 w 23"/>
                  <a:gd name="T23" fmla="*/ 1 h 24"/>
                  <a:gd name="T24" fmla="*/ 2 w 23"/>
                  <a:gd name="T25" fmla="*/ 2 h 24"/>
                  <a:gd name="T26" fmla="*/ 2 w 23"/>
                  <a:gd name="T27" fmla="*/ 3 h 24"/>
                  <a:gd name="T28" fmla="*/ 2 w 23"/>
                  <a:gd name="T29" fmla="*/ 3 h 24"/>
                  <a:gd name="T30" fmla="*/ 2 w 23"/>
                  <a:gd name="T31" fmla="*/ 3 h 24"/>
                  <a:gd name="T32" fmla="*/ 1 w 23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Freeform 17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2" name="Freeform 17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8 w 72"/>
                  <a:gd name="T1" fmla="*/ 7 h 58"/>
                  <a:gd name="T2" fmla="*/ 8 w 72"/>
                  <a:gd name="T3" fmla="*/ 5 h 58"/>
                  <a:gd name="T4" fmla="*/ 8 w 72"/>
                  <a:gd name="T5" fmla="*/ 5 h 58"/>
                  <a:gd name="T6" fmla="*/ 8 w 72"/>
                  <a:gd name="T7" fmla="*/ 4 h 58"/>
                  <a:gd name="T8" fmla="*/ 7 w 72"/>
                  <a:gd name="T9" fmla="*/ 3 h 58"/>
                  <a:gd name="T10" fmla="*/ 6 w 72"/>
                  <a:gd name="T11" fmla="*/ 1 h 58"/>
                  <a:gd name="T12" fmla="*/ 4 w 72"/>
                  <a:gd name="T13" fmla="*/ 0 h 58"/>
                  <a:gd name="T14" fmla="*/ 3 w 72"/>
                  <a:gd name="T15" fmla="*/ 0 h 58"/>
                  <a:gd name="T16" fmla="*/ 2 w 72"/>
                  <a:gd name="T17" fmla="*/ 0 h 58"/>
                  <a:gd name="T18" fmla="*/ 0 w 72"/>
                  <a:gd name="T19" fmla="*/ 1 h 58"/>
                  <a:gd name="T20" fmla="*/ 0 w 72"/>
                  <a:gd name="T21" fmla="*/ 3 h 58"/>
                  <a:gd name="T22" fmla="*/ 0 w 72"/>
                  <a:gd name="T23" fmla="*/ 5 h 58"/>
                  <a:gd name="T24" fmla="*/ 1 w 72"/>
                  <a:gd name="T25" fmla="*/ 6 h 58"/>
                  <a:gd name="T26" fmla="*/ 3 w 72"/>
                  <a:gd name="T27" fmla="*/ 6 h 58"/>
                  <a:gd name="T28" fmla="*/ 4 w 72"/>
                  <a:gd name="T29" fmla="*/ 7 h 58"/>
                  <a:gd name="T30" fmla="*/ 6 w 72"/>
                  <a:gd name="T31" fmla="*/ 7 h 58"/>
                  <a:gd name="T32" fmla="*/ 7 w 72"/>
                  <a:gd name="T33" fmla="*/ 7 h 58"/>
                  <a:gd name="T34" fmla="*/ 8 w 72"/>
                  <a:gd name="T35" fmla="*/ 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3" name="Freeform 17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8 w 72"/>
                  <a:gd name="T1" fmla="*/ 2 h 56"/>
                  <a:gd name="T2" fmla="*/ 8 w 72"/>
                  <a:gd name="T3" fmla="*/ 0 h 56"/>
                  <a:gd name="T4" fmla="*/ 7 w 72"/>
                  <a:gd name="T5" fmla="*/ 0 h 56"/>
                  <a:gd name="T6" fmla="*/ 6 w 72"/>
                  <a:gd name="T7" fmla="*/ 0 h 56"/>
                  <a:gd name="T8" fmla="*/ 4 w 72"/>
                  <a:gd name="T9" fmla="*/ 0 h 56"/>
                  <a:gd name="T10" fmla="*/ 3 w 72"/>
                  <a:gd name="T11" fmla="*/ 1 h 56"/>
                  <a:gd name="T12" fmla="*/ 1 w 72"/>
                  <a:gd name="T13" fmla="*/ 1 h 56"/>
                  <a:gd name="T14" fmla="*/ 0 w 72"/>
                  <a:gd name="T15" fmla="*/ 2 h 56"/>
                  <a:gd name="T16" fmla="*/ 0 w 72"/>
                  <a:gd name="T17" fmla="*/ 4 h 56"/>
                  <a:gd name="T18" fmla="*/ 0 w 72"/>
                  <a:gd name="T19" fmla="*/ 6 h 56"/>
                  <a:gd name="T20" fmla="*/ 2 w 72"/>
                  <a:gd name="T21" fmla="*/ 7 h 56"/>
                  <a:gd name="T22" fmla="*/ 3 w 72"/>
                  <a:gd name="T23" fmla="*/ 8 h 56"/>
                  <a:gd name="T24" fmla="*/ 4 w 72"/>
                  <a:gd name="T25" fmla="*/ 7 h 56"/>
                  <a:gd name="T26" fmla="*/ 6 w 72"/>
                  <a:gd name="T27" fmla="*/ 6 h 56"/>
                  <a:gd name="T28" fmla="*/ 7 w 72"/>
                  <a:gd name="T29" fmla="*/ 5 h 56"/>
                  <a:gd name="T30" fmla="*/ 8 w 72"/>
                  <a:gd name="T31" fmla="*/ 3 h 56"/>
                  <a:gd name="T32" fmla="*/ 8 w 72"/>
                  <a:gd name="T33" fmla="*/ 2 h 56"/>
                  <a:gd name="T34" fmla="*/ 8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4" name="Freeform 17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4 w 53"/>
                  <a:gd name="T1" fmla="*/ 0 h 72"/>
                  <a:gd name="T2" fmla="*/ 3 w 53"/>
                  <a:gd name="T3" fmla="*/ 0 h 72"/>
                  <a:gd name="T4" fmla="*/ 3 w 53"/>
                  <a:gd name="T5" fmla="*/ 1 h 72"/>
                  <a:gd name="T6" fmla="*/ 2 w 53"/>
                  <a:gd name="T7" fmla="*/ 2 h 72"/>
                  <a:gd name="T8" fmla="*/ 1 w 53"/>
                  <a:gd name="T9" fmla="*/ 3 h 72"/>
                  <a:gd name="T10" fmla="*/ 1 w 53"/>
                  <a:gd name="T11" fmla="*/ 5 h 72"/>
                  <a:gd name="T12" fmla="*/ 0 w 53"/>
                  <a:gd name="T13" fmla="*/ 7 h 72"/>
                  <a:gd name="T14" fmla="*/ 1 w 53"/>
                  <a:gd name="T15" fmla="*/ 8 h 72"/>
                  <a:gd name="T16" fmla="*/ 2 w 53"/>
                  <a:gd name="T17" fmla="*/ 9 h 72"/>
                  <a:gd name="T18" fmla="*/ 4 w 53"/>
                  <a:gd name="T19" fmla="*/ 10 h 72"/>
                  <a:gd name="T20" fmla="*/ 6 w 53"/>
                  <a:gd name="T21" fmla="*/ 9 h 72"/>
                  <a:gd name="T22" fmla="*/ 7 w 53"/>
                  <a:gd name="T23" fmla="*/ 8 h 72"/>
                  <a:gd name="T24" fmla="*/ 7 w 53"/>
                  <a:gd name="T25" fmla="*/ 7 h 72"/>
                  <a:gd name="T26" fmla="*/ 7 w 53"/>
                  <a:gd name="T27" fmla="*/ 5 h 72"/>
                  <a:gd name="T28" fmla="*/ 6 w 53"/>
                  <a:gd name="T29" fmla="*/ 3 h 72"/>
                  <a:gd name="T30" fmla="*/ 5 w 53"/>
                  <a:gd name="T31" fmla="*/ 2 h 72"/>
                  <a:gd name="T32" fmla="*/ 5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5" name="Freeform 17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2 h 57"/>
                  <a:gd name="T4" fmla="*/ 0 w 72"/>
                  <a:gd name="T5" fmla="*/ 2 h 57"/>
                  <a:gd name="T6" fmla="*/ 0 w 72"/>
                  <a:gd name="T7" fmla="*/ 3 h 57"/>
                  <a:gd name="T8" fmla="*/ 1 w 72"/>
                  <a:gd name="T9" fmla="*/ 5 h 57"/>
                  <a:gd name="T10" fmla="*/ 2 w 72"/>
                  <a:gd name="T11" fmla="*/ 6 h 57"/>
                  <a:gd name="T12" fmla="*/ 4 w 72"/>
                  <a:gd name="T13" fmla="*/ 7 h 57"/>
                  <a:gd name="T14" fmla="*/ 5 w 72"/>
                  <a:gd name="T15" fmla="*/ 8 h 57"/>
                  <a:gd name="T16" fmla="*/ 6 w 72"/>
                  <a:gd name="T17" fmla="*/ 7 h 57"/>
                  <a:gd name="T18" fmla="*/ 8 w 72"/>
                  <a:gd name="T19" fmla="*/ 6 h 57"/>
                  <a:gd name="T20" fmla="*/ 8 w 72"/>
                  <a:gd name="T21" fmla="*/ 4 h 57"/>
                  <a:gd name="T22" fmla="*/ 8 w 72"/>
                  <a:gd name="T23" fmla="*/ 2 h 57"/>
                  <a:gd name="T24" fmla="*/ 7 w 72"/>
                  <a:gd name="T25" fmla="*/ 1 h 57"/>
                  <a:gd name="T26" fmla="*/ 5 w 72"/>
                  <a:gd name="T27" fmla="*/ 1 h 57"/>
                  <a:gd name="T28" fmla="*/ 4 w 72"/>
                  <a:gd name="T29" fmla="*/ 0 h 57"/>
                  <a:gd name="T30" fmla="*/ 2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6" name="Freeform 18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6 h 58"/>
                  <a:gd name="T2" fmla="*/ 0 w 72"/>
                  <a:gd name="T3" fmla="*/ 8 h 58"/>
                  <a:gd name="T4" fmla="*/ 1 w 72"/>
                  <a:gd name="T5" fmla="*/ 8 h 58"/>
                  <a:gd name="T6" fmla="*/ 2 w 72"/>
                  <a:gd name="T7" fmla="*/ 8 h 58"/>
                  <a:gd name="T8" fmla="*/ 4 w 72"/>
                  <a:gd name="T9" fmla="*/ 8 h 58"/>
                  <a:gd name="T10" fmla="*/ 5 w 72"/>
                  <a:gd name="T11" fmla="*/ 7 h 58"/>
                  <a:gd name="T12" fmla="*/ 7 w 72"/>
                  <a:gd name="T13" fmla="*/ 7 h 58"/>
                  <a:gd name="T14" fmla="*/ 8 w 72"/>
                  <a:gd name="T15" fmla="*/ 6 h 58"/>
                  <a:gd name="T16" fmla="*/ 8 w 72"/>
                  <a:gd name="T17" fmla="*/ 4 h 58"/>
                  <a:gd name="T18" fmla="*/ 8 w 72"/>
                  <a:gd name="T19" fmla="*/ 2 h 58"/>
                  <a:gd name="T20" fmla="*/ 6 w 72"/>
                  <a:gd name="T21" fmla="*/ 1 h 58"/>
                  <a:gd name="T22" fmla="*/ 5 w 72"/>
                  <a:gd name="T23" fmla="*/ 0 h 58"/>
                  <a:gd name="T24" fmla="*/ 4 w 72"/>
                  <a:gd name="T25" fmla="*/ 1 h 58"/>
                  <a:gd name="T26" fmla="*/ 2 w 72"/>
                  <a:gd name="T27" fmla="*/ 2 h 58"/>
                  <a:gd name="T28" fmla="*/ 1 w 72"/>
                  <a:gd name="T29" fmla="*/ 3 h 58"/>
                  <a:gd name="T30" fmla="*/ 0 w 72"/>
                  <a:gd name="T31" fmla="*/ 5 h 58"/>
                  <a:gd name="T32" fmla="*/ 0 w 72"/>
                  <a:gd name="T33" fmla="*/ 6 h 58"/>
                  <a:gd name="T34" fmla="*/ 0 w 72"/>
                  <a:gd name="T35" fmla="*/ 6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7" name="Freeform 18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8 w 144"/>
                  <a:gd name="T1" fmla="*/ 0 h 167"/>
                  <a:gd name="T2" fmla="*/ 18 w 144"/>
                  <a:gd name="T3" fmla="*/ 4 h 167"/>
                  <a:gd name="T4" fmla="*/ 18 w 144"/>
                  <a:gd name="T5" fmla="*/ 8 h 167"/>
                  <a:gd name="T6" fmla="*/ 17 w 144"/>
                  <a:gd name="T7" fmla="*/ 11 h 167"/>
                  <a:gd name="T8" fmla="*/ 15 w 144"/>
                  <a:gd name="T9" fmla="*/ 14 h 167"/>
                  <a:gd name="T10" fmla="*/ 13 w 144"/>
                  <a:gd name="T11" fmla="*/ 17 h 167"/>
                  <a:gd name="T12" fmla="*/ 11 w 144"/>
                  <a:gd name="T13" fmla="*/ 19 h 167"/>
                  <a:gd name="T14" fmla="*/ 8 w 144"/>
                  <a:gd name="T15" fmla="*/ 21 h 167"/>
                  <a:gd name="T16" fmla="*/ 5 w 144"/>
                  <a:gd name="T17" fmla="*/ 21 h 167"/>
                  <a:gd name="T18" fmla="*/ 2 w 144"/>
                  <a:gd name="T19" fmla="*/ 21 h 167"/>
                  <a:gd name="T20" fmla="*/ 1 w 144"/>
                  <a:gd name="T21" fmla="*/ 19 h 167"/>
                  <a:gd name="T22" fmla="*/ 0 w 144"/>
                  <a:gd name="T23" fmla="*/ 18 h 167"/>
                  <a:gd name="T24" fmla="*/ 1 w 144"/>
                  <a:gd name="T25" fmla="*/ 16 h 167"/>
                  <a:gd name="T26" fmla="*/ 2 w 144"/>
                  <a:gd name="T27" fmla="*/ 14 h 167"/>
                  <a:gd name="T28" fmla="*/ 3 w 144"/>
                  <a:gd name="T29" fmla="*/ 12 h 167"/>
                  <a:gd name="T30" fmla="*/ 6 w 144"/>
                  <a:gd name="T31" fmla="*/ 11 h 167"/>
                  <a:gd name="T32" fmla="*/ 8 w 144"/>
                  <a:gd name="T33" fmla="*/ 11 h 167"/>
                  <a:gd name="T34" fmla="*/ 10 w 144"/>
                  <a:gd name="T35" fmla="*/ 10 h 167"/>
                  <a:gd name="T36" fmla="*/ 12 w 144"/>
                  <a:gd name="T37" fmla="*/ 9 h 167"/>
                  <a:gd name="T38" fmla="*/ 14 w 144"/>
                  <a:gd name="T39" fmla="*/ 8 h 167"/>
                  <a:gd name="T40" fmla="*/ 16 w 144"/>
                  <a:gd name="T41" fmla="*/ 6 h 167"/>
                  <a:gd name="T42" fmla="*/ 17 w 144"/>
                  <a:gd name="T43" fmla="*/ 4 h 167"/>
                  <a:gd name="T44" fmla="*/ 18 w 144"/>
                  <a:gd name="T45" fmla="*/ 2 h 167"/>
                  <a:gd name="T46" fmla="*/ 18 w 144"/>
                  <a:gd name="T47" fmla="*/ 1 h 167"/>
                  <a:gd name="T48" fmla="*/ 18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8" name="Freeform 18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6 w 204"/>
                  <a:gd name="T1" fmla="*/ 0 h 82"/>
                  <a:gd name="T2" fmla="*/ 25 w 204"/>
                  <a:gd name="T3" fmla="*/ 1 h 82"/>
                  <a:gd name="T4" fmla="*/ 24 w 204"/>
                  <a:gd name="T5" fmla="*/ 2 h 82"/>
                  <a:gd name="T6" fmla="*/ 22 w 204"/>
                  <a:gd name="T7" fmla="*/ 3 h 82"/>
                  <a:gd name="T8" fmla="*/ 21 w 204"/>
                  <a:gd name="T9" fmla="*/ 5 h 82"/>
                  <a:gd name="T10" fmla="*/ 19 w 204"/>
                  <a:gd name="T11" fmla="*/ 6 h 82"/>
                  <a:gd name="T12" fmla="*/ 18 w 204"/>
                  <a:gd name="T13" fmla="*/ 7 h 82"/>
                  <a:gd name="T14" fmla="*/ 16 w 204"/>
                  <a:gd name="T15" fmla="*/ 8 h 82"/>
                  <a:gd name="T16" fmla="*/ 15 w 204"/>
                  <a:gd name="T17" fmla="*/ 8 h 82"/>
                  <a:gd name="T18" fmla="*/ 13 w 204"/>
                  <a:gd name="T19" fmla="*/ 9 h 82"/>
                  <a:gd name="T20" fmla="*/ 11 w 204"/>
                  <a:gd name="T21" fmla="*/ 9 h 82"/>
                  <a:gd name="T22" fmla="*/ 10 w 204"/>
                  <a:gd name="T23" fmla="*/ 10 h 82"/>
                  <a:gd name="T24" fmla="*/ 8 w 204"/>
                  <a:gd name="T25" fmla="*/ 10 h 82"/>
                  <a:gd name="T26" fmla="*/ 6 w 204"/>
                  <a:gd name="T27" fmla="*/ 10 h 82"/>
                  <a:gd name="T28" fmla="*/ 5 w 204"/>
                  <a:gd name="T29" fmla="*/ 9 h 82"/>
                  <a:gd name="T30" fmla="*/ 4 w 204"/>
                  <a:gd name="T31" fmla="*/ 8 h 82"/>
                  <a:gd name="T32" fmla="*/ 2 w 204"/>
                  <a:gd name="T33" fmla="*/ 8 h 82"/>
                  <a:gd name="T34" fmla="*/ 1 w 204"/>
                  <a:gd name="T35" fmla="*/ 5 h 82"/>
                  <a:gd name="T36" fmla="*/ 0 w 204"/>
                  <a:gd name="T37" fmla="*/ 4 h 82"/>
                  <a:gd name="T38" fmla="*/ 1 w 204"/>
                  <a:gd name="T39" fmla="*/ 2 h 82"/>
                  <a:gd name="T40" fmla="*/ 3 w 204"/>
                  <a:gd name="T41" fmla="*/ 1 h 82"/>
                  <a:gd name="T42" fmla="*/ 5 w 204"/>
                  <a:gd name="T43" fmla="*/ 0 h 82"/>
                  <a:gd name="T44" fmla="*/ 7 w 204"/>
                  <a:gd name="T45" fmla="*/ 0 h 82"/>
                  <a:gd name="T46" fmla="*/ 9 w 204"/>
                  <a:gd name="T47" fmla="*/ 0 h 82"/>
                  <a:gd name="T48" fmla="*/ 12 w 204"/>
                  <a:gd name="T49" fmla="*/ 1 h 82"/>
                  <a:gd name="T50" fmla="*/ 14 w 204"/>
                  <a:gd name="T51" fmla="*/ 2 h 82"/>
                  <a:gd name="T52" fmla="*/ 16 w 204"/>
                  <a:gd name="T53" fmla="*/ 3 h 82"/>
                  <a:gd name="T54" fmla="*/ 18 w 204"/>
                  <a:gd name="T55" fmla="*/ 2 h 82"/>
                  <a:gd name="T56" fmla="*/ 20 w 204"/>
                  <a:gd name="T57" fmla="*/ 2 h 82"/>
                  <a:gd name="T58" fmla="*/ 23 w 204"/>
                  <a:gd name="T59" fmla="*/ 1 h 82"/>
                  <a:gd name="T60" fmla="*/ 24 w 204"/>
                  <a:gd name="T61" fmla="*/ 0 h 82"/>
                  <a:gd name="T62" fmla="*/ 25 w 204"/>
                  <a:gd name="T63" fmla="*/ 0 h 82"/>
                  <a:gd name="T64" fmla="*/ 26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9" name="Freeform 18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3 w 84"/>
                  <a:gd name="T1" fmla="*/ 0 h 208"/>
                  <a:gd name="T2" fmla="*/ 6 w 84"/>
                  <a:gd name="T3" fmla="*/ 3 h 208"/>
                  <a:gd name="T4" fmla="*/ 8 w 84"/>
                  <a:gd name="T5" fmla="*/ 6 h 208"/>
                  <a:gd name="T6" fmla="*/ 9 w 84"/>
                  <a:gd name="T7" fmla="*/ 10 h 208"/>
                  <a:gd name="T8" fmla="*/ 10 w 84"/>
                  <a:gd name="T9" fmla="*/ 13 h 208"/>
                  <a:gd name="T10" fmla="*/ 11 w 84"/>
                  <a:gd name="T11" fmla="*/ 16 h 208"/>
                  <a:gd name="T12" fmla="*/ 11 w 84"/>
                  <a:gd name="T13" fmla="*/ 20 h 208"/>
                  <a:gd name="T14" fmla="*/ 10 w 84"/>
                  <a:gd name="T15" fmla="*/ 23 h 208"/>
                  <a:gd name="T16" fmla="*/ 8 w 84"/>
                  <a:gd name="T17" fmla="*/ 25 h 208"/>
                  <a:gd name="T18" fmla="*/ 5 w 84"/>
                  <a:gd name="T19" fmla="*/ 26 h 208"/>
                  <a:gd name="T20" fmla="*/ 4 w 84"/>
                  <a:gd name="T21" fmla="*/ 26 h 208"/>
                  <a:gd name="T22" fmla="*/ 2 w 84"/>
                  <a:gd name="T23" fmla="*/ 26 h 208"/>
                  <a:gd name="T24" fmla="*/ 1 w 84"/>
                  <a:gd name="T25" fmla="*/ 24 h 208"/>
                  <a:gd name="T26" fmla="*/ 0 w 84"/>
                  <a:gd name="T27" fmla="*/ 22 h 208"/>
                  <a:gd name="T28" fmla="*/ 1 w 84"/>
                  <a:gd name="T29" fmla="*/ 19 h 208"/>
                  <a:gd name="T30" fmla="*/ 1 w 84"/>
                  <a:gd name="T31" fmla="*/ 17 h 208"/>
                  <a:gd name="T32" fmla="*/ 3 w 84"/>
                  <a:gd name="T33" fmla="*/ 15 h 208"/>
                  <a:gd name="T34" fmla="*/ 5 w 84"/>
                  <a:gd name="T35" fmla="*/ 11 h 208"/>
                  <a:gd name="T36" fmla="*/ 5 w 84"/>
                  <a:gd name="T37" fmla="*/ 6 h 208"/>
                  <a:gd name="T38" fmla="*/ 4 w 84"/>
                  <a:gd name="T39" fmla="*/ 2 h 208"/>
                  <a:gd name="T40" fmla="*/ 3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0" name="Freeform 18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4 w 144"/>
                  <a:gd name="T3" fmla="*/ 0 h 170"/>
                  <a:gd name="T4" fmla="*/ 7 w 144"/>
                  <a:gd name="T5" fmla="*/ 2 h 170"/>
                  <a:gd name="T6" fmla="*/ 11 w 144"/>
                  <a:gd name="T7" fmla="*/ 4 h 170"/>
                  <a:gd name="T8" fmla="*/ 13 w 144"/>
                  <a:gd name="T9" fmla="*/ 6 h 170"/>
                  <a:gd name="T10" fmla="*/ 16 w 144"/>
                  <a:gd name="T11" fmla="*/ 8 h 170"/>
                  <a:gd name="T12" fmla="*/ 18 w 144"/>
                  <a:gd name="T13" fmla="*/ 11 h 170"/>
                  <a:gd name="T14" fmla="*/ 18 w 144"/>
                  <a:gd name="T15" fmla="*/ 14 h 170"/>
                  <a:gd name="T16" fmla="*/ 18 w 144"/>
                  <a:gd name="T17" fmla="*/ 17 h 170"/>
                  <a:gd name="T18" fmla="*/ 17 w 144"/>
                  <a:gd name="T19" fmla="*/ 19 h 170"/>
                  <a:gd name="T20" fmla="*/ 16 w 144"/>
                  <a:gd name="T21" fmla="*/ 20 h 170"/>
                  <a:gd name="T22" fmla="*/ 14 w 144"/>
                  <a:gd name="T23" fmla="*/ 21 h 170"/>
                  <a:gd name="T24" fmla="*/ 12 w 144"/>
                  <a:gd name="T25" fmla="*/ 20 h 170"/>
                  <a:gd name="T26" fmla="*/ 10 w 144"/>
                  <a:gd name="T27" fmla="*/ 18 h 170"/>
                  <a:gd name="T28" fmla="*/ 9 w 144"/>
                  <a:gd name="T29" fmla="*/ 16 h 170"/>
                  <a:gd name="T30" fmla="*/ 8 w 144"/>
                  <a:gd name="T31" fmla="*/ 14 h 170"/>
                  <a:gd name="T32" fmla="*/ 9 w 144"/>
                  <a:gd name="T33" fmla="*/ 12 h 170"/>
                  <a:gd name="T34" fmla="*/ 9 w 144"/>
                  <a:gd name="T35" fmla="*/ 10 h 170"/>
                  <a:gd name="T36" fmla="*/ 8 w 144"/>
                  <a:gd name="T37" fmla="*/ 7 h 170"/>
                  <a:gd name="T38" fmla="*/ 7 w 144"/>
                  <a:gd name="T39" fmla="*/ 5 h 170"/>
                  <a:gd name="T40" fmla="*/ 5 w 144"/>
                  <a:gd name="T41" fmla="*/ 3 h 170"/>
                  <a:gd name="T42" fmla="*/ 3 w 144"/>
                  <a:gd name="T43" fmla="*/ 2 h 170"/>
                  <a:gd name="T44" fmla="*/ 2 w 144"/>
                  <a:gd name="T45" fmla="*/ 1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Freeform 18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2 h 103"/>
                  <a:gd name="T2" fmla="*/ 1 w 199"/>
                  <a:gd name="T3" fmla="*/ 1 h 103"/>
                  <a:gd name="T4" fmla="*/ 3 w 199"/>
                  <a:gd name="T5" fmla="*/ 1 h 103"/>
                  <a:gd name="T6" fmla="*/ 5 w 199"/>
                  <a:gd name="T7" fmla="*/ 0 h 103"/>
                  <a:gd name="T8" fmla="*/ 6 w 199"/>
                  <a:gd name="T9" fmla="*/ 0 h 103"/>
                  <a:gd name="T10" fmla="*/ 8 w 199"/>
                  <a:gd name="T11" fmla="*/ 0 h 103"/>
                  <a:gd name="T12" fmla="*/ 10 w 199"/>
                  <a:gd name="T13" fmla="*/ 0 h 103"/>
                  <a:gd name="T14" fmla="*/ 12 w 199"/>
                  <a:gd name="T15" fmla="*/ 0 h 103"/>
                  <a:gd name="T16" fmla="*/ 14 w 199"/>
                  <a:gd name="T17" fmla="*/ 0 h 103"/>
                  <a:gd name="T18" fmla="*/ 16 w 199"/>
                  <a:gd name="T19" fmla="*/ 0 h 103"/>
                  <a:gd name="T20" fmla="*/ 17 w 199"/>
                  <a:gd name="T21" fmla="*/ 1 h 103"/>
                  <a:gd name="T22" fmla="*/ 19 w 199"/>
                  <a:gd name="T23" fmla="*/ 1 h 103"/>
                  <a:gd name="T24" fmla="*/ 20 w 199"/>
                  <a:gd name="T25" fmla="*/ 2 h 103"/>
                  <a:gd name="T26" fmla="*/ 21 w 199"/>
                  <a:gd name="T27" fmla="*/ 3 h 103"/>
                  <a:gd name="T28" fmla="*/ 22 w 199"/>
                  <a:gd name="T29" fmla="*/ 4 h 103"/>
                  <a:gd name="T30" fmla="*/ 23 w 199"/>
                  <a:gd name="T31" fmla="*/ 5 h 103"/>
                  <a:gd name="T32" fmla="*/ 24 w 199"/>
                  <a:gd name="T33" fmla="*/ 7 h 103"/>
                  <a:gd name="T34" fmla="*/ 24 w 199"/>
                  <a:gd name="T35" fmla="*/ 9 h 103"/>
                  <a:gd name="T36" fmla="*/ 24 w 199"/>
                  <a:gd name="T37" fmla="*/ 11 h 103"/>
                  <a:gd name="T38" fmla="*/ 22 w 199"/>
                  <a:gd name="T39" fmla="*/ 12 h 103"/>
                  <a:gd name="T40" fmla="*/ 20 w 199"/>
                  <a:gd name="T41" fmla="*/ 12 h 103"/>
                  <a:gd name="T42" fmla="*/ 18 w 199"/>
                  <a:gd name="T43" fmla="*/ 12 h 103"/>
                  <a:gd name="T44" fmla="*/ 16 w 199"/>
                  <a:gd name="T45" fmla="*/ 11 h 103"/>
                  <a:gd name="T46" fmla="*/ 14 w 199"/>
                  <a:gd name="T47" fmla="*/ 10 h 103"/>
                  <a:gd name="T48" fmla="*/ 13 w 199"/>
                  <a:gd name="T49" fmla="*/ 7 h 103"/>
                  <a:gd name="T50" fmla="*/ 12 w 199"/>
                  <a:gd name="T51" fmla="*/ 6 h 103"/>
                  <a:gd name="T52" fmla="*/ 10 w 199"/>
                  <a:gd name="T53" fmla="*/ 4 h 103"/>
                  <a:gd name="T54" fmla="*/ 8 w 199"/>
                  <a:gd name="T55" fmla="*/ 3 h 103"/>
                  <a:gd name="T56" fmla="*/ 5 w 199"/>
                  <a:gd name="T57" fmla="*/ 3 h 103"/>
                  <a:gd name="T58" fmla="*/ 3 w 199"/>
                  <a:gd name="T59" fmla="*/ 2 h 103"/>
                  <a:gd name="T60" fmla="*/ 1 w 199"/>
                  <a:gd name="T61" fmla="*/ 2 h 103"/>
                  <a:gd name="T62" fmla="*/ 0 w 199"/>
                  <a:gd name="T63" fmla="*/ 2 h 103"/>
                  <a:gd name="T64" fmla="*/ 0 w 199"/>
                  <a:gd name="T65" fmla="*/ 2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2" name="Freeform 18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1 w 107"/>
                  <a:gd name="T1" fmla="*/ 0 h 195"/>
                  <a:gd name="T2" fmla="*/ 12 w 107"/>
                  <a:gd name="T3" fmla="*/ 4 h 195"/>
                  <a:gd name="T4" fmla="*/ 13 w 107"/>
                  <a:gd name="T5" fmla="*/ 7 h 195"/>
                  <a:gd name="T6" fmla="*/ 13 w 107"/>
                  <a:gd name="T7" fmla="*/ 11 h 195"/>
                  <a:gd name="T8" fmla="*/ 13 w 107"/>
                  <a:gd name="T9" fmla="*/ 15 h 195"/>
                  <a:gd name="T10" fmla="*/ 12 w 107"/>
                  <a:gd name="T11" fmla="*/ 18 h 195"/>
                  <a:gd name="T12" fmla="*/ 10 w 107"/>
                  <a:gd name="T13" fmla="*/ 21 h 195"/>
                  <a:gd name="T14" fmla="*/ 8 w 107"/>
                  <a:gd name="T15" fmla="*/ 23 h 195"/>
                  <a:gd name="T16" fmla="*/ 5 w 107"/>
                  <a:gd name="T17" fmla="*/ 25 h 195"/>
                  <a:gd name="T18" fmla="*/ 3 w 107"/>
                  <a:gd name="T19" fmla="*/ 25 h 195"/>
                  <a:gd name="T20" fmla="*/ 1 w 107"/>
                  <a:gd name="T21" fmla="*/ 24 h 195"/>
                  <a:gd name="T22" fmla="*/ 0 w 107"/>
                  <a:gd name="T23" fmla="*/ 23 h 195"/>
                  <a:gd name="T24" fmla="*/ 0 w 107"/>
                  <a:gd name="T25" fmla="*/ 21 h 195"/>
                  <a:gd name="T26" fmla="*/ 0 w 107"/>
                  <a:gd name="T27" fmla="*/ 19 h 195"/>
                  <a:gd name="T28" fmla="*/ 1 w 107"/>
                  <a:gd name="T29" fmla="*/ 16 h 195"/>
                  <a:gd name="T30" fmla="*/ 3 w 107"/>
                  <a:gd name="T31" fmla="*/ 15 h 195"/>
                  <a:gd name="T32" fmla="*/ 5 w 107"/>
                  <a:gd name="T33" fmla="*/ 13 h 195"/>
                  <a:gd name="T34" fmla="*/ 7 w 107"/>
                  <a:gd name="T35" fmla="*/ 12 h 195"/>
                  <a:gd name="T36" fmla="*/ 8 w 107"/>
                  <a:gd name="T37" fmla="*/ 10 h 195"/>
                  <a:gd name="T38" fmla="*/ 9 w 107"/>
                  <a:gd name="T39" fmla="*/ 8 h 195"/>
                  <a:gd name="T40" fmla="*/ 10 w 107"/>
                  <a:gd name="T41" fmla="*/ 6 h 195"/>
                  <a:gd name="T42" fmla="*/ 11 w 107"/>
                  <a:gd name="T43" fmla="*/ 4 h 195"/>
                  <a:gd name="T44" fmla="*/ 11 w 107"/>
                  <a:gd name="T45" fmla="*/ 2 h 195"/>
                  <a:gd name="T46" fmla="*/ 11 w 107"/>
                  <a:gd name="T47" fmla="*/ 1 h 195"/>
                  <a:gd name="T48" fmla="*/ 1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3" name="Freeform 18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2 w 183"/>
                  <a:gd name="T1" fmla="*/ 0 h 126"/>
                  <a:gd name="T2" fmla="*/ 21 w 183"/>
                  <a:gd name="T3" fmla="*/ 4 h 126"/>
                  <a:gd name="T4" fmla="*/ 19 w 183"/>
                  <a:gd name="T5" fmla="*/ 7 h 126"/>
                  <a:gd name="T6" fmla="*/ 17 w 183"/>
                  <a:gd name="T7" fmla="*/ 10 h 126"/>
                  <a:gd name="T8" fmla="*/ 15 w 183"/>
                  <a:gd name="T9" fmla="*/ 12 h 126"/>
                  <a:gd name="T10" fmla="*/ 12 w 183"/>
                  <a:gd name="T11" fmla="*/ 14 h 126"/>
                  <a:gd name="T12" fmla="*/ 9 w 183"/>
                  <a:gd name="T13" fmla="*/ 16 h 126"/>
                  <a:gd name="T14" fmla="*/ 6 w 183"/>
                  <a:gd name="T15" fmla="*/ 16 h 126"/>
                  <a:gd name="T16" fmla="*/ 3 w 183"/>
                  <a:gd name="T17" fmla="*/ 15 h 126"/>
                  <a:gd name="T18" fmla="*/ 0 w 183"/>
                  <a:gd name="T19" fmla="*/ 14 h 126"/>
                  <a:gd name="T20" fmla="*/ 0 w 183"/>
                  <a:gd name="T21" fmla="*/ 12 h 126"/>
                  <a:gd name="T22" fmla="*/ 0 w 183"/>
                  <a:gd name="T23" fmla="*/ 11 h 126"/>
                  <a:gd name="T24" fmla="*/ 1 w 183"/>
                  <a:gd name="T25" fmla="*/ 9 h 126"/>
                  <a:gd name="T26" fmla="*/ 2 w 183"/>
                  <a:gd name="T27" fmla="*/ 8 h 126"/>
                  <a:gd name="T28" fmla="*/ 4 w 183"/>
                  <a:gd name="T29" fmla="*/ 7 h 126"/>
                  <a:gd name="T30" fmla="*/ 7 w 183"/>
                  <a:gd name="T31" fmla="*/ 6 h 126"/>
                  <a:gd name="T32" fmla="*/ 9 w 183"/>
                  <a:gd name="T33" fmla="*/ 7 h 126"/>
                  <a:gd name="T34" fmla="*/ 12 w 183"/>
                  <a:gd name="T35" fmla="*/ 7 h 126"/>
                  <a:gd name="T36" fmla="*/ 14 w 183"/>
                  <a:gd name="T37" fmla="*/ 6 h 126"/>
                  <a:gd name="T38" fmla="*/ 16 w 183"/>
                  <a:gd name="T39" fmla="*/ 5 h 126"/>
                  <a:gd name="T40" fmla="*/ 18 w 183"/>
                  <a:gd name="T41" fmla="*/ 4 h 126"/>
                  <a:gd name="T42" fmla="*/ 20 w 183"/>
                  <a:gd name="T43" fmla="*/ 3 h 126"/>
                  <a:gd name="T44" fmla="*/ 21 w 183"/>
                  <a:gd name="T45" fmla="*/ 2 h 126"/>
                  <a:gd name="T46" fmla="*/ 22 w 183"/>
                  <a:gd name="T47" fmla="*/ 1 h 126"/>
                  <a:gd name="T48" fmla="*/ 2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4" name="Freeform 18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3 w 102"/>
                  <a:gd name="T3" fmla="*/ 1 h 197"/>
                  <a:gd name="T4" fmla="*/ 6 w 102"/>
                  <a:gd name="T5" fmla="*/ 4 h 197"/>
                  <a:gd name="T6" fmla="*/ 9 w 102"/>
                  <a:gd name="T7" fmla="*/ 6 h 197"/>
                  <a:gd name="T8" fmla="*/ 11 w 102"/>
                  <a:gd name="T9" fmla="*/ 9 h 197"/>
                  <a:gd name="T10" fmla="*/ 12 w 102"/>
                  <a:gd name="T11" fmla="*/ 12 h 197"/>
                  <a:gd name="T12" fmla="*/ 14 w 102"/>
                  <a:gd name="T13" fmla="*/ 16 h 197"/>
                  <a:gd name="T14" fmla="*/ 14 w 102"/>
                  <a:gd name="T15" fmla="*/ 19 h 197"/>
                  <a:gd name="T16" fmla="*/ 12 w 102"/>
                  <a:gd name="T17" fmla="*/ 22 h 197"/>
                  <a:gd name="T18" fmla="*/ 10 w 102"/>
                  <a:gd name="T19" fmla="*/ 23 h 197"/>
                  <a:gd name="T20" fmla="*/ 9 w 102"/>
                  <a:gd name="T21" fmla="*/ 24 h 197"/>
                  <a:gd name="T22" fmla="*/ 7 w 102"/>
                  <a:gd name="T23" fmla="*/ 24 h 197"/>
                  <a:gd name="T24" fmla="*/ 5 w 102"/>
                  <a:gd name="T25" fmla="*/ 22 h 197"/>
                  <a:gd name="T26" fmla="*/ 4 w 102"/>
                  <a:gd name="T27" fmla="*/ 21 h 197"/>
                  <a:gd name="T28" fmla="*/ 4 w 102"/>
                  <a:gd name="T29" fmla="*/ 18 h 197"/>
                  <a:gd name="T30" fmla="*/ 4 w 102"/>
                  <a:gd name="T31" fmla="*/ 16 h 197"/>
                  <a:gd name="T32" fmla="*/ 4 w 102"/>
                  <a:gd name="T33" fmla="*/ 14 h 197"/>
                  <a:gd name="T34" fmla="*/ 5 w 102"/>
                  <a:gd name="T35" fmla="*/ 12 h 197"/>
                  <a:gd name="T36" fmla="*/ 5 w 102"/>
                  <a:gd name="T37" fmla="*/ 9 h 197"/>
                  <a:gd name="T38" fmla="*/ 4 w 102"/>
                  <a:gd name="T39" fmla="*/ 7 h 197"/>
                  <a:gd name="T40" fmla="*/ 3 w 102"/>
                  <a:gd name="T41" fmla="*/ 5 h 197"/>
                  <a:gd name="T42" fmla="*/ 2 w 102"/>
                  <a:gd name="T43" fmla="*/ 3 h 197"/>
                  <a:gd name="T44" fmla="*/ 1 w 102"/>
                  <a:gd name="T45" fmla="*/ 1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5" name="Freeform 18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4 w 180"/>
                  <a:gd name="T3" fmla="*/ 0 h 129"/>
                  <a:gd name="T4" fmla="*/ 8 w 180"/>
                  <a:gd name="T5" fmla="*/ 0 h 129"/>
                  <a:gd name="T6" fmla="*/ 11 w 180"/>
                  <a:gd name="T7" fmla="*/ 0 h 129"/>
                  <a:gd name="T8" fmla="*/ 15 w 180"/>
                  <a:gd name="T9" fmla="*/ 2 h 129"/>
                  <a:gd name="T10" fmla="*/ 18 w 180"/>
                  <a:gd name="T11" fmla="*/ 3 h 129"/>
                  <a:gd name="T12" fmla="*/ 20 w 180"/>
                  <a:gd name="T13" fmla="*/ 5 h 129"/>
                  <a:gd name="T14" fmla="*/ 22 w 180"/>
                  <a:gd name="T15" fmla="*/ 8 h 129"/>
                  <a:gd name="T16" fmla="*/ 23 w 180"/>
                  <a:gd name="T17" fmla="*/ 11 h 129"/>
                  <a:gd name="T18" fmla="*/ 23 w 180"/>
                  <a:gd name="T19" fmla="*/ 13 h 129"/>
                  <a:gd name="T20" fmla="*/ 22 w 180"/>
                  <a:gd name="T21" fmla="*/ 15 h 129"/>
                  <a:gd name="T22" fmla="*/ 20 w 180"/>
                  <a:gd name="T23" fmla="*/ 16 h 129"/>
                  <a:gd name="T24" fmla="*/ 18 w 180"/>
                  <a:gd name="T25" fmla="*/ 16 h 129"/>
                  <a:gd name="T26" fmla="*/ 16 w 180"/>
                  <a:gd name="T27" fmla="*/ 15 h 129"/>
                  <a:gd name="T28" fmla="*/ 14 w 180"/>
                  <a:gd name="T29" fmla="*/ 13 h 129"/>
                  <a:gd name="T30" fmla="*/ 13 w 180"/>
                  <a:gd name="T31" fmla="*/ 11 h 129"/>
                  <a:gd name="T32" fmla="*/ 12 w 180"/>
                  <a:gd name="T33" fmla="*/ 9 h 129"/>
                  <a:gd name="T34" fmla="*/ 11 w 180"/>
                  <a:gd name="T35" fmla="*/ 7 h 129"/>
                  <a:gd name="T36" fmla="*/ 10 w 180"/>
                  <a:gd name="T37" fmla="*/ 5 h 129"/>
                  <a:gd name="T38" fmla="*/ 8 w 180"/>
                  <a:gd name="T39" fmla="*/ 3 h 129"/>
                  <a:gd name="T40" fmla="*/ 6 w 180"/>
                  <a:gd name="T41" fmla="*/ 2 h 129"/>
                  <a:gd name="T42" fmla="*/ 4 w 180"/>
                  <a:gd name="T43" fmla="*/ 1 h 129"/>
                  <a:gd name="T44" fmla="*/ 2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6" name="Freeform 19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6 h 85"/>
                  <a:gd name="T2" fmla="*/ 2 w 206"/>
                  <a:gd name="T3" fmla="*/ 5 h 85"/>
                  <a:gd name="T4" fmla="*/ 3 w 206"/>
                  <a:gd name="T5" fmla="*/ 4 h 85"/>
                  <a:gd name="T6" fmla="*/ 5 w 206"/>
                  <a:gd name="T7" fmla="*/ 3 h 85"/>
                  <a:gd name="T8" fmla="*/ 6 w 206"/>
                  <a:gd name="T9" fmla="*/ 2 h 85"/>
                  <a:gd name="T10" fmla="*/ 8 w 206"/>
                  <a:gd name="T11" fmla="*/ 2 h 85"/>
                  <a:gd name="T12" fmla="*/ 10 w 206"/>
                  <a:gd name="T13" fmla="*/ 1 h 85"/>
                  <a:gd name="T14" fmla="*/ 11 w 206"/>
                  <a:gd name="T15" fmla="*/ 0 h 85"/>
                  <a:gd name="T16" fmla="*/ 13 w 206"/>
                  <a:gd name="T17" fmla="*/ 0 h 85"/>
                  <a:gd name="T18" fmla="*/ 15 w 206"/>
                  <a:gd name="T19" fmla="*/ 0 h 85"/>
                  <a:gd name="T20" fmla="*/ 17 w 206"/>
                  <a:gd name="T21" fmla="*/ 0 h 85"/>
                  <a:gd name="T22" fmla="*/ 18 w 206"/>
                  <a:gd name="T23" fmla="*/ 0 h 85"/>
                  <a:gd name="T24" fmla="*/ 20 w 206"/>
                  <a:gd name="T25" fmla="*/ 0 h 85"/>
                  <a:gd name="T26" fmla="*/ 21 w 206"/>
                  <a:gd name="T27" fmla="*/ 0 h 85"/>
                  <a:gd name="T28" fmla="*/ 23 w 206"/>
                  <a:gd name="T29" fmla="*/ 1 h 85"/>
                  <a:gd name="T30" fmla="*/ 24 w 206"/>
                  <a:gd name="T31" fmla="*/ 2 h 85"/>
                  <a:gd name="T32" fmla="*/ 25 w 206"/>
                  <a:gd name="T33" fmla="*/ 3 h 85"/>
                  <a:gd name="T34" fmla="*/ 26 w 206"/>
                  <a:gd name="T35" fmla="*/ 5 h 85"/>
                  <a:gd name="T36" fmla="*/ 26 w 206"/>
                  <a:gd name="T37" fmla="*/ 7 h 85"/>
                  <a:gd name="T38" fmla="*/ 25 w 206"/>
                  <a:gd name="T39" fmla="*/ 9 h 85"/>
                  <a:gd name="T40" fmla="*/ 24 w 206"/>
                  <a:gd name="T41" fmla="*/ 10 h 85"/>
                  <a:gd name="T42" fmla="*/ 21 w 206"/>
                  <a:gd name="T43" fmla="*/ 10 h 85"/>
                  <a:gd name="T44" fmla="*/ 19 w 206"/>
                  <a:gd name="T45" fmla="*/ 10 h 85"/>
                  <a:gd name="T46" fmla="*/ 17 w 206"/>
                  <a:gd name="T47" fmla="*/ 9 h 85"/>
                  <a:gd name="T48" fmla="*/ 15 w 206"/>
                  <a:gd name="T49" fmla="*/ 7 h 85"/>
                  <a:gd name="T50" fmla="*/ 13 w 206"/>
                  <a:gd name="T51" fmla="*/ 6 h 85"/>
                  <a:gd name="T52" fmla="*/ 11 w 206"/>
                  <a:gd name="T53" fmla="*/ 5 h 85"/>
                  <a:gd name="T54" fmla="*/ 9 w 206"/>
                  <a:gd name="T55" fmla="*/ 5 h 85"/>
                  <a:gd name="T56" fmla="*/ 6 w 206"/>
                  <a:gd name="T57" fmla="*/ 5 h 85"/>
                  <a:gd name="T58" fmla="*/ 4 w 206"/>
                  <a:gd name="T59" fmla="*/ 6 h 85"/>
                  <a:gd name="T60" fmla="*/ 2 w 206"/>
                  <a:gd name="T61" fmla="*/ 6 h 85"/>
                  <a:gd name="T62" fmla="*/ 1 w 206"/>
                  <a:gd name="T63" fmla="*/ 6 h 85"/>
                  <a:gd name="T64" fmla="*/ 0 w 206"/>
                  <a:gd name="T65" fmla="*/ 6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7" name="Freeform 19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3 w 147"/>
                  <a:gd name="T3" fmla="*/ 0 h 95"/>
                  <a:gd name="T4" fmla="*/ 6 w 147"/>
                  <a:gd name="T5" fmla="*/ 0 h 95"/>
                  <a:gd name="T6" fmla="*/ 9 w 147"/>
                  <a:gd name="T7" fmla="*/ 0 h 95"/>
                  <a:gd name="T8" fmla="*/ 12 w 147"/>
                  <a:gd name="T9" fmla="*/ 1 h 95"/>
                  <a:gd name="T10" fmla="*/ 14 w 147"/>
                  <a:gd name="T11" fmla="*/ 2 h 95"/>
                  <a:gd name="T12" fmla="*/ 16 w 147"/>
                  <a:gd name="T13" fmla="*/ 3 h 95"/>
                  <a:gd name="T14" fmla="*/ 18 w 147"/>
                  <a:gd name="T15" fmla="*/ 5 h 95"/>
                  <a:gd name="T16" fmla="*/ 19 w 147"/>
                  <a:gd name="T17" fmla="*/ 7 h 95"/>
                  <a:gd name="T18" fmla="*/ 19 w 147"/>
                  <a:gd name="T19" fmla="*/ 9 h 95"/>
                  <a:gd name="T20" fmla="*/ 18 w 147"/>
                  <a:gd name="T21" fmla="*/ 11 h 95"/>
                  <a:gd name="T22" fmla="*/ 17 w 147"/>
                  <a:gd name="T23" fmla="*/ 11 h 95"/>
                  <a:gd name="T24" fmla="*/ 15 w 147"/>
                  <a:gd name="T25" fmla="*/ 11 h 95"/>
                  <a:gd name="T26" fmla="*/ 14 w 147"/>
                  <a:gd name="T27" fmla="*/ 11 h 95"/>
                  <a:gd name="T28" fmla="*/ 12 w 147"/>
                  <a:gd name="T29" fmla="*/ 10 h 95"/>
                  <a:gd name="T30" fmla="*/ 11 w 147"/>
                  <a:gd name="T31" fmla="*/ 8 h 95"/>
                  <a:gd name="T32" fmla="*/ 10 w 147"/>
                  <a:gd name="T33" fmla="*/ 6 h 95"/>
                  <a:gd name="T34" fmla="*/ 9 w 147"/>
                  <a:gd name="T35" fmla="*/ 5 h 95"/>
                  <a:gd name="T36" fmla="*/ 8 w 147"/>
                  <a:gd name="T37" fmla="*/ 4 h 95"/>
                  <a:gd name="T38" fmla="*/ 7 w 147"/>
                  <a:gd name="T39" fmla="*/ 2 h 95"/>
                  <a:gd name="T40" fmla="*/ 5 w 147"/>
                  <a:gd name="T41" fmla="*/ 2 h 95"/>
                  <a:gd name="T42" fmla="*/ 3 w 147"/>
                  <a:gd name="T43" fmla="*/ 1 h 95"/>
                  <a:gd name="T44" fmla="*/ 2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8" name="Freeform 19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 w 87"/>
                  <a:gd name="T3" fmla="*/ 2 h 154"/>
                  <a:gd name="T4" fmla="*/ 4 w 87"/>
                  <a:gd name="T5" fmla="*/ 3 h 154"/>
                  <a:gd name="T6" fmla="*/ 7 w 87"/>
                  <a:gd name="T7" fmla="*/ 5 h 154"/>
                  <a:gd name="T8" fmla="*/ 8 w 87"/>
                  <a:gd name="T9" fmla="*/ 8 h 154"/>
                  <a:gd name="T10" fmla="*/ 10 w 87"/>
                  <a:gd name="T11" fmla="*/ 10 h 154"/>
                  <a:gd name="T12" fmla="*/ 10 w 87"/>
                  <a:gd name="T13" fmla="*/ 13 h 154"/>
                  <a:gd name="T14" fmla="*/ 10 w 87"/>
                  <a:gd name="T15" fmla="*/ 15 h 154"/>
                  <a:gd name="T16" fmla="*/ 10 w 87"/>
                  <a:gd name="T17" fmla="*/ 18 h 154"/>
                  <a:gd name="T18" fmla="*/ 8 w 87"/>
                  <a:gd name="T19" fmla="*/ 19 h 154"/>
                  <a:gd name="T20" fmla="*/ 7 w 87"/>
                  <a:gd name="T21" fmla="*/ 20 h 154"/>
                  <a:gd name="T22" fmla="*/ 6 w 87"/>
                  <a:gd name="T23" fmla="*/ 19 h 154"/>
                  <a:gd name="T24" fmla="*/ 4 w 87"/>
                  <a:gd name="T25" fmla="*/ 18 h 154"/>
                  <a:gd name="T26" fmla="*/ 3 w 87"/>
                  <a:gd name="T27" fmla="*/ 17 h 154"/>
                  <a:gd name="T28" fmla="*/ 3 w 87"/>
                  <a:gd name="T29" fmla="*/ 15 h 154"/>
                  <a:gd name="T30" fmla="*/ 3 w 87"/>
                  <a:gd name="T31" fmla="*/ 13 h 154"/>
                  <a:gd name="T32" fmla="*/ 3 w 87"/>
                  <a:gd name="T33" fmla="*/ 11 h 154"/>
                  <a:gd name="T34" fmla="*/ 4 w 87"/>
                  <a:gd name="T35" fmla="*/ 10 h 154"/>
                  <a:gd name="T36" fmla="*/ 3 w 87"/>
                  <a:gd name="T37" fmla="*/ 8 h 154"/>
                  <a:gd name="T38" fmla="*/ 3 w 87"/>
                  <a:gd name="T39" fmla="*/ 6 h 154"/>
                  <a:gd name="T40" fmla="*/ 2 w 87"/>
                  <a:gd name="T41" fmla="*/ 4 h 154"/>
                  <a:gd name="T42" fmla="*/ 1 w 87"/>
                  <a:gd name="T43" fmla="*/ 3 h 154"/>
                  <a:gd name="T44" fmla="*/ 0 w 87"/>
                  <a:gd name="T45" fmla="*/ 2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9" name="Freeform 19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8 h 69"/>
                  <a:gd name="T2" fmla="*/ 2 w 161"/>
                  <a:gd name="T3" fmla="*/ 6 h 69"/>
                  <a:gd name="T4" fmla="*/ 4 w 161"/>
                  <a:gd name="T5" fmla="*/ 4 h 69"/>
                  <a:gd name="T6" fmla="*/ 7 w 161"/>
                  <a:gd name="T7" fmla="*/ 2 h 69"/>
                  <a:gd name="T8" fmla="*/ 9 w 161"/>
                  <a:gd name="T9" fmla="*/ 1 h 69"/>
                  <a:gd name="T10" fmla="*/ 12 w 161"/>
                  <a:gd name="T11" fmla="*/ 0 h 69"/>
                  <a:gd name="T12" fmla="*/ 14 w 161"/>
                  <a:gd name="T13" fmla="*/ 0 h 69"/>
                  <a:gd name="T14" fmla="*/ 17 w 161"/>
                  <a:gd name="T15" fmla="*/ 0 h 69"/>
                  <a:gd name="T16" fmla="*/ 19 w 161"/>
                  <a:gd name="T17" fmla="*/ 1 h 69"/>
                  <a:gd name="T18" fmla="*/ 20 w 161"/>
                  <a:gd name="T19" fmla="*/ 3 h 69"/>
                  <a:gd name="T20" fmla="*/ 21 w 161"/>
                  <a:gd name="T21" fmla="*/ 4 h 69"/>
                  <a:gd name="T22" fmla="*/ 20 w 161"/>
                  <a:gd name="T23" fmla="*/ 5 h 69"/>
                  <a:gd name="T24" fmla="*/ 19 w 161"/>
                  <a:gd name="T25" fmla="*/ 6 h 69"/>
                  <a:gd name="T26" fmla="*/ 17 w 161"/>
                  <a:gd name="T27" fmla="*/ 7 h 69"/>
                  <a:gd name="T28" fmla="*/ 16 w 161"/>
                  <a:gd name="T29" fmla="*/ 8 h 69"/>
                  <a:gd name="T30" fmla="*/ 14 w 161"/>
                  <a:gd name="T31" fmla="*/ 7 h 69"/>
                  <a:gd name="T32" fmla="*/ 12 w 161"/>
                  <a:gd name="T33" fmla="*/ 6 h 69"/>
                  <a:gd name="T34" fmla="*/ 10 w 161"/>
                  <a:gd name="T35" fmla="*/ 6 h 69"/>
                  <a:gd name="T36" fmla="*/ 8 w 161"/>
                  <a:gd name="T37" fmla="*/ 5 h 69"/>
                  <a:gd name="T38" fmla="*/ 6 w 161"/>
                  <a:gd name="T39" fmla="*/ 6 h 69"/>
                  <a:gd name="T40" fmla="*/ 5 w 161"/>
                  <a:gd name="T41" fmla="*/ 6 h 69"/>
                  <a:gd name="T42" fmla="*/ 3 w 161"/>
                  <a:gd name="T43" fmla="*/ 7 h 69"/>
                  <a:gd name="T44" fmla="*/ 2 w 161"/>
                  <a:gd name="T45" fmla="*/ 8 h 69"/>
                  <a:gd name="T46" fmla="*/ 1 w 161"/>
                  <a:gd name="T47" fmla="*/ 8 h 69"/>
                  <a:gd name="T48" fmla="*/ 0 w 161"/>
                  <a:gd name="T49" fmla="*/ 8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0" name="Freeform 19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6 h 133"/>
                  <a:gd name="T2" fmla="*/ 1 w 114"/>
                  <a:gd name="T3" fmla="*/ 13 h 133"/>
                  <a:gd name="T4" fmla="*/ 1 w 114"/>
                  <a:gd name="T5" fmla="*/ 11 h 133"/>
                  <a:gd name="T6" fmla="*/ 2 w 114"/>
                  <a:gd name="T7" fmla="*/ 8 h 133"/>
                  <a:gd name="T8" fmla="*/ 3 w 114"/>
                  <a:gd name="T9" fmla="*/ 5 h 133"/>
                  <a:gd name="T10" fmla="*/ 5 w 114"/>
                  <a:gd name="T11" fmla="*/ 3 h 133"/>
                  <a:gd name="T12" fmla="*/ 7 w 114"/>
                  <a:gd name="T13" fmla="*/ 1 h 133"/>
                  <a:gd name="T14" fmla="*/ 9 w 114"/>
                  <a:gd name="T15" fmla="*/ 0 h 133"/>
                  <a:gd name="T16" fmla="*/ 11 w 114"/>
                  <a:gd name="T17" fmla="*/ 0 h 133"/>
                  <a:gd name="T18" fmla="*/ 13 w 114"/>
                  <a:gd name="T19" fmla="*/ 0 h 133"/>
                  <a:gd name="T20" fmla="*/ 14 w 114"/>
                  <a:gd name="T21" fmla="*/ 1 h 133"/>
                  <a:gd name="T22" fmla="*/ 15 w 114"/>
                  <a:gd name="T23" fmla="*/ 2 h 133"/>
                  <a:gd name="T24" fmla="*/ 14 w 114"/>
                  <a:gd name="T25" fmla="*/ 4 h 133"/>
                  <a:gd name="T26" fmla="*/ 14 w 114"/>
                  <a:gd name="T27" fmla="*/ 5 h 133"/>
                  <a:gd name="T28" fmla="*/ 12 w 114"/>
                  <a:gd name="T29" fmla="*/ 7 h 133"/>
                  <a:gd name="T30" fmla="*/ 11 w 114"/>
                  <a:gd name="T31" fmla="*/ 8 h 133"/>
                  <a:gd name="T32" fmla="*/ 8 w 114"/>
                  <a:gd name="T33" fmla="*/ 8 h 133"/>
                  <a:gd name="T34" fmla="*/ 7 w 114"/>
                  <a:gd name="T35" fmla="*/ 8 h 133"/>
                  <a:gd name="T36" fmla="*/ 5 w 114"/>
                  <a:gd name="T37" fmla="*/ 9 h 133"/>
                  <a:gd name="T38" fmla="*/ 4 w 114"/>
                  <a:gd name="T39" fmla="*/ 11 h 133"/>
                  <a:gd name="T40" fmla="*/ 3 w 114"/>
                  <a:gd name="T41" fmla="*/ 12 h 133"/>
                  <a:gd name="T42" fmla="*/ 2 w 114"/>
                  <a:gd name="T43" fmla="*/ 14 h 133"/>
                  <a:gd name="T44" fmla="*/ 1 w 114"/>
                  <a:gd name="T45" fmla="*/ 15 h 133"/>
                  <a:gd name="T46" fmla="*/ 1 w 114"/>
                  <a:gd name="T47" fmla="*/ 16 h 133"/>
                  <a:gd name="T48" fmla="*/ 0 w 114"/>
                  <a:gd name="T49" fmla="*/ 16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1" name="Freeform 19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4 w 70"/>
                  <a:gd name="T1" fmla="*/ 21 h 163"/>
                  <a:gd name="T2" fmla="*/ 3 w 70"/>
                  <a:gd name="T3" fmla="*/ 19 h 163"/>
                  <a:gd name="T4" fmla="*/ 2 w 70"/>
                  <a:gd name="T5" fmla="*/ 16 h 163"/>
                  <a:gd name="T6" fmla="*/ 1 w 70"/>
                  <a:gd name="T7" fmla="*/ 13 h 163"/>
                  <a:gd name="T8" fmla="*/ 0 w 70"/>
                  <a:gd name="T9" fmla="*/ 10 h 163"/>
                  <a:gd name="T10" fmla="*/ 0 w 70"/>
                  <a:gd name="T11" fmla="*/ 7 h 163"/>
                  <a:gd name="T12" fmla="*/ 1 w 70"/>
                  <a:gd name="T13" fmla="*/ 5 h 163"/>
                  <a:gd name="T14" fmla="*/ 2 w 70"/>
                  <a:gd name="T15" fmla="*/ 3 h 163"/>
                  <a:gd name="T16" fmla="*/ 4 w 70"/>
                  <a:gd name="T17" fmla="*/ 1 h 163"/>
                  <a:gd name="T18" fmla="*/ 6 w 70"/>
                  <a:gd name="T19" fmla="*/ 0 h 163"/>
                  <a:gd name="T20" fmla="*/ 7 w 70"/>
                  <a:gd name="T21" fmla="*/ 1 h 163"/>
                  <a:gd name="T22" fmla="*/ 8 w 70"/>
                  <a:gd name="T23" fmla="*/ 2 h 163"/>
                  <a:gd name="T24" fmla="*/ 9 w 70"/>
                  <a:gd name="T25" fmla="*/ 3 h 163"/>
                  <a:gd name="T26" fmla="*/ 9 w 70"/>
                  <a:gd name="T27" fmla="*/ 5 h 163"/>
                  <a:gd name="T28" fmla="*/ 9 w 70"/>
                  <a:gd name="T29" fmla="*/ 6 h 163"/>
                  <a:gd name="T30" fmla="*/ 8 w 70"/>
                  <a:gd name="T31" fmla="*/ 8 h 163"/>
                  <a:gd name="T32" fmla="*/ 6 w 70"/>
                  <a:gd name="T33" fmla="*/ 10 h 163"/>
                  <a:gd name="T34" fmla="*/ 5 w 70"/>
                  <a:gd name="T35" fmla="*/ 13 h 163"/>
                  <a:gd name="T36" fmla="*/ 4 w 70"/>
                  <a:gd name="T37" fmla="*/ 16 h 163"/>
                  <a:gd name="T38" fmla="*/ 4 w 70"/>
                  <a:gd name="T39" fmla="*/ 19 h 163"/>
                  <a:gd name="T40" fmla="*/ 4 w 70"/>
                  <a:gd name="T41" fmla="*/ 2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2" name="Freeform 19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1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1 w 361"/>
                  <a:gd name="T7" fmla="*/ 0 h 348"/>
                  <a:gd name="T8" fmla="*/ 2 w 361"/>
                  <a:gd name="T9" fmla="*/ 1 h 348"/>
                  <a:gd name="T10" fmla="*/ 5 w 361"/>
                  <a:gd name="T11" fmla="*/ 1 h 348"/>
                  <a:gd name="T12" fmla="*/ 8 w 361"/>
                  <a:gd name="T13" fmla="*/ 2 h 348"/>
                  <a:gd name="T14" fmla="*/ 12 w 361"/>
                  <a:gd name="T15" fmla="*/ 4 h 348"/>
                  <a:gd name="T16" fmla="*/ 16 w 361"/>
                  <a:gd name="T17" fmla="*/ 5 h 348"/>
                  <a:gd name="T18" fmla="*/ 20 w 361"/>
                  <a:gd name="T19" fmla="*/ 7 h 348"/>
                  <a:gd name="T20" fmla="*/ 24 w 361"/>
                  <a:gd name="T21" fmla="*/ 10 h 348"/>
                  <a:gd name="T22" fmla="*/ 28 w 361"/>
                  <a:gd name="T23" fmla="*/ 12 h 348"/>
                  <a:gd name="T24" fmla="*/ 32 w 361"/>
                  <a:gd name="T25" fmla="*/ 15 h 348"/>
                  <a:gd name="T26" fmla="*/ 36 w 361"/>
                  <a:gd name="T27" fmla="*/ 19 h 348"/>
                  <a:gd name="T28" fmla="*/ 39 w 361"/>
                  <a:gd name="T29" fmla="*/ 23 h 348"/>
                  <a:gd name="T30" fmla="*/ 42 w 361"/>
                  <a:gd name="T31" fmla="*/ 27 h 348"/>
                  <a:gd name="T32" fmla="*/ 44 w 361"/>
                  <a:gd name="T33" fmla="*/ 31 h 348"/>
                  <a:gd name="T34" fmla="*/ 45 w 361"/>
                  <a:gd name="T35" fmla="*/ 34 h 348"/>
                  <a:gd name="T36" fmla="*/ 44 w 361"/>
                  <a:gd name="T37" fmla="*/ 36 h 348"/>
                  <a:gd name="T38" fmla="*/ 44 w 361"/>
                  <a:gd name="T39" fmla="*/ 38 h 348"/>
                  <a:gd name="T40" fmla="*/ 43 w 361"/>
                  <a:gd name="T41" fmla="*/ 40 h 348"/>
                  <a:gd name="T42" fmla="*/ 42 w 361"/>
                  <a:gd name="T43" fmla="*/ 42 h 348"/>
                  <a:gd name="T44" fmla="*/ 41 w 361"/>
                  <a:gd name="T45" fmla="*/ 43 h 348"/>
                  <a:gd name="T46" fmla="*/ 40 w 361"/>
                  <a:gd name="T47" fmla="*/ 44 h 348"/>
                  <a:gd name="T48" fmla="*/ 40 w 361"/>
                  <a:gd name="T49" fmla="*/ 44 h 348"/>
                  <a:gd name="T50" fmla="*/ 40 w 361"/>
                  <a:gd name="T51" fmla="*/ 44 h 348"/>
                  <a:gd name="T52" fmla="*/ 40 w 361"/>
                  <a:gd name="T53" fmla="*/ 43 h 348"/>
                  <a:gd name="T54" fmla="*/ 41 w 361"/>
                  <a:gd name="T55" fmla="*/ 42 h 348"/>
                  <a:gd name="T56" fmla="*/ 42 w 361"/>
                  <a:gd name="T57" fmla="*/ 40 h 348"/>
                  <a:gd name="T58" fmla="*/ 42 w 361"/>
                  <a:gd name="T59" fmla="*/ 39 h 348"/>
                  <a:gd name="T60" fmla="*/ 42 w 361"/>
                  <a:gd name="T61" fmla="*/ 36 h 348"/>
                  <a:gd name="T62" fmla="*/ 42 w 361"/>
                  <a:gd name="T63" fmla="*/ 34 h 348"/>
                  <a:gd name="T64" fmla="*/ 42 w 361"/>
                  <a:gd name="T65" fmla="*/ 31 h 348"/>
                  <a:gd name="T66" fmla="*/ 40 w 361"/>
                  <a:gd name="T67" fmla="*/ 28 h 348"/>
                  <a:gd name="T68" fmla="*/ 38 w 361"/>
                  <a:gd name="T69" fmla="*/ 25 h 348"/>
                  <a:gd name="T70" fmla="*/ 35 w 361"/>
                  <a:gd name="T71" fmla="*/ 21 h 348"/>
                  <a:gd name="T72" fmla="*/ 31 w 361"/>
                  <a:gd name="T73" fmla="*/ 17 h 348"/>
                  <a:gd name="T74" fmla="*/ 25 w 361"/>
                  <a:gd name="T75" fmla="*/ 14 h 348"/>
                  <a:gd name="T76" fmla="*/ 19 w 361"/>
                  <a:gd name="T77" fmla="*/ 10 h 348"/>
                  <a:gd name="T78" fmla="*/ 11 w 361"/>
                  <a:gd name="T79" fmla="*/ 5 h 348"/>
                  <a:gd name="T80" fmla="*/ 1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3" name="Freeform 19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4 w 126"/>
                  <a:gd name="T1" fmla="*/ 0 h 343"/>
                  <a:gd name="T2" fmla="*/ 2 w 126"/>
                  <a:gd name="T3" fmla="*/ 3 h 343"/>
                  <a:gd name="T4" fmla="*/ 1 w 126"/>
                  <a:gd name="T5" fmla="*/ 8 h 343"/>
                  <a:gd name="T6" fmla="*/ 0 w 126"/>
                  <a:gd name="T7" fmla="*/ 15 h 343"/>
                  <a:gd name="T8" fmla="*/ 1 w 126"/>
                  <a:gd name="T9" fmla="*/ 21 h 343"/>
                  <a:gd name="T10" fmla="*/ 3 w 126"/>
                  <a:gd name="T11" fmla="*/ 28 h 343"/>
                  <a:gd name="T12" fmla="*/ 6 w 126"/>
                  <a:gd name="T13" fmla="*/ 34 h 343"/>
                  <a:gd name="T14" fmla="*/ 10 w 126"/>
                  <a:gd name="T15" fmla="*/ 39 h 343"/>
                  <a:gd name="T16" fmla="*/ 16 w 126"/>
                  <a:gd name="T17" fmla="*/ 42 h 343"/>
                  <a:gd name="T18" fmla="*/ 16 w 126"/>
                  <a:gd name="T19" fmla="*/ 42 h 343"/>
                  <a:gd name="T20" fmla="*/ 15 w 126"/>
                  <a:gd name="T21" fmla="*/ 41 h 343"/>
                  <a:gd name="T22" fmla="*/ 13 w 126"/>
                  <a:gd name="T23" fmla="*/ 40 h 343"/>
                  <a:gd name="T24" fmla="*/ 11 w 126"/>
                  <a:gd name="T25" fmla="*/ 38 h 343"/>
                  <a:gd name="T26" fmla="*/ 9 w 126"/>
                  <a:gd name="T27" fmla="*/ 36 h 343"/>
                  <a:gd name="T28" fmla="*/ 7 w 126"/>
                  <a:gd name="T29" fmla="*/ 33 h 343"/>
                  <a:gd name="T30" fmla="*/ 6 w 126"/>
                  <a:gd name="T31" fmla="*/ 30 h 343"/>
                  <a:gd name="T32" fmla="*/ 4 w 126"/>
                  <a:gd name="T33" fmla="*/ 27 h 343"/>
                  <a:gd name="T34" fmla="*/ 3 w 126"/>
                  <a:gd name="T35" fmla="*/ 22 h 343"/>
                  <a:gd name="T36" fmla="*/ 2 w 126"/>
                  <a:gd name="T37" fmla="*/ 18 h 343"/>
                  <a:gd name="T38" fmla="*/ 2 w 126"/>
                  <a:gd name="T39" fmla="*/ 13 h 343"/>
                  <a:gd name="T40" fmla="*/ 2 w 126"/>
                  <a:gd name="T41" fmla="*/ 9 h 343"/>
                  <a:gd name="T42" fmla="*/ 3 w 126"/>
                  <a:gd name="T43" fmla="*/ 5 h 343"/>
                  <a:gd name="T44" fmla="*/ 3 w 126"/>
                  <a:gd name="T45" fmla="*/ 2 h 343"/>
                  <a:gd name="T46" fmla="*/ 3 w 126"/>
                  <a:gd name="T47" fmla="*/ 0 h 343"/>
                  <a:gd name="T48" fmla="*/ 4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4" name="Freeform 19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41 w 332"/>
                  <a:gd name="T1" fmla="*/ 20 h 160"/>
                  <a:gd name="T2" fmla="*/ 40 w 332"/>
                  <a:gd name="T3" fmla="*/ 19 h 160"/>
                  <a:gd name="T4" fmla="*/ 39 w 332"/>
                  <a:gd name="T5" fmla="*/ 17 h 160"/>
                  <a:gd name="T6" fmla="*/ 38 w 332"/>
                  <a:gd name="T7" fmla="*/ 15 h 160"/>
                  <a:gd name="T8" fmla="*/ 36 w 332"/>
                  <a:gd name="T9" fmla="*/ 12 h 160"/>
                  <a:gd name="T10" fmla="*/ 34 w 332"/>
                  <a:gd name="T11" fmla="*/ 10 h 160"/>
                  <a:gd name="T12" fmla="*/ 31 w 332"/>
                  <a:gd name="T13" fmla="*/ 8 h 160"/>
                  <a:gd name="T14" fmla="*/ 28 w 332"/>
                  <a:gd name="T15" fmla="*/ 6 h 160"/>
                  <a:gd name="T16" fmla="*/ 25 w 332"/>
                  <a:gd name="T17" fmla="*/ 5 h 160"/>
                  <a:gd name="T18" fmla="*/ 22 w 332"/>
                  <a:gd name="T19" fmla="*/ 3 h 160"/>
                  <a:gd name="T20" fmla="*/ 19 w 332"/>
                  <a:gd name="T21" fmla="*/ 2 h 160"/>
                  <a:gd name="T22" fmla="*/ 16 w 332"/>
                  <a:gd name="T23" fmla="*/ 1 h 160"/>
                  <a:gd name="T24" fmla="*/ 13 w 332"/>
                  <a:gd name="T25" fmla="*/ 0 h 160"/>
                  <a:gd name="T26" fmla="*/ 9 w 332"/>
                  <a:gd name="T27" fmla="*/ 0 h 160"/>
                  <a:gd name="T28" fmla="*/ 6 w 332"/>
                  <a:gd name="T29" fmla="*/ 1 h 160"/>
                  <a:gd name="T30" fmla="*/ 3 w 332"/>
                  <a:gd name="T31" fmla="*/ 2 h 160"/>
                  <a:gd name="T32" fmla="*/ 0 w 332"/>
                  <a:gd name="T33" fmla="*/ 3 h 160"/>
                  <a:gd name="T34" fmla="*/ 0 w 332"/>
                  <a:gd name="T35" fmla="*/ 3 h 160"/>
                  <a:gd name="T36" fmla="*/ 1 w 332"/>
                  <a:gd name="T37" fmla="*/ 3 h 160"/>
                  <a:gd name="T38" fmla="*/ 4 w 332"/>
                  <a:gd name="T39" fmla="*/ 3 h 160"/>
                  <a:gd name="T40" fmla="*/ 6 w 332"/>
                  <a:gd name="T41" fmla="*/ 2 h 160"/>
                  <a:gd name="T42" fmla="*/ 9 w 332"/>
                  <a:gd name="T43" fmla="*/ 2 h 160"/>
                  <a:gd name="T44" fmla="*/ 13 w 332"/>
                  <a:gd name="T45" fmla="*/ 2 h 160"/>
                  <a:gd name="T46" fmla="*/ 16 w 332"/>
                  <a:gd name="T47" fmla="*/ 3 h 160"/>
                  <a:gd name="T48" fmla="*/ 19 w 332"/>
                  <a:gd name="T49" fmla="*/ 3 h 160"/>
                  <a:gd name="T50" fmla="*/ 24 w 332"/>
                  <a:gd name="T51" fmla="*/ 5 h 160"/>
                  <a:gd name="T52" fmla="*/ 28 w 332"/>
                  <a:gd name="T53" fmla="*/ 8 h 160"/>
                  <a:gd name="T54" fmla="*/ 31 w 332"/>
                  <a:gd name="T55" fmla="*/ 11 h 160"/>
                  <a:gd name="T56" fmla="*/ 35 w 332"/>
                  <a:gd name="T57" fmla="*/ 13 h 160"/>
                  <a:gd name="T58" fmla="*/ 37 w 332"/>
                  <a:gd name="T59" fmla="*/ 16 h 160"/>
                  <a:gd name="T60" fmla="*/ 39 w 332"/>
                  <a:gd name="T61" fmla="*/ 18 h 160"/>
                  <a:gd name="T62" fmla="*/ 41 w 332"/>
                  <a:gd name="T63" fmla="*/ 20 h 160"/>
                  <a:gd name="T64" fmla="*/ 41 w 332"/>
                  <a:gd name="T65" fmla="*/ 2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5" name="Freeform 19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41 w 373"/>
                  <a:gd name="T1" fmla="*/ 167 h 1340"/>
                  <a:gd name="T2" fmla="*/ 30 w 373"/>
                  <a:gd name="T3" fmla="*/ 166 h 1340"/>
                  <a:gd name="T4" fmla="*/ 20 w 373"/>
                  <a:gd name="T5" fmla="*/ 163 h 1340"/>
                  <a:gd name="T6" fmla="*/ 12 w 373"/>
                  <a:gd name="T7" fmla="*/ 159 h 1340"/>
                  <a:gd name="T8" fmla="*/ 6 w 373"/>
                  <a:gd name="T9" fmla="*/ 152 h 1340"/>
                  <a:gd name="T10" fmla="*/ 5 w 373"/>
                  <a:gd name="T11" fmla="*/ 142 h 1340"/>
                  <a:gd name="T12" fmla="*/ 8 w 373"/>
                  <a:gd name="T13" fmla="*/ 128 h 1340"/>
                  <a:gd name="T14" fmla="*/ 17 w 373"/>
                  <a:gd name="T15" fmla="*/ 109 h 1340"/>
                  <a:gd name="T16" fmla="*/ 31 w 373"/>
                  <a:gd name="T17" fmla="*/ 88 h 1340"/>
                  <a:gd name="T18" fmla="*/ 39 w 373"/>
                  <a:gd name="T19" fmla="*/ 70 h 1340"/>
                  <a:gd name="T20" fmla="*/ 44 w 373"/>
                  <a:gd name="T21" fmla="*/ 54 h 1340"/>
                  <a:gd name="T22" fmla="*/ 46 w 373"/>
                  <a:gd name="T23" fmla="*/ 39 h 1340"/>
                  <a:gd name="T24" fmla="*/ 44 w 373"/>
                  <a:gd name="T25" fmla="*/ 27 h 1340"/>
                  <a:gd name="T26" fmla="*/ 40 w 373"/>
                  <a:gd name="T27" fmla="*/ 17 h 1340"/>
                  <a:gd name="T28" fmla="*/ 34 w 373"/>
                  <a:gd name="T29" fmla="*/ 9 h 1340"/>
                  <a:gd name="T30" fmla="*/ 27 w 373"/>
                  <a:gd name="T31" fmla="*/ 3 h 1340"/>
                  <a:gd name="T32" fmla="*/ 20 w 373"/>
                  <a:gd name="T33" fmla="*/ 1 h 1340"/>
                  <a:gd name="T34" fmla="*/ 14 w 373"/>
                  <a:gd name="T35" fmla="*/ 1 h 1340"/>
                  <a:gd name="T36" fmla="*/ 10 w 373"/>
                  <a:gd name="T37" fmla="*/ 2 h 1340"/>
                  <a:gd name="T38" fmla="*/ 7 w 373"/>
                  <a:gd name="T39" fmla="*/ 5 h 1340"/>
                  <a:gd name="T40" fmla="*/ 4 w 373"/>
                  <a:gd name="T41" fmla="*/ 8 h 1340"/>
                  <a:gd name="T42" fmla="*/ 2 w 373"/>
                  <a:gd name="T43" fmla="*/ 11 h 1340"/>
                  <a:gd name="T44" fmla="*/ 0 w 373"/>
                  <a:gd name="T45" fmla="*/ 14 h 1340"/>
                  <a:gd name="T46" fmla="*/ 0 w 373"/>
                  <a:gd name="T47" fmla="*/ 16 h 1340"/>
                  <a:gd name="T48" fmla="*/ 0 w 373"/>
                  <a:gd name="T49" fmla="*/ 16 h 1340"/>
                  <a:gd name="T50" fmla="*/ 1 w 373"/>
                  <a:gd name="T51" fmla="*/ 14 h 1340"/>
                  <a:gd name="T52" fmla="*/ 2 w 373"/>
                  <a:gd name="T53" fmla="*/ 12 h 1340"/>
                  <a:gd name="T54" fmla="*/ 5 w 373"/>
                  <a:gd name="T55" fmla="*/ 10 h 1340"/>
                  <a:gd name="T56" fmla="*/ 8 w 373"/>
                  <a:gd name="T57" fmla="*/ 7 h 1340"/>
                  <a:gd name="T58" fmla="*/ 12 w 373"/>
                  <a:gd name="T59" fmla="*/ 5 h 1340"/>
                  <a:gd name="T60" fmla="*/ 16 w 373"/>
                  <a:gd name="T61" fmla="*/ 4 h 1340"/>
                  <a:gd name="T62" fmla="*/ 21 w 373"/>
                  <a:gd name="T63" fmla="*/ 4 h 1340"/>
                  <a:gd name="T64" fmla="*/ 26 w 373"/>
                  <a:gd name="T65" fmla="*/ 6 h 1340"/>
                  <a:gd name="T66" fmla="*/ 31 w 373"/>
                  <a:gd name="T67" fmla="*/ 9 h 1340"/>
                  <a:gd name="T68" fmla="*/ 36 w 373"/>
                  <a:gd name="T69" fmla="*/ 15 h 1340"/>
                  <a:gd name="T70" fmla="*/ 40 w 373"/>
                  <a:gd name="T71" fmla="*/ 22 h 1340"/>
                  <a:gd name="T72" fmla="*/ 43 w 373"/>
                  <a:gd name="T73" fmla="*/ 30 h 1340"/>
                  <a:gd name="T74" fmla="*/ 45 w 373"/>
                  <a:gd name="T75" fmla="*/ 40 h 1340"/>
                  <a:gd name="T76" fmla="*/ 44 w 373"/>
                  <a:gd name="T77" fmla="*/ 51 h 1340"/>
                  <a:gd name="T78" fmla="*/ 40 w 373"/>
                  <a:gd name="T79" fmla="*/ 63 h 1340"/>
                  <a:gd name="T80" fmla="*/ 33 w 373"/>
                  <a:gd name="T81" fmla="*/ 77 h 1340"/>
                  <a:gd name="T82" fmla="*/ 25 w 373"/>
                  <a:gd name="T83" fmla="*/ 90 h 1340"/>
                  <a:gd name="T84" fmla="*/ 18 w 373"/>
                  <a:gd name="T85" fmla="*/ 102 h 1340"/>
                  <a:gd name="T86" fmla="*/ 11 w 373"/>
                  <a:gd name="T87" fmla="*/ 113 h 1340"/>
                  <a:gd name="T88" fmla="*/ 6 w 373"/>
                  <a:gd name="T89" fmla="*/ 123 h 1340"/>
                  <a:gd name="T90" fmla="*/ 2 w 373"/>
                  <a:gd name="T91" fmla="*/ 133 h 1340"/>
                  <a:gd name="T92" fmla="*/ 0 w 373"/>
                  <a:gd name="T93" fmla="*/ 142 h 1340"/>
                  <a:gd name="T94" fmla="*/ 2 w 373"/>
                  <a:gd name="T95" fmla="*/ 150 h 1340"/>
                  <a:gd name="T96" fmla="*/ 7 w 373"/>
                  <a:gd name="T97" fmla="*/ 157 h 1340"/>
                  <a:gd name="T98" fmla="*/ 13 w 373"/>
                  <a:gd name="T99" fmla="*/ 162 h 1340"/>
                  <a:gd name="T100" fmla="*/ 19 w 373"/>
                  <a:gd name="T101" fmla="*/ 165 h 1340"/>
                  <a:gd name="T102" fmla="*/ 26 w 373"/>
                  <a:gd name="T103" fmla="*/ 167 h 1340"/>
                  <a:gd name="T104" fmla="*/ 33 w 373"/>
                  <a:gd name="T105" fmla="*/ 168 h 1340"/>
                  <a:gd name="T106" fmla="*/ 39 w 373"/>
                  <a:gd name="T107" fmla="*/ 168 h 1340"/>
                  <a:gd name="T108" fmla="*/ 43 w 373"/>
                  <a:gd name="T109" fmla="*/ 168 h 1340"/>
                  <a:gd name="T110" fmla="*/ 46 w 373"/>
                  <a:gd name="T111" fmla="*/ 167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6" name="Freeform 20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3 w 110"/>
                  <a:gd name="T1" fmla="*/ 8 h 123"/>
                  <a:gd name="T2" fmla="*/ 14 w 110"/>
                  <a:gd name="T3" fmla="*/ 7 h 123"/>
                  <a:gd name="T4" fmla="*/ 14 w 110"/>
                  <a:gd name="T5" fmla="*/ 6 h 123"/>
                  <a:gd name="T6" fmla="*/ 14 w 110"/>
                  <a:gd name="T7" fmla="*/ 5 h 123"/>
                  <a:gd name="T8" fmla="*/ 14 w 110"/>
                  <a:gd name="T9" fmla="*/ 4 h 123"/>
                  <a:gd name="T10" fmla="*/ 13 w 110"/>
                  <a:gd name="T11" fmla="*/ 4 h 123"/>
                  <a:gd name="T12" fmla="*/ 12 w 110"/>
                  <a:gd name="T13" fmla="*/ 3 h 123"/>
                  <a:gd name="T14" fmla="*/ 11 w 110"/>
                  <a:gd name="T15" fmla="*/ 3 h 123"/>
                  <a:gd name="T16" fmla="*/ 10 w 110"/>
                  <a:gd name="T17" fmla="*/ 3 h 123"/>
                  <a:gd name="T18" fmla="*/ 10 w 110"/>
                  <a:gd name="T19" fmla="*/ 2 h 123"/>
                  <a:gd name="T20" fmla="*/ 9 w 110"/>
                  <a:gd name="T21" fmla="*/ 1 h 123"/>
                  <a:gd name="T22" fmla="*/ 8 w 110"/>
                  <a:gd name="T23" fmla="*/ 1 h 123"/>
                  <a:gd name="T24" fmla="*/ 7 w 110"/>
                  <a:gd name="T25" fmla="*/ 0 h 123"/>
                  <a:gd name="T26" fmla="*/ 6 w 110"/>
                  <a:gd name="T27" fmla="*/ 1 h 123"/>
                  <a:gd name="T28" fmla="*/ 6 w 110"/>
                  <a:gd name="T29" fmla="*/ 1 h 123"/>
                  <a:gd name="T30" fmla="*/ 5 w 110"/>
                  <a:gd name="T31" fmla="*/ 2 h 123"/>
                  <a:gd name="T32" fmla="*/ 5 w 110"/>
                  <a:gd name="T33" fmla="*/ 3 h 123"/>
                  <a:gd name="T34" fmla="*/ 4 w 110"/>
                  <a:gd name="T35" fmla="*/ 3 h 123"/>
                  <a:gd name="T36" fmla="*/ 3 w 110"/>
                  <a:gd name="T37" fmla="*/ 3 h 123"/>
                  <a:gd name="T38" fmla="*/ 2 w 110"/>
                  <a:gd name="T39" fmla="*/ 3 h 123"/>
                  <a:gd name="T40" fmla="*/ 1 w 110"/>
                  <a:gd name="T41" fmla="*/ 4 h 123"/>
                  <a:gd name="T42" fmla="*/ 1 w 110"/>
                  <a:gd name="T43" fmla="*/ 5 h 123"/>
                  <a:gd name="T44" fmla="*/ 1 w 110"/>
                  <a:gd name="T45" fmla="*/ 6 h 123"/>
                  <a:gd name="T46" fmla="*/ 1 w 110"/>
                  <a:gd name="T47" fmla="*/ 7 h 123"/>
                  <a:gd name="T48" fmla="*/ 2 w 110"/>
                  <a:gd name="T49" fmla="*/ 8 h 123"/>
                  <a:gd name="T50" fmla="*/ 1 w 110"/>
                  <a:gd name="T51" fmla="*/ 9 h 123"/>
                  <a:gd name="T52" fmla="*/ 0 w 110"/>
                  <a:gd name="T53" fmla="*/ 10 h 123"/>
                  <a:gd name="T54" fmla="*/ 0 w 110"/>
                  <a:gd name="T55" fmla="*/ 11 h 123"/>
                  <a:gd name="T56" fmla="*/ 1 w 110"/>
                  <a:gd name="T57" fmla="*/ 12 h 123"/>
                  <a:gd name="T58" fmla="*/ 1 w 110"/>
                  <a:gd name="T59" fmla="*/ 13 h 123"/>
                  <a:gd name="T60" fmla="*/ 2 w 110"/>
                  <a:gd name="T61" fmla="*/ 13 h 123"/>
                  <a:gd name="T62" fmla="*/ 3 w 110"/>
                  <a:gd name="T63" fmla="*/ 13 h 123"/>
                  <a:gd name="T64" fmla="*/ 5 w 110"/>
                  <a:gd name="T65" fmla="*/ 13 h 123"/>
                  <a:gd name="T66" fmla="*/ 5 w 110"/>
                  <a:gd name="T67" fmla="*/ 14 h 123"/>
                  <a:gd name="T68" fmla="*/ 5 w 110"/>
                  <a:gd name="T69" fmla="*/ 15 h 123"/>
                  <a:gd name="T70" fmla="*/ 6 w 110"/>
                  <a:gd name="T71" fmla="*/ 16 h 123"/>
                  <a:gd name="T72" fmla="*/ 7 w 110"/>
                  <a:gd name="T73" fmla="*/ 16 h 123"/>
                  <a:gd name="T74" fmla="*/ 8 w 110"/>
                  <a:gd name="T75" fmla="*/ 16 h 123"/>
                  <a:gd name="T76" fmla="*/ 9 w 110"/>
                  <a:gd name="T77" fmla="*/ 15 h 123"/>
                  <a:gd name="T78" fmla="*/ 10 w 110"/>
                  <a:gd name="T79" fmla="*/ 14 h 123"/>
                  <a:gd name="T80" fmla="*/ 10 w 110"/>
                  <a:gd name="T81" fmla="*/ 13 h 123"/>
                  <a:gd name="T82" fmla="*/ 11 w 110"/>
                  <a:gd name="T83" fmla="*/ 13 h 123"/>
                  <a:gd name="T84" fmla="*/ 12 w 110"/>
                  <a:gd name="T85" fmla="*/ 13 h 123"/>
                  <a:gd name="T86" fmla="*/ 13 w 110"/>
                  <a:gd name="T87" fmla="*/ 13 h 123"/>
                  <a:gd name="T88" fmla="*/ 14 w 110"/>
                  <a:gd name="T89" fmla="*/ 12 h 123"/>
                  <a:gd name="T90" fmla="*/ 14 w 110"/>
                  <a:gd name="T91" fmla="*/ 11 h 123"/>
                  <a:gd name="T92" fmla="*/ 14 w 110"/>
                  <a:gd name="T93" fmla="*/ 10 h 123"/>
                  <a:gd name="T94" fmla="*/ 14 w 110"/>
                  <a:gd name="T95" fmla="*/ 9 h 123"/>
                  <a:gd name="T96" fmla="*/ 13 w 110"/>
                  <a:gd name="T97" fmla="*/ 8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7" name="Freeform 20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2 w 31"/>
                  <a:gd name="T1" fmla="*/ 4 h 33"/>
                  <a:gd name="T2" fmla="*/ 2 w 31"/>
                  <a:gd name="T3" fmla="*/ 4 h 33"/>
                  <a:gd name="T4" fmla="*/ 1 w 31"/>
                  <a:gd name="T5" fmla="*/ 3 h 33"/>
                  <a:gd name="T6" fmla="*/ 1 w 31"/>
                  <a:gd name="T7" fmla="*/ 3 h 33"/>
                  <a:gd name="T8" fmla="*/ 0 w 31"/>
                  <a:gd name="T9" fmla="*/ 2 h 33"/>
                  <a:gd name="T10" fmla="*/ 1 w 31"/>
                  <a:gd name="T11" fmla="*/ 1 h 33"/>
                  <a:gd name="T12" fmla="*/ 1 w 31"/>
                  <a:gd name="T13" fmla="*/ 0 h 33"/>
                  <a:gd name="T14" fmla="*/ 2 w 31"/>
                  <a:gd name="T15" fmla="*/ 0 h 33"/>
                  <a:gd name="T16" fmla="*/ 2 w 31"/>
                  <a:gd name="T17" fmla="*/ 0 h 33"/>
                  <a:gd name="T18" fmla="*/ 3 w 31"/>
                  <a:gd name="T19" fmla="*/ 0 h 33"/>
                  <a:gd name="T20" fmla="*/ 4 w 31"/>
                  <a:gd name="T21" fmla="*/ 0 h 33"/>
                  <a:gd name="T22" fmla="*/ 4 w 31"/>
                  <a:gd name="T23" fmla="*/ 1 h 33"/>
                  <a:gd name="T24" fmla="*/ 4 w 31"/>
                  <a:gd name="T25" fmla="*/ 2 h 33"/>
                  <a:gd name="T26" fmla="*/ 4 w 31"/>
                  <a:gd name="T27" fmla="*/ 3 h 33"/>
                  <a:gd name="T28" fmla="*/ 4 w 31"/>
                  <a:gd name="T29" fmla="*/ 3 h 33"/>
                  <a:gd name="T30" fmla="*/ 3 w 31"/>
                  <a:gd name="T31" fmla="*/ 4 h 33"/>
                  <a:gd name="T32" fmla="*/ 2 w 31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8" name="Freeform 20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3 w 111"/>
                  <a:gd name="T1" fmla="*/ 8 h 122"/>
                  <a:gd name="T2" fmla="*/ 14 w 111"/>
                  <a:gd name="T3" fmla="*/ 7 h 122"/>
                  <a:gd name="T4" fmla="*/ 14 w 111"/>
                  <a:gd name="T5" fmla="*/ 6 h 122"/>
                  <a:gd name="T6" fmla="*/ 14 w 111"/>
                  <a:gd name="T7" fmla="*/ 5 h 122"/>
                  <a:gd name="T8" fmla="*/ 14 w 111"/>
                  <a:gd name="T9" fmla="*/ 4 h 122"/>
                  <a:gd name="T10" fmla="*/ 13 w 111"/>
                  <a:gd name="T11" fmla="*/ 3 h 122"/>
                  <a:gd name="T12" fmla="*/ 12 w 111"/>
                  <a:gd name="T13" fmla="*/ 3 h 122"/>
                  <a:gd name="T14" fmla="*/ 11 w 111"/>
                  <a:gd name="T15" fmla="*/ 3 h 122"/>
                  <a:gd name="T16" fmla="*/ 10 w 111"/>
                  <a:gd name="T17" fmla="*/ 3 h 122"/>
                  <a:gd name="T18" fmla="*/ 10 w 111"/>
                  <a:gd name="T19" fmla="*/ 2 h 122"/>
                  <a:gd name="T20" fmla="*/ 9 w 111"/>
                  <a:gd name="T21" fmla="*/ 1 h 122"/>
                  <a:gd name="T22" fmla="*/ 8 w 111"/>
                  <a:gd name="T23" fmla="*/ 1 h 122"/>
                  <a:gd name="T24" fmla="*/ 7 w 111"/>
                  <a:gd name="T25" fmla="*/ 0 h 122"/>
                  <a:gd name="T26" fmla="*/ 6 w 111"/>
                  <a:gd name="T27" fmla="*/ 1 h 122"/>
                  <a:gd name="T28" fmla="*/ 6 w 111"/>
                  <a:gd name="T29" fmla="*/ 1 h 122"/>
                  <a:gd name="T30" fmla="*/ 5 w 111"/>
                  <a:gd name="T31" fmla="*/ 2 h 122"/>
                  <a:gd name="T32" fmla="*/ 5 w 111"/>
                  <a:gd name="T33" fmla="*/ 3 h 122"/>
                  <a:gd name="T34" fmla="*/ 4 w 111"/>
                  <a:gd name="T35" fmla="*/ 3 h 122"/>
                  <a:gd name="T36" fmla="*/ 3 w 111"/>
                  <a:gd name="T37" fmla="*/ 3 h 122"/>
                  <a:gd name="T38" fmla="*/ 2 w 111"/>
                  <a:gd name="T39" fmla="*/ 3 h 122"/>
                  <a:gd name="T40" fmla="*/ 1 w 111"/>
                  <a:gd name="T41" fmla="*/ 4 h 122"/>
                  <a:gd name="T42" fmla="*/ 1 w 111"/>
                  <a:gd name="T43" fmla="*/ 5 h 122"/>
                  <a:gd name="T44" fmla="*/ 1 w 111"/>
                  <a:gd name="T45" fmla="*/ 6 h 122"/>
                  <a:gd name="T46" fmla="*/ 1 w 111"/>
                  <a:gd name="T47" fmla="*/ 7 h 122"/>
                  <a:gd name="T48" fmla="*/ 2 w 111"/>
                  <a:gd name="T49" fmla="*/ 8 h 122"/>
                  <a:gd name="T50" fmla="*/ 1 w 111"/>
                  <a:gd name="T51" fmla="*/ 9 h 122"/>
                  <a:gd name="T52" fmla="*/ 1 w 111"/>
                  <a:gd name="T53" fmla="*/ 10 h 122"/>
                  <a:gd name="T54" fmla="*/ 0 w 111"/>
                  <a:gd name="T55" fmla="*/ 11 h 122"/>
                  <a:gd name="T56" fmla="*/ 1 w 111"/>
                  <a:gd name="T57" fmla="*/ 12 h 122"/>
                  <a:gd name="T58" fmla="*/ 1 w 111"/>
                  <a:gd name="T59" fmla="*/ 13 h 122"/>
                  <a:gd name="T60" fmla="*/ 2 w 111"/>
                  <a:gd name="T61" fmla="*/ 13 h 122"/>
                  <a:gd name="T62" fmla="*/ 3 w 111"/>
                  <a:gd name="T63" fmla="*/ 13 h 122"/>
                  <a:gd name="T64" fmla="*/ 5 w 111"/>
                  <a:gd name="T65" fmla="*/ 13 h 122"/>
                  <a:gd name="T66" fmla="*/ 5 w 111"/>
                  <a:gd name="T67" fmla="*/ 14 h 122"/>
                  <a:gd name="T68" fmla="*/ 5 w 111"/>
                  <a:gd name="T69" fmla="*/ 15 h 122"/>
                  <a:gd name="T70" fmla="*/ 6 w 111"/>
                  <a:gd name="T71" fmla="*/ 15 h 122"/>
                  <a:gd name="T72" fmla="*/ 7 w 111"/>
                  <a:gd name="T73" fmla="*/ 16 h 122"/>
                  <a:gd name="T74" fmla="*/ 8 w 111"/>
                  <a:gd name="T75" fmla="*/ 15 h 122"/>
                  <a:gd name="T76" fmla="*/ 9 w 111"/>
                  <a:gd name="T77" fmla="*/ 15 h 122"/>
                  <a:gd name="T78" fmla="*/ 10 w 111"/>
                  <a:gd name="T79" fmla="*/ 14 h 122"/>
                  <a:gd name="T80" fmla="*/ 10 w 111"/>
                  <a:gd name="T81" fmla="*/ 13 h 122"/>
                  <a:gd name="T82" fmla="*/ 11 w 111"/>
                  <a:gd name="T83" fmla="*/ 13 h 122"/>
                  <a:gd name="T84" fmla="*/ 12 w 111"/>
                  <a:gd name="T85" fmla="*/ 13 h 122"/>
                  <a:gd name="T86" fmla="*/ 13 w 111"/>
                  <a:gd name="T87" fmla="*/ 13 h 122"/>
                  <a:gd name="T88" fmla="*/ 14 w 111"/>
                  <a:gd name="T89" fmla="*/ 12 h 122"/>
                  <a:gd name="T90" fmla="*/ 14 w 111"/>
                  <a:gd name="T91" fmla="*/ 11 h 122"/>
                  <a:gd name="T92" fmla="*/ 14 w 111"/>
                  <a:gd name="T93" fmla="*/ 10 h 122"/>
                  <a:gd name="T94" fmla="*/ 14 w 111"/>
                  <a:gd name="T95" fmla="*/ 9 h 122"/>
                  <a:gd name="T96" fmla="*/ 13 w 111"/>
                  <a:gd name="T97" fmla="*/ 8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9" name="Freeform 20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2 w 32"/>
                  <a:gd name="T1" fmla="*/ 4 h 32"/>
                  <a:gd name="T2" fmla="*/ 2 w 32"/>
                  <a:gd name="T3" fmla="*/ 4 h 32"/>
                  <a:gd name="T4" fmla="*/ 1 w 32"/>
                  <a:gd name="T5" fmla="*/ 4 h 32"/>
                  <a:gd name="T6" fmla="*/ 1 w 32"/>
                  <a:gd name="T7" fmla="*/ 3 h 32"/>
                  <a:gd name="T8" fmla="*/ 0 w 32"/>
                  <a:gd name="T9" fmla="*/ 2 h 32"/>
                  <a:gd name="T10" fmla="*/ 1 w 32"/>
                  <a:gd name="T11" fmla="*/ 2 h 32"/>
                  <a:gd name="T12" fmla="*/ 1 w 32"/>
                  <a:gd name="T13" fmla="*/ 1 h 32"/>
                  <a:gd name="T14" fmla="*/ 2 w 32"/>
                  <a:gd name="T15" fmla="*/ 1 h 32"/>
                  <a:gd name="T16" fmla="*/ 2 w 32"/>
                  <a:gd name="T17" fmla="*/ 0 h 32"/>
                  <a:gd name="T18" fmla="*/ 3 w 32"/>
                  <a:gd name="T19" fmla="*/ 1 h 32"/>
                  <a:gd name="T20" fmla="*/ 4 w 32"/>
                  <a:gd name="T21" fmla="*/ 1 h 32"/>
                  <a:gd name="T22" fmla="*/ 4 w 32"/>
                  <a:gd name="T23" fmla="*/ 2 h 32"/>
                  <a:gd name="T24" fmla="*/ 4 w 32"/>
                  <a:gd name="T25" fmla="*/ 2 h 32"/>
                  <a:gd name="T26" fmla="*/ 4 w 32"/>
                  <a:gd name="T27" fmla="*/ 3 h 32"/>
                  <a:gd name="T28" fmla="*/ 4 w 32"/>
                  <a:gd name="T29" fmla="*/ 4 h 32"/>
                  <a:gd name="T30" fmla="*/ 3 w 32"/>
                  <a:gd name="T31" fmla="*/ 4 h 32"/>
                  <a:gd name="T32" fmla="*/ 2 w 32"/>
                  <a:gd name="T33" fmla="*/ 4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0" name="Freeform 20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7 w 136"/>
                  <a:gd name="T1" fmla="*/ 8 h 149"/>
                  <a:gd name="T2" fmla="*/ 17 w 136"/>
                  <a:gd name="T3" fmla="*/ 5 h 149"/>
                  <a:gd name="T4" fmla="*/ 17 w 136"/>
                  <a:gd name="T5" fmla="*/ 4 h 149"/>
                  <a:gd name="T6" fmla="*/ 16 w 136"/>
                  <a:gd name="T7" fmla="*/ 3 h 149"/>
                  <a:gd name="T8" fmla="*/ 14 w 136"/>
                  <a:gd name="T9" fmla="*/ 3 h 149"/>
                  <a:gd name="T10" fmla="*/ 13 w 136"/>
                  <a:gd name="T11" fmla="*/ 3 h 149"/>
                  <a:gd name="T12" fmla="*/ 12 w 136"/>
                  <a:gd name="T13" fmla="*/ 2 h 149"/>
                  <a:gd name="T14" fmla="*/ 10 w 136"/>
                  <a:gd name="T15" fmla="*/ 0 h 149"/>
                  <a:gd name="T16" fmla="*/ 8 w 136"/>
                  <a:gd name="T17" fmla="*/ 0 h 149"/>
                  <a:gd name="T18" fmla="*/ 6 w 136"/>
                  <a:gd name="T19" fmla="*/ 2 h 149"/>
                  <a:gd name="T20" fmla="*/ 5 w 136"/>
                  <a:gd name="T21" fmla="*/ 3 h 149"/>
                  <a:gd name="T22" fmla="*/ 4 w 136"/>
                  <a:gd name="T23" fmla="*/ 3 h 149"/>
                  <a:gd name="T24" fmla="*/ 2 w 136"/>
                  <a:gd name="T25" fmla="*/ 3 h 149"/>
                  <a:gd name="T26" fmla="*/ 1 w 136"/>
                  <a:gd name="T27" fmla="*/ 4 h 149"/>
                  <a:gd name="T28" fmla="*/ 0 w 136"/>
                  <a:gd name="T29" fmla="*/ 5 h 149"/>
                  <a:gd name="T30" fmla="*/ 1 w 136"/>
                  <a:gd name="T31" fmla="*/ 8 h 149"/>
                  <a:gd name="T32" fmla="*/ 1 w 136"/>
                  <a:gd name="T33" fmla="*/ 10 h 149"/>
                  <a:gd name="T34" fmla="*/ 0 w 136"/>
                  <a:gd name="T35" fmla="*/ 12 h 149"/>
                  <a:gd name="T36" fmla="*/ 1 w 136"/>
                  <a:gd name="T37" fmla="*/ 14 h 149"/>
                  <a:gd name="T38" fmla="*/ 2 w 136"/>
                  <a:gd name="T39" fmla="*/ 15 h 149"/>
                  <a:gd name="T40" fmla="*/ 4 w 136"/>
                  <a:gd name="T41" fmla="*/ 15 h 149"/>
                  <a:gd name="T42" fmla="*/ 5 w 136"/>
                  <a:gd name="T43" fmla="*/ 15 h 149"/>
                  <a:gd name="T44" fmla="*/ 6 w 136"/>
                  <a:gd name="T45" fmla="*/ 16 h 149"/>
                  <a:gd name="T46" fmla="*/ 8 w 136"/>
                  <a:gd name="T47" fmla="*/ 18 h 149"/>
                  <a:gd name="T48" fmla="*/ 10 w 136"/>
                  <a:gd name="T49" fmla="*/ 18 h 149"/>
                  <a:gd name="T50" fmla="*/ 12 w 136"/>
                  <a:gd name="T51" fmla="*/ 16 h 149"/>
                  <a:gd name="T52" fmla="*/ 13 w 136"/>
                  <a:gd name="T53" fmla="*/ 15 h 149"/>
                  <a:gd name="T54" fmla="*/ 14 w 136"/>
                  <a:gd name="T55" fmla="*/ 15 h 149"/>
                  <a:gd name="T56" fmla="*/ 15 w 136"/>
                  <a:gd name="T57" fmla="*/ 15 h 149"/>
                  <a:gd name="T58" fmla="*/ 16 w 136"/>
                  <a:gd name="T59" fmla="*/ 14 h 149"/>
                  <a:gd name="T60" fmla="*/ 17 w 136"/>
                  <a:gd name="T61" fmla="*/ 12 h 149"/>
                  <a:gd name="T62" fmla="*/ 17 w 136"/>
                  <a:gd name="T63" fmla="*/ 1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1" name="Freeform 20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3 w 39"/>
                  <a:gd name="T1" fmla="*/ 5 h 40"/>
                  <a:gd name="T2" fmla="*/ 2 w 39"/>
                  <a:gd name="T3" fmla="*/ 5 h 40"/>
                  <a:gd name="T4" fmla="*/ 1 w 39"/>
                  <a:gd name="T5" fmla="*/ 5 h 40"/>
                  <a:gd name="T6" fmla="*/ 1 w 39"/>
                  <a:gd name="T7" fmla="*/ 4 h 40"/>
                  <a:gd name="T8" fmla="*/ 0 w 39"/>
                  <a:gd name="T9" fmla="*/ 3 h 40"/>
                  <a:gd name="T10" fmla="*/ 1 w 39"/>
                  <a:gd name="T11" fmla="*/ 2 h 40"/>
                  <a:gd name="T12" fmla="*/ 1 w 39"/>
                  <a:gd name="T13" fmla="*/ 1 h 40"/>
                  <a:gd name="T14" fmla="*/ 2 w 39"/>
                  <a:gd name="T15" fmla="*/ 1 h 40"/>
                  <a:gd name="T16" fmla="*/ 3 w 39"/>
                  <a:gd name="T17" fmla="*/ 0 h 40"/>
                  <a:gd name="T18" fmla="*/ 4 w 39"/>
                  <a:gd name="T19" fmla="*/ 1 h 40"/>
                  <a:gd name="T20" fmla="*/ 5 w 39"/>
                  <a:gd name="T21" fmla="*/ 1 h 40"/>
                  <a:gd name="T22" fmla="*/ 5 w 39"/>
                  <a:gd name="T23" fmla="*/ 2 h 40"/>
                  <a:gd name="T24" fmla="*/ 5 w 39"/>
                  <a:gd name="T25" fmla="*/ 3 h 40"/>
                  <a:gd name="T26" fmla="*/ 5 w 39"/>
                  <a:gd name="T27" fmla="*/ 4 h 40"/>
                  <a:gd name="T28" fmla="*/ 5 w 39"/>
                  <a:gd name="T29" fmla="*/ 5 h 40"/>
                  <a:gd name="T30" fmla="*/ 4 w 39"/>
                  <a:gd name="T31" fmla="*/ 5 h 40"/>
                  <a:gd name="T32" fmla="*/ 3 w 39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2" name="Freeform 20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2 h 181"/>
                  <a:gd name="T2" fmla="*/ 3 w 129"/>
                  <a:gd name="T3" fmla="*/ 21 h 181"/>
                  <a:gd name="T4" fmla="*/ 6 w 129"/>
                  <a:gd name="T5" fmla="*/ 19 h 181"/>
                  <a:gd name="T6" fmla="*/ 9 w 129"/>
                  <a:gd name="T7" fmla="*/ 17 h 181"/>
                  <a:gd name="T8" fmla="*/ 12 w 129"/>
                  <a:gd name="T9" fmla="*/ 15 h 181"/>
                  <a:gd name="T10" fmla="*/ 14 w 129"/>
                  <a:gd name="T11" fmla="*/ 12 h 181"/>
                  <a:gd name="T12" fmla="*/ 15 w 129"/>
                  <a:gd name="T13" fmla="*/ 9 h 181"/>
                  <a:gd name="T14" fmla="*/ 16 w 129"/>
                  <a:gd name="T15" fmla="*/ 6 h 181"/>
                  <a:gd name="T16" fmla="*/ 15 w 129"/>
                  <a:gd name="T17" fmla="*/ 3 h 181"/>
                  <a:gd name="T18" fmla="*/ 14 w 129"/>
                  <a:gd name="T19" fmla="*/ 1 h 181"/>
                  <a:gd name="T20" fmla="*/ 12 w 129"/>
                  <a:gd name="T21" fmla="*/ 0 h 181"/>
                  <a:gd name="T22" fmla="*/ 10 w 129"/>
                  <a:gd name="T23" fmla="*/ 0 h 181"/>
                  <a:gd name="T24" fmla="*/ 9 w 129"/>
                  <a:gd name="T25" fmla="*/ 1 h 181"/>
                  <a:gd name="T26" fmla="*/ 7 w 129"/>
                  <a:gd name="T27" fmla="*/ 2 h 181"/>
                  <a:gd name="T28" fmla="*/ 6 w 129"/>
                  <a:gd name="T29" fmla="*/ 4 h 181"/>
                  <a:gd name="T30" fmla="*/ 6 w 129"/>
                  <a:gd name="T31" fmla="*/ 7 h 181"/>
                  <a:gd name="T32" fmla="*/ 6 w 129"/>
                  <a:gd name="T33" fmla="*/ 9 h 181"/>
                  <a:gd name="T34" fmla="*/ 6 w 129"/>
                  <a:gd name="T35" fmla="*/ 11 h 181"/>
                  <a:gd name="T36" fmla="*/ 6 w 129"/>
                  <a:gd name="T37" fmla="*/ 14 h 181"/>
                  <a:gd name="T38" fmla="*/ 5 w 129"/>
                  <a:gd name="T39" fmla="*/ 16 h 181"/>
                  <a:gd name="T40" fmla="*/ 3 w 129"/>
                  <a:gd name="T41" fmla="*/ 18 h 181"/>
                  <a:gd name="T42" fmla="*/ 2 w 129"/>
                  <a:gd name="T43" fmla="*/ 20 h 181"/>
                  <a:gd name="T44" fmla="*/ 1 w 129"/>
                  <a:gd name="T45" fmla="*/ 21 h 181"/>
                  <a:gd name="T46" fmla="*/ 0 w 129"/>
                  <a:gd name="T47" fmla="*/ 22 h 181"/>
                  <a:gd name="T48" fmla="*/ 0 w 129"/>
                  <a:gd name="T49" fmla="*/ 2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3" name="Freeform 20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7 w 90"/>
                  <a:gd name="T1" fmla="*/ 26 h 206"/>
                  <a:gd name="T2" fmla="*/ 9 w 90"/>
                  <a:gd name="T3" fmla="*/ 23 h 206"/>
                  <a:gd name="T4" fmla="*/ 10 w 90"/>
                  <a:gd name="T5" fmla="*/ 20 h 206"/>
                  <a:gd name="T6" fmla="*/ 11 w 90"/>
                  <a:gd name="T7" fmla="*/ 16 h 206"/>
                  <a:gd name="T8" fmla="*/ 12 w 90"/>
                  <a:gd name="T9" fmla="*/ 13 h 206"/>
                  <a:gd name="T10" fmla="*/ 11 w 90"/>
                  <a:gd name="T11" fmla="*/ 9 h 206"/>
                  <a:gd name="T12" fmla="*/ 11 w 90"/>
                  <a:gd name="T13" fmla="*/ 6 h 206"/>
                  <a:gd name="T14" fmla="*/ 9 w 90"/>
                  <a:gd name="T15" fmla="*/ 3 h 206"/>
                  <a:gd name="T16" fmla="*/ 7 w 90"/>
                  <a:gd name="T17" fmla="*/ 1 h 206"/>
                  <a:gd name="T18" fmla="*/ 5 w 90"/>
                  <a:gd name="T19" fmla="*/ 0 h 206"/>
                  <a:gd name="T20" fmla="*/ 3 w 90"/>
                  <a:gd name="T21" fmla="*/ 1 h 206"/>
                  <a:gd name="T22" fmla="*/ 1 w 90"/>
                  <a:gd name="T23" fmla="*/ 2 h 206"/>
                  <a:gd name="T24" fmla="*/ 1 w 90"/>
                  <a:gd name="T25" fmla="*/ 4 h 206"/>
                  <a:gd name="T26" fmla="*/ 0 w 90"/>
                  <a:gd name="T27" fmla="*/ 6 h 206"/>
                  <a:gd name="T28" fmla="*/ 1 w 90"/>
                  <a:gd name="T29" fmla="*/ 8 h 206"/>
                  <a:gd name="T30" fmla="*/ 2 w 90"/>
                  <a:gd name="T31" fmla="*/ 10 h 206"/>
                  <a:gd name="T32" fmla="*/ 4 w 90"/>
                  <a:gd name="T33" fmla="*/ 12 h 206"/>
                  <a:gd name="T34" fmla="*/ 5 w 90"/>
                  <a:gd name="T35" fmla="*/ 14 h 206"/>
                  <a:gd name="T36" fmla="*/ 6 w 90"/>
                  <a:gd name="T37" fmla="*/ 16 h 206"/>
                  <a:gd name="T38" fmla="*/ 7 w 90"/>
                  <a:gd name="T39" fmla="*/ 18 h 206"/>
                  <a:gd name="T40" fmla="*/ 7 w 90"/>
                  <a:gd name="T41" fmla="*/ 20 h 206"/>
                  <a:gd name="T42" fmla="*/ 7 w 90"/>
                  <a:gd name="T43" fmla="*/ 23 h 206"/>
                  <a:gd name="T44" fmla="*/ 7 w 90"/>
                  <a:gd name="T45" fmla="*/ 25 h 206"/>
                  <a:gd name="T46" fmla="*/ 7 w 90"/>
                  <a:gd name="T47" fmla="*/ 26 h 206"/>
                  <a:gd name="T48" fmla="*/ 7 w 90"/>
                  <a:gd name="T49" fmla="*/ 2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4" name="Freeform 20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0 h 99"/>
                  <a:gd name="T2" fmla="*/ 1 w 201"/>
                  <a:gd name="T3" fmla="*/ 11 h 99"/>
                  <a:gd name="T4" fmla="*/ 3 w 201"/>
                  <a:gd name="T5" fmla="*/ 11 h 99"/>
                  <a:gd name="T6" fmla="*/ 4 w 201"/>
                  <a:gd name="T7" fmla="*/ 12 h 99"/>
                  <a:gd name="T8" fmla="*/ 6 w 201"/>
                  <a:gd name="T9" fmla="*/ 12 h 99"/>
                  <a:gd name="T10" fmla="*/ 8 w 201"/>
                  <a:gd name="T11" fmla="*/ 13 h 99"/>
                  <a:gd name="T12" fmla="*/ 10 w 201"/>
                  <a:gd name="T13" fmla="*/ 13 h 99"/>
                  <a:gd name="T14" fmla="*/ 12 w 201"/>
                  <a:gd name="T15" fmla="*/ 13 h 99"/>
                  <a:gd name="T16" fmla="*/ 14 w 201"/>
                  <a:gd name="T17" fmla="*/ 13 h 99"/>
                  <a:gd name="T18" fmla="*/ 15 w 201"/>
                  <a:gd name="T19" fmla="*/ 12 h 99"/>
                  <a:gd name="T20" fmla="*/ 17 w 201"/>
                  <a:gd name="T21" fmla="*/ 12 h 99"/>
                  <a:gd name="T22" fmla="*/ 19 w 201"/>
                  <a:gd name="T23" fmla="*/ 12 h 99"/>
                  <a:gd name="T24" fmla="*/ 20 w 201"/>
                  <a:gd name="T25" fmla="*/ 11 h 99"/>
                  <a:gd name="T26" fmla="*/ 21 w 201"/>
                  <a:gd name="T27" fmla="*/ 10 h 99"/>
                  <a:gd name="T28" fmla="*/ 23 w 201"/>
                  <a:gd name="T29" fmla="*/ 9 h 99"/>
                  <a:gd name="T30" fmla="*/ 23 w 201"/>
                  <a:gd name="T31" fmla="*/ 8 h 99"/>
                  <a:gd name="T32" fmla="*/ 24 w 201"/>
                  <a:gd name="T33" fmla="*/ 6 h 99"/>
                  <a:gd name="T34" fmla="*/ 25 w 201"/>
                  <a:gd name="T35" fmla="*/ 4 h 99"/>
                  <a:gd name="T36" fmla="*/ 24 w 201"/>
                  <a:gd name="T37" fmla="*/ 2 h 99"/>
                  <a:gd name="T38" fmla="*/ 23 w 201"/>
                  <a:gd name="T39" fmla="*/ 1 h 99"/>
                  <a:gd name="T40" fmla="*/ 21 w 201"/>
                  <a:gd name="T41" fmla="*/ 0 h 99"/>
                  <a:gd name="T42" fmla="*/ 19 w 201"/>
                  <a:gd name="T43" fmla="*/ 1 h 99"/>
                  <a:gd name="T44" fmla="*/ 17 w 201"/>
                  <a:gd name="T45" fmla="*/ 2 h 99"/>
                  <a:gd name="T46" fmla="*/ 15 w 201"/>
                  <a:gd name="T47" fmla="*/ 3 h 99"/>
                  <a:gd name="T48" fmla="*/ 13 w 201"/>
                  <a:gd name="T49" fmla="*/ 5 h 99"/>
                  <a:gd name="T50" fmla="*/ 12 w 201"/>
                  <a:gd name="T51" fmla="*/ 7 h 99"/>
                  <a:gd name="T52" fmla="*/ 10 w 201"/>
                  <a:gd name="T53" fmla="*/ 8 h 99"/>
                  <a:gd name="T54" fmla="*/ 8 w 201"/>
                  <a:gd name="T55" fmla="*/ 9 h 99"/>
                  <a:gd name="T56" fmla="*/ 5 w 201"/>
                  <a:gd name="T57" fmla="*/ 10 h 99"/>
                  <a:gd name="T58" fmla="*/ 3 w 201"/>
                  <a:gd name="T59" fmla="*/ 10 h 99"/>
                  <a:gd name="T60" fmla="*/ 1 w 201"/>
                  <a:gd name="T61" fmla="*/ 10 h 99"/>
                  <a:gd name="T62" fmla="*/ 0 w 201"/>
                  <a:gd name="T63" fmla="*/ 10 h 99"/>
                  <a:gd name="T64" fmla="*/ 0 w 201"/>
                  <a:gd name="T65" fmla="*/ 1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5" name="Freeform 20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2 w 198"/>
                  <a:gd name="T3" fmla="*/ 3 h 100"/>
                  <a:gd name="T4" fmla="*/ 5 w 198"/>
                  <a:gd name="T5" fmla="*/ 6 h 100"/>
                  <a:gd name="T6" fmla="*/ 7 w 198"/>
                  <a:gd name="T7" fmla="*/ 9 h 100"/>
                  <a:gd name="T8" fmla="*/ 10 w 198"/>
                  <a:gd name="T9" fmla="*/ 11 h 100"/>
                  <a:gd name="T10" fmla="*/ 14 w 198"/>
                  <a:gd name="T11" fmla="*/ 12 h 100"/>
                  <a:gd name="T12" fmla="*/ 17 w 198"/>
                  <a:gd name="T13" fmla="*/ 13 h 100"/>
                  <a:gd name="T14" fmla="*/ 20 w 198"/>
                  <a:gd name="T15" fmla="*/ 13 h 100"/>
                  <a:gd name="T16" fmla="*/ 23 w 198"/>
                  <a:gd name="T17" fmla="*/ 12 h 100"/>
                  <a:gd name="T18" fmla="*/ 24 w 198"/>
                  <a:gd name="T19" fmla="*/ 10 h 100"/>
                  <a:gd name="T20" fmla="*/ 25 w 198"/>
                  <a:gd name="T21" fmla="*/ 8 h 100"/>
                  <a:gd name="T22" fmla="*/ 25 w 198"/>
                  <a:gd name="T23" fmla="*/ 6 h 100"/>
                  <a:gd name="T24" fmla="*/ 23 w 198"/>
                  <a:gd name="T25" fmla="*/ 5 h 100"/>
                  <a:gd name="T26" fmla="*/ 22 w 198"/>
                  <a:gd name="T27" fmla="*/ 4 h 100"/>
                  <a:gd name="T28" fmla="*/ 19 w 198"/>
                  <a:gd name="T29" fmla="*/ 3 h 100"/>
                  <a:gd name="T30" fmla="*/ 17 w 198"/>
                  <a:gd name="T31" fmla="*/ 3 h 100"/>
                  <a:gd name="T32" fmla="*/ 14 w 198"/>
                  <a:gd name="T33" fmla="*/ 4 h 100"/>
                  <a:gd name="T34" fmla="*/ 12 w 198"/>
                  <a:gd name="T35" fmla="*/ 5 h 100"/>
                  <a:gd name="T36" fmla="*/ 10 w 198"/>
                  <a:gd name="T37" fmla="*/ 5 h 100"/>
                  <a:gd name="T38" fmla="*/ 8 w 198"/>
                  <a:gd name="T39" fmla="*/ 4 h 100"/>
                  <a:gd name="T40" fmla="*/ 6 w 198"/>
                  <a:gd name="T41" fmla="*/ 3 h 100"/>
                  <a:gd name="T42" fmla="*/ 4 w 198"/>
                  <a:gd name="T43" fmla="*/ 2 h 100"/>
                  <a:gd name="T44" fmla="*/ 2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6" name="Freeform 21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4 h 174"/>
                  <a:gd name="T4" fmla="*/ 1 w 136"/>
                  <a:gd name="T5" fmla="*/ 7 h 174"/>
                  <a:gd name="T6" fmla="*/ 2 w 136"/>
                  <a:gd name="T7" fmla="*/ 11 h 174"/>
                  <a:gd name="T8" fmla="*/ 3 w 136"/>
                  <a:gd name="T9" fmla="*/ 15 h 174"/>
                  <a:gd name="T10" fmla="*/ 5 w 136"/>
                  <a:gd name="T11" fmla="*/ 18 h 174"/>
                  <a:gd name="T12" fmla="*/ 7 w 136"/>
                  <a:gd name="T13" fmla="*/ 20 h 174"/>
                  <a:gd name="T14" fmla="*/ 10 w 136"/>
                  <a:gd name="T15" fmla="*/ 22 h 174"/>
                  <a:gd name="T16" fmla="*/ 13 w 136"/>
                  <a:gd name="T17" fmla="*/ 22 h 174"/>
                  <a:gd name="T18" fmla="*/ 15 w 136"/>
                  <a:gd name="T19" fmla="*/ 22 h 174"/>
                  <a:gd name="T20" fmla="*/ 17 w 136"/>
                  <a:gd name="T21" fmla="*/ 21 h 174"/>
                  <a:gd name="T22" fmla="*/ 17 w 136"/>
                  <a:gd name="T23" fmla="*/ 19 h 174"/>
                  <a:gd name="T24" fmla="*/ 17 w 136"/>
                  <a:gd name="T25" fmla="*/ 17 h 174"/>
                  <a:gd name="T26" fmla="*/ 16 w 136"/>
                  <a:gd name="T27" fmla="*/ 15 h 174"/>
                  <a:gd name="T28" fmla="*/ 15 w 136"/>
                  <a:gd name="T29" fmla="*/ 13 h 174"/>
                  <a:gd name="T30" fmla="*/ 12 w 136"/>
                  <a:gd name="T31" fmla="*/ 12 h 174"/>
                  <a:gd name="T32" fmla="*/ 10 w 136"/>
                  <a:gd name="T33" fmla="*/ 11 h 174"/>
                  <a:gd name="T34" fmla="*/ 8 w 136"/>
                  <a:gd name="T35" fmla="*/ 11 h 174"/>
                  <a:gd name="T36" fmla="*/ 6 w 136"/>
                  <a:gd name="T37" fmla="*/ 10 h 174"/>
                  <a:gd name="T38" fmla="*/ 4 w 136"/>
                  <a:gd name="T39" fmla="*/ 8 h 174"/>
                  <a:gd name="T40" fmla="*/ 3 w 136"/>
                  <a:gd name="T41" fmla="*/ 6 h 174"/>
                  <a:gd name="T42" fmla="*/ 2 w 136"/>
                  <a:gd name="T43" fmla="*/ 4 h 174"/>
                  <a:gd name="T44" fmla="*/ 1 w 136"/>
                  <a:gd name="T45" fmla="*/ 2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7" name="Freeform 21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1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1 h 163"/>
                  <a:gd name="T8" fmla="*/ 2 w 469"/>
                  <a:gd name="T9" fmla="*/ 2 h 163"/>
                  <a:gd name="T10" fmla="*/ 4 w 469"/>
                  <a:gd name="T11" fmla="*/ 4 h 163"/>
                  <a:gd name="T12" fmla="*/ 6 w 469"/>
                  <a:gd name="T13" fmla="*/ 6 h 163"/>
                  <a:gd name="T14" fmla="*/ 9 w 469"/>
                  <a:gd name="T15" fmla="*/ 8 h 163"/>
                  <a:gd name="T16" fmla="*/ 13 w 469"/>
                  <a:gd name="T17" fmla="*/ 10 h 163"/>
                  <a:gd name="T18" fmla="*/ 17 w 469"/>
                  <a:gd name="T19" fmla="*/ 13 h 163"/>
                  <a:gd name="T20" fmla="*/ 21 w 469"/>
                  <a:gd name="T21" fmla="*/ 15 h 163"/>
                  <a:gd name="T22" fmla="*/ 26 w 469"/>
                  <a:gd name="T23" fmla="*/ 17 h 163"/>
                  <a:gd name="T24" fmla="*/ 31 w 469"/>
                  <a:gd name="T25" fmla="*/ 18 h 163"/>
                  <a:gd name="T26" fmla="*/ 35 w 469"/>
                  <a:gd name="T27" fmla="*/ 19 h 163"/>
                  <a:gd name="T28" fmla="*/ 40 w 469"/>
                  <a:gd name="T29" fmla="*/ 20 h 163"/>
                  <a:gd name="T30" fmla="*/ 45 w 469"/>
                  <a:gd name="T31" fmla="*/ 20 h 163"/>
                  <a:gd name="T32" fmla="*/ 50 w 469"/>
                  <a:gd name="T33" fmla="*/ 19 h 163"/>
                  <a:gd name="T34" fmla="*/ 53 w 469"/>
                  <a:gd name="T35" fmla="*/ 18 h 163"/>
                  <a:gd name="T36" fmla="*/ 55 w 469"/>
                  <a:gd name="T37" fmla="*/ 16 h 163"/>
                  <a:gd name="T38" fmla="*/ 56 w 469"/>
                  <a:gd name="T39" fmla="*/ 15 h 163"/>
                  <a:gd name="T40" fmla="*/ 57 w 469"/>
                  <a:gd name="T41" fmla="*/ 13 h 163"/>
                  <a:gd name="T42" fmla="*/ 58 w 469"/>
                  <a:gd name="T43" fmla="*/ 11 h 163"/>
                  <a:gd name="T44" fmla="*/ 58 w 469"/>
                  <a:gd name="T45" fmla="*/ 10 h 163"/>
                  <a:gd name="T46" fmla="*/ 58 w 469"/>
                  <a:gd name="T47" fmla="*/ 9 h 163"/>
                  <a:gd name="T48" fmla="*/ 58 w 469"/>
                  <a:gd name="T49" fmla="*/ 8 h 163"/>
                  <a:gd name="T50" fmla="*/ 58 w 469"/>
                  <a:gd name="T51" fmla="*/ 8 h 163"/>
                  <a:gd name="T52" fmla="*/ 58 w 469"/>
                  <a:gd name="T53" fmla="*/ 9 h 163"/>
                  <a:gd name="T54" fmla="*/ 57 w 469"/>
                  <a:gd name="T55" fmla="*/ 10 h 163"/>
                  <a:gd name="T56" fmla="*/ 56 w 469"/>
                  <a:gd name="T57" fmla="*/ 12 h 163"/>
                  <a:gd name="T58" fmla="*/ 55 w 469"/>
                  <a:gd name="T59" fmla="*/ 13 h 163"/>
                  <a:gd name="T60" fmla="*/ 54 w 469"/>
                  <a:gd name="T61" fmla="*/ 15 h 163"/>
                  <a:gd name="T62" fmla="*/ 51 w 469"/>
                  <a:gd name="T63" fmla="*/ 16 h 163"/>
                  <a:gd name="T64" fmla="*/ 49 w 469"/>
                  <a:gd name="T65" fmla="*/ 17 h 163"/>
                  <a:gd name="T66" fmla="*/ 45 w 469"/>
                  <a:gd name="T67" fmla="*/ 18 h 163"/>
                  <a:gd name="T68" fmla="*/ 41 w 469"/>
                  <a:gd name="T69" fmla="*/ 18 h 163"/>
                  <a:gd name="T70" fmla="*/ 37 w 469"/>
                  <a:gd name="T71" fmla="*/ 17 h 163"/>
                  <a:gd name="T72" fmla="*/ 31 w 469"/>
                  <a:gd name="T73" fmla="*/ 16 h 163"/>
                  <a:gd name="T74" fmla="*/ 25 w 469"/>
                  <a:gd name="T75" fmla="*/ 14 h 163"/>
                  <a:gd name="T76" fmla="*/ 18 w 469"/>
                  <a:gd name="T77" fmla="*/ 10 h 163"/>
                  <a:gd name="T78" fmla="*/ 10 w 469"/>
                  <a:gd name="T79" fmla="*/ 6 h 163"/>
                  <a:gd name="T80" fmla="*/ 1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8" name="Freeform 21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1 w 142"/>
                  <a:gd name="T1" fmla="*/ 17 h 145"/>
                  <a:gd name="T2" fmla="*/ 9 w 142"/>
                  <a:gd name="T3" fmla="*/ 19 h 145"/>
                  <a:gd name="T4" fmla="*/ 6 w 142"/>
                  <a:gd name="T5" fmla="*/ 18 h 145"/>
                  <a:gd name="T6" fmla="*/ 5 w 142"/>
                  <a:gd name="T7" fmla="*/ 16 h 145"/>
                  <a:gd name="T8" fmla="*/ 4 w 142"/>
                  <a:gd name="T9" fmla="*/ 15 h 145"/>
                  <a:gd name="T10" fmla="*/ 3 w 142"/>
                  <a:gd name="T11" fmla="*/ 15 h 145"/>
                  <a:gd name="T12" fmla="*/ 2 w 142"/>
                  <a:gd name="T13" fmla="*/ 14 h 145"/>
                  <a:gd name="T14" fmla="*/ 1 w 142"/>
                  <a:gd name="T15" fmla="*/ 13 h 145"/>
                  <a:gd name="T16" fmla="*/ 0 w 142"/>
                  <a:gd name="T17" fmla="*/ 11 h 145"/>
                  <a:gd name="T18" fmla="*/ 2 w 142"/>
                  <a:gd name="T19" fmla="*/ 9 h 145"/>
                  <a:gd name="T20" fmla="*/ 2 w 142"/>
                  <a:gd name="T21" fmla="*/ 7 h 145"/>
                  <a:gd name="T22" fmla="*/ 2 w 142"/>
                  <a:gd name="T23" fmla="*/ 4 h 145"/>
                  <a:gd name="T24" fmla="*/ 3 w 142"/>
                  <a:gd name="T25" fmla="*/ 3 h 145"/>
                  <a:gd name="T26" fmla="*/ 4 w 142"/>
                  <a:gd name="T27" fmla="*/ 2 h 145"/>
                  <a:gd name="T28" fmla="*/ 5 w 142"/>
                  <a:gd name="T29" fmla="*/ 2 h 145"/>
                  <a:gd name="T30" fmla="*/ 7 w 142"/>
                  <a:gd name="T31" fmla="*/ 3 h 145"/>
                  <a:gd name="T32" fmla="*/ 8 w 142"/>
                  <a:gd name="T33" fmla="*/ 2 h 145"/>
                  <a:gd name="T34" fmla="*/ 10 w 142"/>
                  <a:gd name="T35" fmla="*/ 0 h 145"/>
                  <a:gd name="T36" fmla="*/ 12 w 142"/>
                  <a:gd name="T37" fmla="*/ 1 h 145"/>
                  <a:gd name="T38" fmla="*/ 14 w 142"/>
                  <a:gd name="T39" fmla="*/ 3 h 145"/>
                  <a:gd name="T40" fmla="*/ 14 w 142"/>
                  <a:gd name="T41" fmla="*/ 4 h 145"/>
                  <a:gd name="T42" fmla="*/ 16 w 142"/>
                  <a:gd name="T43" fmla="*/ 4 h 145"/>
                  <a:gd name="T44" fmla="*/ 17 w 142"/>
                  <a:gd name="T45" fmla="*/ 5 h 145"/>
                  <a:gd name="T46" fmla="*/ 18 w 142"/>
                  <a:gd name="T47" fmla="*/ 6 h 145"/>
                  <a:gd name="T48" fmla="*/ 18 w 142"/>
                  <a:gd name="T49" fmla="*/ 8 h 145"/>
                  <a:gd name="T50" fmla="*/ 17 w 142"/>
                  <a:gd name="T51" fmla="*/ 10 h 145"/>
                  <a:gd name="T52" fmla="*/ 17 w 142"/>
                  <a:gd name="T53" fmla="*/ 12 h 145"/>
                  <a:gd name="T54" fmla="*/ 17 w 142"/>
                  <a:gd name="T55" fmla="*/ 14 h 145"/>
                  <a:gd name="T56" fmla="*/ 16 w 142"/>
                  <a:gd name="T57" fmla="*/ 16 h 145"/>
                  <a:gd name="T58" fmla="*/ 15 w 142"/>
                  <a:gd name="T59" fmla="*/ 17 h 145"/>
                  <a:gd name="T60" fmla="*/ 13 w 142"/>
                  <a:gd name="T61" fmla="*/ 17 h 145"/>
                  <a:gd name="T62" fmla="*/ 12 w 142"/>
                  <a:gd name="T63" fmla="*/ 16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9" name="Freeform 21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6 w 40"/>
                  <a:gd name="T1" fmla="*/ 2 h 39"/>
                  <a:gd name="T2" fmla="*/ 5 w 40"/>
                  <a:gd name="T3" fmla="*/ 1 h 39"/>
                  <a:gd name="T4" fmla="*/ 4 w 40"/>
                  <a:gd name="T5" fmla="*/ 1 h 39"/>
                  <a:gd name="T6" fmla="*/ 3 w 40"/>
                  <a:gd name="T7" fmla="*/ 0 h 39"/>
                  <a:gd name="T8" fmla="*/ 2 w 40"/>
                  <a:gd name="T9" fmla="*/ 1 h 39"/>
                  <a:gd name="T10" fmla="*/ 1 w 40"/>
                  <a:gd name="T11" fmla="*/ 1 h 39"/>
                  <a:gd name="T12" fmla="*/ 1 w 40"/>
                  <a:gd name="T13" fmla="*/ 2 h 39"/>
                  <a:gd name="T14" fmla="*/ 0 w 40"/>
                  <a:gd name="T15" fmla="*/ 3 h 39"/>
                  <a:gd name="T16" fmla="*/ 1 w 40"/>
                  <a:gd name="T17" fmla="*/ 4 h 39"/>
                  <a:gd name="T18" fmla="*/ 1 w 40"/>
                  <a:gd name="T19" fmla="*/ 4 h 39"/>
                  <a:gd name="T20" fmla="*/ 2 w 40"/>
                  <a:gd name="T21" fmla="*/ 5 h 39"/>
                  <a:gd name="T22" fmla="*/ 3 w 40"/>
                  <a:gd name="T23" fmla="*/ 5 h 39"/>
                  <a:gd name="T24" fmla="*/ 4 w 40"/>
                  <a:gd name="T25" fmla="*/ 5 h 39"/>
                  <a:gd name="T26" fmla="*/ 5 w 40"/>
                  <a:gd name="T27" fmla="*/ 5 h 39"/>
                  <a:gd name="T28" fmla="*/ 6 w 40"/>
                  <a:gd name="T29" fmla="*/ 4 h 39"/>
                  <a:gd name="T30" fmla="*/ 6 w 40"/>
                  <a:gd name="T31" fmla="*/ 3 h 39"/>
                  <a:gd name="T32" fmla="*/ 6 w 40"/>
                  <a:gd name="T33" fmla="*/ 2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0" name="Freeform 21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4 w 52"/>
                  <a:gd name="T1" fmla="*/ 7 h 50"/>
                  <a:gd name="T2" fmla="*/ 5 w 52"/>
                  <a:gd name="T3" fmla="*/ 7 h 50"/>
                  <a:gd name="T4" fmla="*/ 6 w 52"/>
                  <a:gd name="T5" fmla="*/ 6 h 50"/>
                  <a:gd name="T6" fmla="*/ 7 w 52"/>
                  <a:gd name="T7" fmla="*/ 5 h 50"/>
                  <a:gd name="T8" fmla="*/ 7 w 52"/>
                  <a:gd name="T9" fmla="*/ 4 h 50"/>
                  <a:gd name="T10" fmla="*/ 7 w 52"/>
                  <a:gd name="T11" fmla="*/ 2 h 50"/>
                  <a:gd name="T12" fmla="*/ 6 w 52"/>
                  <a:gd name="T13" fmla="*/ 1 h 50"/>
                  <a:gd name="T14" fmla="*/ 5 w 52"/>
                  <a:gd name="T15" fmla="*/ 1 h 50"/>
                  <a:gd name="T16" fmla="*/ 4 w 52"/>
                  <a:gd name="T17" fmla="*/ 0 h 50"/>
                  <a:gd name="T18" fmla="*/ 2 w 52"/>
                  <a:gd name="T19" fmla="*/ 1 h 50"/>
                  <a:gd name="T20" fmla="*/ 1 w 52"/>
                  <a:gd name="T21" fmla="*/ 1 h 50"/>
                  <a:gd name="T22" fmla="*/ 1 w 52"/>
                  <a:gd name="T23" fmla="*/ 2 h 50"/>
                  <a:gd name="T24" fmla="*/ 0 w 52"/>
                  <a:gd name="T25" fmla="*/ 4 h 50"/>
                  <a:gd name="T26" fmla="*/ 1 w 52"/>
                  <a:gd name="T27" fmla="*/ 5 h 50"/>
                  <a:gd name="T28" fmla="*/ 1 w 52"/>
                  <a:gd name="T29" fmla="*/ 6 h 50"/>
                  <a:gd name="T30" fmla="*/ 2 w 52"/>
                  <a:gd name="T31" fmla="*/ 7 h 50"/>
                  <a:gd name="T32" fmla="*/ 4 w 52"/>
                  <a:gd name="T33" fmla="*/ 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1" name="Freeform 21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2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3" name="Freeform 21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2 w 152"/>
                  <a:gd name="T1" fmla="*/ 15 h 123"/>
                  <a:gd name="T2" fmla="*/ 0 w 152"/>
                  <a:gd name="T3" fmla="*/ 12 h 123"/>
                  <a:gd name="T4" fmla="*/ 1 w 152"/>
                  <a:gd name="T5" fmla="*/ 11 h 123"/>
                  <a:gd name="T6" fmla="*/ 2 w 152"/>
                  <a:gd name="T7" fmla="*/ 9 h 123"/>
                  <a:gd name="T8" fmla="*/ 4 w 152"/>
                  <a:gd name="T9" fmla="*/ 6 h 123"/>
                  <a:gd name="T10" fmla="*/ 6 w 152"/>
                  <a:gd name="T11" fmla="*/ 3 h 123"/>
                  <a:gd name="T12" fmla="*/ 9 w 152"/>
                  <a:gd name="T13" fmla="*/ 1 h 123"/>
                  <a:gd name="T14" fmla="*/ 12 w 152"/>
                  <a:gd name="T15" fmla="*/ 0 h 123"/>
                  <a:gd name="T16" fmla="*/ 15 w 152"/>
                  <a:gd name="T17" fmla="*/ 0 h 123"/>
                  <a:gd name="T18" fmla="*/ 18 w 152"/>
                  <a:gd name="T19" fmla="*/ 4 h 123"/>
                  <a:gd name="T20" fmla="*/ 19 w 152"/>
                  <a:gd name="T21" fmla="*/ 6 h 123"/>
                  <a:gd name="T22" fmla="*/ 19 w 152"/>
                  <a:gd name="T23" fmla="*/ 8 h 123"/>
                  <a:gd name="T24" fmla="*/ 19 w 152"/>
                  <a:gd name="T25" fmla="*/ 9 h 123"/>
                  <a:gd name="T26" fmla="*/ 19 w 152"/>
                  <a:gd name="T27" fmla="*/ 11 h 123"/>
                  <a:gd name="T28" fmla="*/ 18 w 152"/>
                  <a:gd name="T29" fmla="*/ 12 h 123"/>
                  <a:gd name="T30" fmla="*/ 16 w 152"/>
                  <a:gd name="T31" fmla="*/ 13 h 123"/>
                  <a:gd name="T32" fmla="*/ 15 w 152"/>
                  <a:gd name="T33" fmla="*/ 14 h 123"/>
                  <a:gd name="T34" fmla="*/ 13 w 152"/>
                  <a:gd name="T35" fmla="*/ 14 h 123"/>
                  <a:gd name="T36" fmla="*/ 11 w 152"/>
                  <a:gd name="T37" fmla="*/ 15 h 123"/>
                  <a:gd name="T38" fmla="*/ 9 w 152"/>
                  <a:gd name="T39" fmla="*/ 15 h 123"/>
                  <a:gd name="T40" fmla="*/ 7 w 152"/>
                  <a:gd name="T41" fmla="*/ 15 h 123"/>
                  <a:gd name="T42" fmla="*/ 6 w 152"/>
                  <a:gd name="T43" fmla="*/ 15 h 123"/>
                  <a:gd name="T44" fmla="*/ 4 w 152"/>
                  <a:gd name="T45" fmla="*/ 15 h 123"/>
                  <a:gd name="T46" fmla="*/ 3 w 152"/>
                  <a:gd name="T47" fmla="*/ 15 h 123"/>
                  <a:gd name="T48" fmla="*/ 2 w 152"/>
                  <a:gd name="T49" fmla="*/ 15 h 123"/>
                  <a:gd name="T50" fmla="*/ 2 w 152"/>
                  <a:gd name="T51" fmla="*/ 1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4" name="Freeform 21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3 h 122"/>
                  <a:gd name="T2" fmla="*/ 1 w 153"/>
                  <a:gd name="T3" fmla="*/ 1 h 122"/>
                  <a:gd name="T4" fmla="*/ 1 w 153"/>
                  <a:gd name="T5" fmla="*/ 1 h 122"/>
                  <a:gd name="T6" fmla="*/ 2 w 153"/>
                  <a:gd name="T7" fmla="*/ 1 h 122"/>
                  <a:gd name="T8" fmla="*/ 3 w 153"/>
                  <a:gd name="T9" fmla="*/ 0 h 122"/>
                  <a:gd name="T10" fmla="*/ 5 w 153"/>
                  <a:gd name="T11" fmla="*/ 0 h 122"/>
                  <a:gd name="T12" fmla="*/ 6 w 153"/>
                  <a:gd name="T13" fmla="*/ 1 h 122"/>
                  <a:gd name="T14" fmla="*/ 8 w 153"/>
                  <a:gd name="T15" fmla="*/ 1 h 122"/>
                  <a:gd name="T16" fmla="*/ 10 w 153"/>
                  <a:gd name="T17" fmla="*/ 1 h 122"/>
                  <a:gd name="T18" fmla="*/ 12 w 153"/>
                  <a:gd name="T19" fmla="*/ 1 h 122"/>
                  <a:gd name="T20" fmla="*/ 14 w 153"/>
                  <a:gd name="T21" fmla="*/ 2 h 122"/>
                  <a:gd name="T22" fmla="*/ 15 w 153"/>
                  <a:gd name="T23" fmla="*/ 2 h 122"/>
                  <a:gd name="T24" fmla="*/ 17 w 153"/>
                  <a:gd name="T25" fmla="*/ 3 h 122"/>
                  <a:gd name="T26" fmla="*/ 18 w 153"/>
                  <a:gd name="T27" fmla="*/ 4 h 122"/>
                  <a:gd name="T28" fmla="*/ 19 w 153"/>
                  <a:gd name="T29" fmla="*/ 6 h 122"/>
                  <a:gd name="T30" fmla="*/ 19 w 153"/>
                  <a:gd name="T31" fmla="*/ 7 h 122"/>
                  <a:gd name="T32" fmla="*/ 18 w 153"/>
                  <a:gd name="T33" fmla="*/ 9 h 122"/>
                  <a:gd name="T34" fmla="*/ 17 w 153"/>
                  <a:gd name="T35" fmla="*/ 12 h 122"/>
                  <a:gd name="T36" fmla="*/ 14 w 153"/>
                  <a:gd name="T37" fmla="*/ 15 h 122"/>
                  <a:gd name="T38" fmla="*/ 11 w 153"/>
                  <a:gd name="T39" fmla="*/ 16 h 122"/>
                  <a:gd name="T40" fmla="*/ 8 w 153"/>
                  <a:gd name="T41" fmla="*/ 15 h 122"/>
                  <a:gd name="T42" fmla="*/ 6 w 153"/>
                  <a:gd name="T43" fmla="*/ 12 h 122"/>
                  <a:gd name="T44" fmla="*/ 3 w 153"/>
                  <a:gd name="T45" fmla="*/ 9 h 122"/>
                  <a:gd name="T46" fmla="*/ 1 w 153"/>
                  <a:gd name="T47" fmla="*/ 6 h 122"/>
                  <a:gd name="T48" fmla="*/ 0 w 153"/>
                  <a:gd name="T49" fmla="*/ 4 h 122"/>
                  <a:gd name="T50" fmla="*/ 0 w 153"/>
                  <a:gd name="T51" fmla="*/ 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5" name="Freeform 21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5 w 112"/>
                  <a:gd name="T1" fmla="*/ 0 h 156"/>
                  <a:gd name="T2" fmla="*/ 8 w 112"/>
                  <a:gd name="T3" fmla="*/ 0 h 156"/>
                  <a:gd name="T4" fmla="*/ 9 w 112"/>
                  <a:gd name="T5" fmla="*/ 1 h 156"/>
                  <a:gd name="T6" fmla="*/ 10 w 112"/>
                  <a:gd name="T7" fmla="*/ 3 h 156"/>
                  <a:gd name="T8" fmla="*/ 11 w 112"/>
                  <a:gd name="T9" fmla="*/ 7 h 156"/>
                  <a:gd name="T10" fmla="*/ 13 w 112"/>
                  <a:gd name="T11" fmla="*/ 10 h 156"/>
                  <a:gd name="T12" fmla="*/ 13 w 112"/>
                  <a:gd name="T13" fmla="*/ 14 h 156"/>
                  <a:gd name="T14" fmla="*/ 13 w 112"/>
                  <a:gd name="T15" fmla="*/ 17 h 156"/>
                  <a:gd name="T16" fmla="*/ 11 w 112"/>
                  <a:gd name="T17" fmla="*/ 19 h 156"/>
                  <a:gd name="T18" fmla="*/ 7 w 112"/>
                  <a:gd name="T19" fmla="*/ 20 h 156"/>
                  <a:gd name="T20" fmla="*/ 2 w 112"/>
                  <a:gd name="T21" fmla="*/ 19 h 156"/>
                  <a:gd name="T22" fmla="*/ 0 w 112"/>
                  <a:gd name="T23" fmla="*/ 17 h 156"/>
                  <a:gd name="T24" fmla="*/ 0 w 112"/>
                  <a:gd name="T25" fmla="*/ 14 h 156"/>
                  <a:gd name="T26" fmla="*/ 0 w 112"/>
                  <a:gd name="T27" fmla="*/ 10 h 156"/>
                  <a:gd name="T28" fmla="*/ 1 w 112"/>
                  <a:gd name="T29" fmla="*/ 7 h 156"/>
                  <a:gd name="T30" fmla="*/ 3 w 112"/>
                  <a:gd name="T31" fmla="*/ 3 h 156"/>
                  <a:gd name="T32" fmla="*/ 4 w 112"/>
                  <a:gd name="T33" fmla="*/ 1 h 156"/>
                  <a:gd name="T34" fmla="*/ 5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" name="Freeform 22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7 w 151"/>
                  <a:gd name="T1" fmla="*/ 1 h 123"/>
                  <a:gd name="T2" fmla="*/ 18 w 151"/>
                  <a:gd name="T3" fmla="*/ 3 h 123"/>
                  <a:gd name="T4" fmla="*/ 18 w 151"/>
                  <a:gd name="T5" fmla="*/ 4 h 123"/>
                  <a:gd name="T6" fmla="*/ 17 w 151"/>
                  <a:gd name="T7" fmla="*/ 6 h 123"/>
                  <a:gd name="T8" fmla="*/ 15 w 151"/>
                  <a:gd name="T9" fmla="*/ 9 h 123"/>
                  <a:gd name="T10" fmla="*/ 12 w 151"/>
                  <a:gd name="T11" fmla="*/ 12 h 123"/>
                  <a:gd name="T12" fmla="*/ 10 w 151"/>
                  <a:gd name="T13" fmla="*/ 15 h 123"/>
                  <a:gd name="T14" fmla="*/ 7 w 151"/>
                  <a:gd name="T15" fmla="*/ 16 h 123"/>
                  <a:gd name="T16" fmla="*/ 4 w 151"/>
                  <a:gd name="T17" fmla="*/ 15 h 123"/>
                  <a:gd name="T18" fmla="*/ 1 w 151"/>
                  <a:gd name="T19" fmla="*/ 12 h 123"/>
                  <a:gd name="T20" fmla="*/ 0 w 151"/>
                  <a:gd name="T21" fmla="*/ 9 h 123"/>
                  <a:gd name="T22" fmla="*/ 0 w 151"/>
                  <a:gd name="T23" fmla="*/ 8 h 123"/>
                  <a:gd name="T24" fmla="*/ 0 w 151"/>
                  <a:gd name="T25" fmla="*/ 6 h 123"/>
                  <a:gd name="T26" fmla="*/ 0 w 151"/>
                  <a:gd name="T27" fmla="*/ 4 h 123"/>
                  <a:gd name="T28" fmla="*/ 1 w 151"/>
                  <a:gd name="T29" fmla="*/ 3 h 123"/>
                  <a:gd name="T30" fmla="*/ 3 w 151"/>
                  <a:gd name="T31" fmla="*/ 2 h 123"/>
                  <a:gd name="T32" fmla="*/ 4 w 151"/>
                  <a:gd name="T33" fmla="*/ 2 h 123"/>
                  <a:gd name="T34" fmla="*/ 6 w 151"/>
                  <a:gd name="T35" fmla="*/ 1 h 123"/>
                  <a:gd name="T36" fmla="*/ 8 w 151"/>
                  <a:gd name="T37" fmla="*/ 1 h 123"/>
                  <a:gd name="T38" fmla="*/ 10 w 151"/>
                  <a:gd name="T39" fmla="*/ 1 h 123"/>
                  <a:gd name="T40" fmla="*/ 12 w 151"/>
                  <a:gd name="T41" fmla="*/ 1 h 123"/>
                  <a:gd name="T42" fmla="*/ 13 w 151"/>
                  <a:gd name="T43" fmla="*/ 0 h 123"/>
                  <a:gd name="T44" fmla="*/ 15 w 151"/>
                  <a:gd name="T45" fmla="*/ 0 h 123"/>
                  <a:gd name="T46" fmla="*/ 16 w 151"/>
                  <a:gd name="T47" fmla="*/ 1 h 123"/>
                  <a:gd name="T48" fmla="*/ 17 w 151"/>
                  <a:gd name="T49" fmla="*/ 1 h 123"/>
                  <a:gd name="T50" fmla="*/ 17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7" name="Freeform 221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9 w 152"/>
                  <a:gd name="T1" fmla="*/ 13 h 123"/>
                  <a:gd name="T2" fmla="*/ 18 w 152"/>
                  <a:gd name="T3" fmla="*/ 16 h 123"/>
                  <a:gd name="T4" fmla="*/ 18 w 152"/>
                  <a:gd name="T5" fmla="*/ 16 h 123"/>
                  <a:gd name="T6" fmla="*/ 17 w 152"/>
                  <a:gd name="T7" fmla="*/ 16 h 123"/>
                  <a:gd name="T8" fmla="*/ 16 w 152"/>
                  <a:gd name="T9" fmla="*/ 16 h 123"/>
                  <a:gd name="T10" fmla="*/ 14 w 152"/>
                  <a:gd name="T11" fmla="*/ 16 h 123"/>
                  <a:gd name="T12" fmla="*/ 13 w 152"/>
                  <a:gd name="T13" fmla="*/ 16 h 123"/>
                  <a:gd name="T14" fmla="*/ 11 w 152"/>
                  <a:gd name="T15" fmla="*/ 16 h 123"/>
                  <a:gd name="T16" fmla="*/ 9 w 152"/>
                  <a:gd name="T17" fmla="*/ 15 h 123"/>
                  <a:gd name="T18" fmla="*/ 7 w 152"/>
                  <a:gd name="T19" fmla="*/ 15 h 123"/>
                  <a:gd name="T20" fmla="*/ 5 w 152"/>
                  <a:gd name="T21" fmla="*/ 14 h 123"/>
                  <a:gd name="T22" fmla="*/ 4 w 152"/>
                  <a:gd name="T23" fmla="*/ 14 h 123"/>
                  <a:gd name="T24" fmla="*/ 2 w 152"/>
                  <a:gd name="T25" fmla="*/ 13 h 123"/>
                  <a:gd name="T26" fmla="*/ 1 w 152"/>
                  <a:gd name="T27" fmla="*/ 12 h 123"/>
                  <a:gd name="T28" fmla="*/ 1 w 152"/>
                  <a:gd name="T29" fmla="*/ 10 h 123"/>
                  <a:gd name="T30" fmla="*/ 0 w 152"/>
                  <a:gd name="T31" fmla="*/ 9 h 123"/>
                  <a:gd name="T32" fmla="*/ 1 w 152"/>
                  <a:gd name="T33" fmla="*/ 7 h 123"/>
                  <a:gd name="T34" fmla="*/ 2 w 152"/>
                  <a:gd name="T35" fmla="*/ 5 h 123"/>
                  <a:gd name="T36" fmla="*/ 5 w 152"/>
                  <a:gd name="T37" fmla="*/ 1 h 123"/>
                  <a:gd name="T38" fmla="*/ 8 w 152"/>
                  <a:gd name="T39" fmla="*/ 0 h 123"/>
                  <a:gd name="T40" fmla="*/ 11 w 152"/>
                  <a:gd name="T41" fmla="*/ 1 h 123"/>
                  <a:gd name="T42" fmla="*/ 13 w 152"/>
                  <a:gd name="T43" fmla="*/ 4 h 123"/>
                  <a:gd name="T44" fmla="*/ 16 w 152"/>
                  <a:gd name="T45" fmla="*/ 7 h 123"/>
                  <a:gd name="T46" fmla="*/ 18 w 152"/>
                  <a:gd name="T47" fmla="*/ 10 h 123"/>
                  <a:gd name="T48" fmla="*/ 19 w 152"/>
                  <a:gd name="T49" fmla="*/ 12 h 123"/>
                  <a:gd name="T50" fmla="*/ 19 w 152"/>
                  <a:gd name="T51" fmla="*/ 13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" name="Freeform 22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9 h 148"/>
                  <a:gd name="T2" fmla="*/ 0 w 136"/>
                  <a:gd name="T3" fmla="*/ 6 h 148"/>
                  <a:gd name="T4" fmla="*/ 1 w 136"/>
                  <a:gd name="T5" fmla="*/ 5 h 148"/>
                  <a:gd name="T6" fmla="*/ 2 w 136"/>
                  <a:gd name="T7" fmla="*/ 4 h 148"/>
                  <a:gd name="T8" fmla="*/ 3 w 136"/>
                  <a:gd name="T9" fmla="*/ 4 h 148"/>
                  <a:gd name="T10" fmla="*/ 5 w 136"/>
                  <a:gd name="T11" fmla="*/ 4 h 148"/>
                  <a:gd name="T12" fmla="*/ 6 w 136"/>
                  <a:gd name="T13" fmla="*/ 2 h 148"/>
                  <a:gd name="T14" fmla="*/ 8 w 136"/>
                  <a:gd name="T15" fmla="*/ 1 h 148"/>
                  <a:gd name="T16" fmla="*/ 10 w 136"/>
                  <a:gd name="T17" fmla="*/ 1 h 148"/>
                  <a:gd name="T18" fmla="*/ 12 w 136"/>
                  <a:gd name="T19" fmla="*/ 2 h 148"/>
                  <a:gd name="T20" fmla="*/ 13 w 136"/>
                  <a:gd name="T21" fmla="*/ 3 h 148"/>
                  <a:gd name="T22" fmla="*/ 14 w 136"/>
                  <a:gd name="T23" fmla="*/ 3 h 148"/>
                  <a:gd name="T24" fmla="*/ 16 w 136"/>
                  <a:gd name="T25" fmla="*/ 4 h 148"/>
                  <a:gd name="T26" fmla="*/ 17 w 136"/>
                  <a:gd name="T27" fmla="*/ 4 h 148"/>
                  <a:gd name="T28" fmla="*/ 17 w 136"/>
                  <a:gd name="T29" fmla="*/ 6 h 148"/>
                  <a:gd name="T30" fmla="*/ 17 w 136"/>
                  <a:gd name="T31" fmla="*/ 9 h 148"/>
                  <a:gd name="T32" fmla="*/ 17 w 136"/>
                  <a:gd name="T33" fmla="*/ 10 h 148"/>
                  <a:gd name="T34" fmla="*/ 17 w 136"/>
                  <a:gd name="T35" fmla="*/ 13 h 148"/>
                  <a:gd name="T36" fmla="*/ 17 w 136"/>
                  <a:gd name="T37" fmla="*/ 15 h 148"/>
                  <a:gd name="T38" fmla="*/ 16 w 136"/>
                  <a:gd name="T39" fmla="*/ 16 h 148"/>
                  <a:gd name="T40" fmla="*/ 14 w 136"/>
                  <a:gd name="T41" fmla="*/ 16 h 148"/>
                  <a:gd name="T42" fmla="*/ 13 w 136"/>
                  <a:gd name="T43" fmla="*/ 16 h 148"/>
                  <a:gd name="T44" fmla="*/ 12 w 136"/>
                  <a:gd name="T45" fmla="*/ 17 h 148"/>
                  <a:gd name="T46" fmla="*/ 10 w 136"/>
                  <a:gd name="T47" fmla="*/ 19 h 148"/>
                  <a:gd name="T48" fmla="*/ 8 w 136"/>
                  <a:gd name="T49" fmla="*/ 19 h 148"/>
                  <a:gd name="T50" fmla="*/ 6 w 136"/>
                  <a:gd name="T51" fmla="*/ 17 h 148"/>
                  <a:gd name="T52" fmla="*/ 5 w 136"/>
                  <a:gd name="T53" fmla="*/ 16 h 148"/>
                  <a:gd name="T54" fmla="*/ 4 w 136"/>
                  <a:gd name="T55" fmla="*/ 16 h 148"/>
                  <a:gd name="T56" fmla="*/ 2 w 136"/>
                  <a:gd name="T57" fmla="*/ 16 h 148"/>
                  <a:gd name="T58" fmla="*/ 1 w 136"/>
                  <a:gd name="T59" fmla="*/ 15 h 148"/>
                  <a:gd name="T60" fmla="*/ 1 w 136"/>
                  <a:gd name="T61" fmla="*/ 13 h 148"/>
                  <a:gd name="T62" fmla="*/ 1 w 136"/>
                  <a:gd name="T63" fmla="*/ 1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" name="Freeform 22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3 w 39"/>
                  <a:gd name="T1" fmla="*/ 6 h 40"/>
                  <a:gd name="T2" fmla="*/ 4 w 39"/>
                  <a:gd name="T3" fmla="*/ 6 h 40"/>
                  <a:gd name="T4" fmla="*/ 5 w 39"/>
                  <a:gd name="T5" fmla="*/ 5 h 40"/>
                  <a:gd name="T6" fmla="*/ 5 w 39"/>
                  <a:gd name="T7" fmla="*/ 4 h 40"/>
                  <a:gd name="T8" fmla="*/ 5 w 39"/>
                  <a:gd name="T9" fmla="*/ 3 h 40"/>
                  <a:gd name="T10" fmla="*/ 5 w 39"/>
                  <a:gd name="T11" fmla="*/ 2 h 40"/>
                  <a:gd name="T12" fmla="*/ 5 w 39"/>
                  <a:gd name="T13" fmla="*/ 1 h 40"/>
                  <a:gd name="T14" fmla="*/ 4 w 39"/>
                  <a:gd name="T15" fmla="*/ 1 h 40"/>
                  <a:gd name="T16" fmla="*/ 3 w 39"/>
                  <a:gd name="T17" fmla="*/ 0 h 40"/>
                  <a:gd name="T18" fmla="*/ 2 w 39"/>
                  <a:gd name="T19" fmla="*/ 1 h 40"/>
                  <a:gd name="T20" fmla="*/ 1 w 39"/>
                  <a:gd name="T21" fmla="*/ 1 h 40"/>
                  <a:gd name="T22" fmla="*/ 1 w 39"/>
                  <a:gd name="T23" fmla="*/ 2 h 40"/>
                  <a:gd name="T24" fmla="*/ 0 w 39"/>
                  <a:gd name="T25" fmla="*/ 3 h 40"/>
                  <a:gd name="T26" fmla="*/ 1 w 39"/>
                  <a:gd name="T27" fmla="*/ 4 h 40"/>
                  <a:gd name="T28" fmla="*/ 1 w 39"/>
                  <a:gd name="T29" fmla="*/ 5 h 40"/>
                  <a:gd name="T30" fmla="*/ 2 w 39"/>
                  <a:gd name="T31" fmla="*/ 6 h 40"/>
                  <a:gd name="T32" fmla="*/ 3 w 39"/>
                  <a:gd name="T33" fmla="*/ 6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0" name="Freeform 22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9 h 147"/>
                  <a:gd name="T2" fmla="*/ 0 w 136"/>
                  <a:gd name="T3" fmla="*/ 6 h 147"/>
                  <a:gd name="T4" fmla="*/ 1 w 136"/>
                  <a:gd name="T5" fmla="*/ 5 h 147"/>
                  <a:gd name="T6" fmla="*/ 2 w 136"/>
                  <a:gd name="T7" fmla="*/ 4 h 147"/>
                  <a:gd name="T8" fmla="*/ 4 w 136"/>
                  <a:gd name="T9" fmla="*/ 3 h 147"/>
                  <a:gd name="T10" fmla="*/ 5 w 136"/>
                  <a:gd name="T11" fmla="*/ 4 h 147"/>
                  <a:gd name="T12" fmla="*/ 6 w 136"/>
                  <a:gd name="T13" fmla="*/ 2 h 147"/>
                  <a:gd name="T14" fmla="*/ 8 w 136"/>
                  <a:gd name="T15" fmla="*/ 1 h 147"/>
                  <a:gd name="T16" fmla="*/ 10 w 136"/>
                  <a:gd name="T17" fmla="*/ 1 h 147"/>
                  <a:gd name="T18" fmla="*/ 12 w 136"/>
                  <a:gd name="T19" fmla="*/ 2 h 147"/>
                  <a:gd name="T20" fmla="*/ 13 w 136"/>
                  <a:gd name="T21" fmla="*/ 3 h 147"/>
                  <a:gd name="T22" fmla="*/ 14 w 136"/>
                  <a:gd name="T23" fmla="*/ 3 h 147"/>
                  <a:gd name="T24" fmla="*/ 16 w 136"/>
                  <a:gd name="T25" fmla="*/ 4 h 147"/>
                  <a:gd name="T26" fmla="*/ 17 w 136"/>
                  <a:gd name="T27" fmla="*/ 4 h 147"/>
                  <a:gd name="T28" fmla="*/ 17 w 136"/>
                  <a:gd name="T29" fmla="*/ 6 h 147"/>
                  <a:gd name="T30" fmla="*/ 17 w 136"/>
                  <a:gd name="T31" fmla="*/ 9 h 147"/>
                  <a:gd name="T32" fmla="*/ 17 w 136"/>
                  <a:gd name="T33" fmla="*/ 10 h 147"/>
                  <a:gd name="T34" fmla="*/ 17 w 136"/>
                  <a:gd name="T35" fmla="*/ 13 h 147"/>
                  <a:gd name="T36" fmla="*/ 17 w 136"/>
                  <a:gd name="T37" fmla="*/ 15 h 147"/>
                  <a:gd name="T38" fmla="*/ 16 w 136"/>
                  <a:gd name="T39" fmla="*/ 16 h 147"/>
                  <a:gd name="T40" fmla="*/ 14 w 136"/>
                  <a:gd name="T41" fmla="*/ 16 h 147"/>
                  <a:gd name="T42" fmla="*/ 13 w 136"/>
                  <a:gd name="T43" fmla="*/ 16 h 147"/>
                  <a:gd name="T44" fmla="*/ 12 w 136"/>
                  <a:gd name="T45" fmla="*/ 17 h 147"/>
                  <a:gd name="T46" fmla="*/ 10 w 136"/>
                  <a:gd name="T47" fmla="*/ 19 h 147"/>
                  <a:gd name="T48" fmla="*/ 8 w 136"/>
                  <a:gd name="T49" fmla="*/ 19 h 147"/>
                  <a:gd name="T50" fmla="*/ 6 w 136"/>
                  <a:gd name="T51" fmla="*/ 17 h 147"/>
                  <a:gd name="T52" fmla="*/ 5 w 136"/>
                  <a:gd name="T53" fmla="*/ 16 h 147"/>
                  <a:gd name="T54" fmla="*/ 4 w 136"/>
                  <a:gd name="T55" fmla="*/ 16 h 147"/>
                  <a:gd name="T56" fmla="*/ 2 w 136"/>
                  <a:gd name="T57" fmla="*/ 16 h 147"/>
                  <a:gd name="T58" fmla="*/ 1 w 136"/>
                  <a:gd name="T59" fmla="*/ 15 h 147"/>
                  <a:gd name="T60" fmla="*/ 1 w 136"/>
                  <a:gd name="T61" fmla="*/ 13 h 147"/>
                  <a:gd name="T62" fmla="*/ 1 w 136"/>
                  <a:gd name="T63" fmla="*/ 1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" name="Freeform 22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3 w 39"/>
                  <a:gd name="T1" fmla="*/ 5 h 39"/>
                  <a:gd name="T2" fmla="*/ 4 w 39"/>
                  <a:gd name="T3" fmla="*/ 5 h 39"/>
                  <a:gd name="T4" fmla="*/ 5 w 39"/>
                  <a:gd name="T5" fmla="*/ 5 h 39"/>
                  <a:gd name="T6" fmla="*/ 5 w 39"/>
                  <a:gd name="T7" fmla="*/ 4 h 39"/>
                  <a:gd name="T8" fmla="*/ 5 w 39"/>
                  <a:gd name="T9" fmla="*/ 3 h 39"/>
                  <a:gd name="T10" fmla="*/ 5 w 39"/>
                  <a:gd name="T11" fmla="*/ 2 h 39"/>
                  <a:gd name="T12" fmla="*/ 5 w 39"/>
                  <a:gd name="T13" fmla="*/ 1 h 39"/>
                  <a:gd name="T14" fmla="*/ 4 w 39"/>
                  <a:gd name="T15" fmla="*/ 1 h 39"/>
                  <a:gd name="T16" fmla="*/ 3 w 39"/>
                  <a:gd name="T17" fmla="*/ 0 h 39"/>
                  <a:gd name="T18" fmla="*/ 2 w 39"/>
                  <a:gd name="T19" fmla="*/ 1 h 39"/>
                  <a:gd name="T20" fmla="*/ 1 w 39"/>
                  <a:gd name="T21" fmla="*/ 1 h 39"/>
                  <a:gd name="T22" fmla="*/ 1 w 39"/>
                  <a:gd name="T23" fmla="*/ 2 h 39"/>
                  <a:gd name="T24" fmla="*/ 0 w 39"/>
                  <a:gd name="T25" fmla="*/ 3 h 39"/>
                  <a:gd name="T26" fmla="*/ 1 w 39"/>
                  <a:gd name="T27" fmla="*/ 4 h 39"/>
                  <a:gd name="T28" fmla="*/ 1 w 39"/>
                  <a:gd name="T29" fmla="*/ 5 h 39"/>
                  <a:gd name="T30" fmla="*/ 2 w 39"/>
                  <a:gd name="T31" fmla="*/ 5 h 39"/>
                  <a:gd name="T32" fmla="*/ 3 w 39"/>
                  <a:gd name="T33" fmla="*/ 5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" name="Freeform 22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3" name="Freeform 22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4" name="Freeform 22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" name="Freeform 22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" name="Freeform 23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7" name="Freeform 23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8" name="Freeform 23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9" name="Freeform 23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0" name="Freeform 23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1" name="Freeform 23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2" name="Freeform 23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3" name="Freeform 23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4" name="Freeform 23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" name="Freeform 23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6" name="Freeform 24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8 w 58"/>
                  <a:gd name="T1" fmla="*/ 3 h 60"/>
                  <a:gd name="T2" fmla="*/ 8 w 58"/>
                  <a:gd name="T3" fmla="*/ 3 h 60"/>
                  <a:gd name="T4" fmla="*/ 8 w 58"/>
                  <a:gd name="T5" fmla="*/ 2 h 60"/>
                  <a:gd name="T6" fmla="*/ 7 w 58"/>
                  <a:gd name="T7" fmla="*/ 1 h 60"/>
                  <a:gd name="T8" fmla="*/ 7 w 58"/>
                  <a:gd name="T9" fmla="*/ 1 h 60"/>
                  <a:gd name="T10" fmla="*/ 6 w 58"/>
                  <a:gd name="T11" fmla="*/ 0 h 60"/>
                  <a:gd name="T12" fmla="*/ 6 w 58"/>
                  <a:gd name="T13" fmla="*/ 0 h 60"/>
                  <a:gd name="T14" fmla="*/ 5 w 58"/>
                  <a:gd name="T15" fmla="*/ 0 h 60"/>
                  <a:gd name="T16" fmla="*/ 4 w 58"/>
                  <a:gd name="T17" fmla="*/ 0 h 60"/>
                  <a:gd name="T18" fmla="*/ 3 w 58"/>
                  <a:gd name="T19" fmla="*/ 0 h 60"/>
                  <a:gd name="T20" fmla="*/ 1 w 58"/>
                  <a:gd name="T21" fmla="*/ 1 h 60"/>
                  <a:gd name="T22" fmla="*/ 1 w 58"/>
                  <a:gd name="T23" fmla="*/ 2 h 60"/>
                  <a:gd name="T24" fmla="*/ 0 w 58"/>
                  <a:gd name="T25" fmla="*/ 3 h 60"/>
                  <a:gd name="T26" fmla="*/ 0 w 58"/>
                  <a:gd name="T27" fmla="*/ 4 h 60"/>
                  <a:gd name="T28" fmla="*/ 1 w 58"/>
                  <a:gd name="T29" fmla="*/ 5 h 60"/>
                  <a:gd name="T30" fmla="*/ 1 w 58"/>
                  <a:gd name="T31" fmla="*/ 5 h 60"/>
                  <a:gd name="T32" fmla="*/ 1 w 58"/>
                  <a:gd name="T33" fmla="*/ 6 h 60"/>
                  <a:gd name="T34" fmla="*/ 2 w 58"/>
                  <a:gd name="T35" fmla="*/ 6 h 60"/>
                  <a:gd name="T36" fmla="*/ 3 w 58"/>
                  <a:gd name="T37" fmla="*/ 7 h 60"/>
                  <a:gd name="T38" fmla="*/ 3 w 58"/>
                  <a:gd name="T39" fmla="*/ 7 h 60"/>
                  <a:gd name="T40" fmla="*/ 4 w 58"/>
                  <a:gd name="T41" fmla="*/ 7 h 60"/>
                  <a:gd name="T42" fmla="*/ 5 w 58"/>
                  <a:gd name="T43" fmla="*/ 7 h 60"/>
                  <a:gd name="T44" fmla="*/ 6 w 58"/>
                  <a:gd name="T45" fmla="*/ 7 h 60"/>
                  <a:gd name="T46" fmla="*/ 6 w 58"/>
                  <a:gd name="T47" fmla="*/ 6 h 60"/>
                  <a:gd name="T48" fmla="*/ 7 w 58"/>
                  <a:gd name="T49" fmla="*/ 6 h 60"/>
                  <a:gd name="T50" fmla="*/ 7 w 58"/>
                  <a:gd name="T51" fmla="*/ 5 h 60"/>
                  <a:gd name="T52" fmla="*/ 8 w 58"/>
                  <a:gd name="T53" fmla="*/ 5 h 60"/>
                  <a:gd name="T54" fmla="*/ 8 w 58"/>
                  <a:gd name="T55" fmla="*/ 4 h 60"/>
                  <a:gd name="T56" fmla="*/ 8 w 58"/>
                  <a:gd name="T57" fmla="*/ 3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7" name="Freeform 24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2 w 28"/>
                  <a:gd name="T1" fmla="*/ 4 h 30"/>
                  <a:gd name="T2" fmla="*/ 2 w 28"/>
                  <a:gd name="T3" fmla="*/ 4 h 30"/>
                  <a:gd name="T4" fmla="*/ 2 w 28"/>
                  <a:gd name="T5" fmla="*/ 4 h 30"/>
                  <a:gd name="T6" fmla="*/ 1 w 28"/>
                  <a:gd name="T7" fmla="*/ 4 h 30"/>
                  <a:gd name="T8" fmla="*/ 1 w 28"/>
                  <a:gd name="T9" fmla="*/ 4 h 30"/>
                  <a:gd name="T10" fmla="*/ 1 w 28"/>
                  <a:gd name="T11" fmla="*/ 3 h 30"/>
                  <a:gd name="T12" fmla="*/ 1 w 28"/>
                  <a:gd name="T13" fmla="*/ 3 h 30"/>
                  <a:gd name="T14" fmla="*/ 0 w 28"/>
                  <a:gd name="T15" fmla="*/ 3 h 30"/>
                  <a:gd name="T16" fmla="*/ 0 w 28"/>
                  <a:gd name="T17" fmla="*/ 2 h 30"/>
                  <a:gd name="T18" fmla="*/ 0 w 28"/>
                  <a:gd name="T19" fmla="*/ 2 h 30"/>
                  <a:gd name="T20" fmla="*/ 1 w 28"/>
                  <a:gd name="T21" fmla="*/ 2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2 w 28"/>
                  <a:gd name="T29" fmla="*/ 1 h 30"/>
                  <a:gd name="T30" fmla="*/ 2 w 28"/>
                  <a:gd name="T31" fmla="*/ 0 h 30"/>
                  <a:gd name="T32" fmla="*/ 2 w 28"/>
                  <a:gd name="T33" fmla="*/ 0 h 30"/>
                  <a:gd name="T34" fmla="*/ 3 w 28"/>
                  <a:gd name="T35" fmla="*/ 0 h 30"/>
                  <a:gd name="T36" fmla="*/ 3 w 28"/>
                  <a:gd name="T37" fmla="*/ 1 h 30"/>
                  <a:gd name="T38" fmla="*/ 3 w 28"/>
                  <a:gd name="T39" fmla="*/ 1 h 30"/>
                  <a:gd name="T40" fmla="*/ 4 w 28"/>
                  <a:gd name="T41" fmla="*/ 1 h 30"/>
                  <a:gd name="T42" fmla="*/ 4 w 28"/>
                  <a:gd name="T43" fmla="*/ 1 h 30"/>
                  <a:gd name="T44" fmla="*/ 4 w 28"/>
                  <a:gd name="T45" fmla="*/ 2 h 30"/>
                  <a:gd name="T46" fmla="*/ 4 w 28"/>
                  <a:gd name="T47" fmla="*/ 2 h 30"/>
                  <a:gd name="T48" fmla="*/ 4 w 28"/>
                  <a:gd name="T49" fmla="*/ 2 h 30"/>
                  <a:gd name="T50" fmla="*/ 4 w 28"/>
                  <a:gd name="T51" fmla="*/ 3 h 30"/>
                  <a:gd name="T52" fmla="*/ 4 w 28"/>
                  <a:gd name="T53" fmla="*/ 4 h 30"/>
                  <a:gd name="T54" fmla="*/ 3 w 28"/>
                  <a:gd name="T55" fmla="*/ 4 h 30"/>
                  <a:gd name="T56" fmla="*/ 2 w 28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" name="Freeform 24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7 w 60"/>
                  <a:gd name="T1" fmla="*/ 4 h 60"/>
                  <a:gd name="T2" fmla="*/ 7 w 60"/>
                  <a:gd name="T3" fmla="*/ 3 h 60"/>
                  <a:gd name="T4" fmla="*/ 7 w 60"/>
                  <a:gd name="T5" fmla="*/ 3 h 60"/>
                  <a:gd name="T6" fmla="*/ 6 w 60"/>
                  <a:gd name="T7" fmla="*/ 2 h 60"/>
                  <a:gd name="T8" fmla="*/ 6 w 60"/>
                  <a:gd name="T9" fmla="*/ 1 h 60"/>
                  <a:gd name="T10" fmla="*/ 5 w 60"/>
                  <a:gd name="T11" fmla="*/ 1 h 60"/>
                  <a:gd name="T12" fmla="*/ 5 w 60"/>
                  <a:gd name="T13" fmla="*/ 1 h 60"/>
                  <a:gd name="T14" fmla="*/ 4 w 60"/>
                  <a:gd name="T15" fmla="*/ 1 h 60"/>
                  <a:gd name="T16" fmla="*/ 3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0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0 w 60"/>
                  <a:gd name="T29" fmla="*/ 6 h 60"/>
                  <a:gd name="T30" fmla="*/ 0 w 60"/>
                  <a:gd name="T31" fmla="*/ 6 h 60"/>
                  <a:gd name="T32" fmla="*/ 1 w 60"/>
                  <a:gd name="T33" fmla="*/ 7 h 60"/>
                  <a:gd name="T34" fmla="*/ 1 w 60"/>
                  <a:gd name="T35" fmla="*/ 7 h 60"/>
                  <a:gd name="T36" fmla="*/ 2 w 60"/>
                  <a:gd name="T37" fmla="*/ 8 h 60"/>
                  <a:gd name="T38" fmla="*/ 3 w 60"/>
                  <a:gd name="T39" fmla="*/ 8 h 60"/>
                  <a:gd name="T40" fmla="*/ 3 w 60"/>
                  <a:gd name="T41" fmla="*/ 8 h 60"/>
                  <a:gd name="T42" fmla="*/ 4 w 60"/>
                  <a:gd name="T43" fmla="*/ 8 h 60"/>
                  <a:gd name="T44" fmla="*/ 5 w 60"/>
                  <a:gd name="T45" fmla="*/ 8 h 60"/>
                  <a:gd name="T46" fmla="*/ 5 w 60"/>
                  <a:gd name="T47" fmla="*/ 7 h 60"/>
                  <a:gd name="T48" fmla="*/ 6 w 60"/>
                  <a:gd name="T49" fmla="*/ 7 h 60"/>
                  <a:gd name="T50" fmla="*/ 6 w 60"/>
                  <a:gd name="T51" fmla="*/ 6 h 60"/>
                  <a:gd name="T52" fmla="*/ 7 w 60"/>
                  <a:gd name="T53" fmla="*/ 6 h 60"/>
                  <a:gd name="T54" fmla="*/ 7 w 60"/>
                  <a:gd name="T55" fmla="*/ 5 h 60"/>
                  <a:gd name="T56" fmla="*/ 7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9" name="Freeform 24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0" name="Freeform 24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1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" name="Freeform 24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" name="Freeform 24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8 w 60"/>
                  <a:gd name="T1" fmla="*/ 4 h 57"/>
                  <a:gd name="T2" fmla="*/ 8 w 60"/>
                  <a:gd name="T3" fmla="*/ 3 h 57"/>
                  <a:gd name="T4" fmla="*/ 8 w 60"/>
                  <a:gd name="T5" fmla="*/ 3 h 57"/>
                  <a:gd name="T6" fmla="*/ 7 w 60"/>
                  <a:gd name="T7" fmla="*/ 2 h 57"/>
                  <a:gd name="T8" fmla="*/ 7 w 60"/>
                  <a:gd name="T9" fmla="*/ 1 h 57"/>
                  <a:gd name="T10" fmla="*/ 6 w 60"/>
                  <a:gd name="T11" fmla="*/ 1 h 57"/>
                  <a:gd name="T12" fmla="*/ 6 w 60"/>
                  <a:gd name="T13" fmla="*/ 1 h 57"/>
                  <a:gd name="T14" fmla="*/ 5 w 60"/>
                  <a:gd name="T15" fmla="*/ 0 h 57"/>
                  <a:gd name="T16" fmla="*/ 4 w 60"/>
                  <a:gd name="T17" fmla="*/ 0 h 57"/>
                  <a:gd name="T18" fmla="*/ 3 w 60"/>
                  <a:gd name="T19" fmla="*/ 1 h 57"/>
                  <a:gd name="T20" fmla="*/ 2 w 60"/>
                  <a:gd name="T21" fmla="*/ 1 h 57"/>
                  <a:gd name="T22" fmla="*/ 1 w 60"/>
                  <a:gd name="T23" fmla="*/ 3 h 57"/>
                  <a:gd name="T24" fmla="*/ 0 w 60"/>
                  <a:gd name="T25" fmla="*/ 4 h 57"/>
                  <a:gd name="T26" fmla="*/ 1 w 60"/>
                  <a:gd name="T27" fmla="*/ 5 h 57"/>
                  <a:gd name="T28" fmla="*/ 1 w 60"/>
                  <a:gd name="T29" fmla="*/ 5 h 57"/>
                  <a:gd name="T30" fmla="*/ 1 w 60"/>
                  <a:gd name="T31" fmla="*/ 6 h 57"/>
                  <a:gd name="T32" fmla="*/ 1 w 60"/>
                  <a:gd name="T33" fmla="*/ 7 h 57"/>
                  <a:gd name="T34" fmla="*/ 2 w 60"/>
                  <a:gd name="T35" fmla="*/ 7 h 57"/>
                  <a:gd name="T36" fmla="*/ 3 w 60"/>
                  <a:gd name="T37" fmla="*/ 7 h 57"/>
                  <a:gd name="T38" fmla="*/ 3 w 60"/>
                  <a:gd name="T39" fmla="*/ 8 h 57"/>
                  <a:gd name="T40" fmla="*/ 4 w 60"/>
                  <a:gd name="T41" fmla="*/ 8 h 57"/>
                  <a:gd name="T42" fmla="*/ 5 w 60"/>
                  <a:gd name="T43" fmla="*/ 8 h 57"/>
                  <a:gd name="T44" fmla="*/ 6 w 60"/>
                  <a:gd name="T45" fmla="*/ 7 h 57"/>
                  <a:gd name="T46" fmla="*/ 6 w 60"/>
                  <a:gd name="T47" fmla="*/ 7 h 57"/>
                  <a:gd name="T48" fmla="*/ 7 w 60"/>
                  <a:gd name="T49" fmla="*/ 7 h 57"/>
                  <a:gd name="T50" fmla="*/ 7 w 60"/>
                  <a:gd name="T51" fmla="*/ 6 h 57"/>
                  <a:gd name="T52" fmla="*/ 8 w 60"/>
                  <a:gd name="T53" fmla="*/ 5 h 57"/>
                  <a:gd name="T54" fmla="*/ 8 w 60"/>
                  <a:gd name="T55" fmla="*/ 5 h 57"/>
                  <a:gd name="T56" fmla="*/ 8 w 60"/>
                  <a:gd name="T57" fmla="*/ 4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" name="Freeform 24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2 w 30"/>
                  <a:gd name="T1" fmla="*/ 4 h 27"/>
                  <a:gd name="T2" fmla="*/ 2 w 30"/>
                  <a:gd name="T3" fmla="*/ 4 h 27"/>
                  <a:gd name="T4" fmla="*/ 2 w 30"/>
                  <a:gd name="T5" fmla="*/ 4 h 27"/>
                  <a:gd name="T6" fmla="*/ 1 w 30"/>
                  <a:gd name="T7" fmla="*/ 4 h 27"/>
                  <a:gd name="T8" fmla="*/ 1 w 30"/>
                  <a:gd name="T9" fmla="*/ 3 h 27"/>
                  <a:gd name="T10" fmla="*/ 1 w 30"/>
                  <a:gd name="T11" fmla="*/ 3 h 27"/>
                  <a:gd name="T12" fmla="*/ 1 w 30"/>
                  <a:gd name="T13" fmla="*/ 3 h 27"/>
                  <a:gd name="T14" fmla="*/ 0 w 30"/>
                  <a:gd name="T15" fmla="*/ 2 h 27"/>
                  <a:gd name="T16" fmla="*/ 0 w 30"/>
                  <a:gd name="T17" fmla="*/ 2 h 27"/>
                  <a:gd name="T18" fmla="*/ 0 w 30"/>
                  <a:gd name="T19" fmla="*/ 2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2 w 30"/>
                  <a:gd name="T29" fmla="*/ 0 h 27"/>
                  <a:gd name="T30" fmla="*/ 2 w 30"/>
                  <a:gd name="T31" fmla="*/ 0 h 27"/>
                  <a:gd name="T32" fmla="*/ 2 w 30"/>
                  <a:gd name="T33" fmla="*/ 0 h 27"/>
                  <a:gd name="T34" fmla="*/ 3 w 30"/>
                  <a:gd name="T35" fmla="*/ 0 h 27"/>
                  <a:gd name="T36" fmla="*/ 3 w 30"/>
                  <a:gd name="T37" fmla="*/ 0 h 27"/>
                  <a:gd name="T38" fmla="*/ 3 w 30"/>
                  <a:gd name="T39" fmla="*/ 1 h 27"/>
                  <a:gd name="T40" fmla="*/ 4 w 30"/>
                  <a:gd name="T41" fmla="*/ 1 h 27"/>
                  <a:gd name="T42" fmla="*/ 4 w 30"/>
                  <a:gd name="T43" fmla="*/ 1 h 27"/>
                  <a:gd name="T44" fmla="*/ 4 w 30"/>
                  <a:gd name="T45" fmla="*/ 1 h 27"/>
                  <a:gd name="T46" fmla="*/ 4 w 30"/>
                  <a:gd name="T47" fmla="*/ 2 h 27"/>
                  <a:gd name="T48" fmla="*/ 4 w 30"/>
                  <a:gd name="T49" fmla="*/ 2 h 27"/>
                  <a:gd name="T50" fmla="*/ 4 w 30"/>
                  <a:gd name="T51" fmla="*/ 3 h 27"/>
                  <a:gd name="T52" fmla="*/ 4 w 30"/>
                  <a:gd name="T53" fmla="*/ 3 h 27"/>
                  <a:gd name="T54" fmla="*/ 3 w 30"/>
                  <a:gd name="T55" fmla="*/ 4 h 27"/>
                  <a:gd name="T56" fmla="*/ 2 w 30"/>
                  <a:gd name="T57" fmla="*/ 4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" name="Freeform 24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" name="Freeform 24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" name="Freeform 25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" name="Freeform 25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" name="Freeform 25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8 w 59"/>
                  <a:gd name="T1" fmla="*/ 3 h 59"/>
                  <a:gd name="T2" fmla="*/ 8 w 59"/>
                  <a:gd name="T3" fmla="*/ 2 h 59"/>
                  <a:gd name="T4" fmla="*/ 8 w 59"/>
                  <a:gd name="T5" fmla="*/ 2 h 59"/>
                  <a:gd name="T6" fmla="*/ 7 w 59"/>
                  <a:gd name="T7" fmla="*/ 1 h 59"/>
                  <a:gd name="T8" fmla="*/ 7 w 59"/>
                  <a:gd name="T9" fmla="*/ 1 h 59"/>
                  <a:gd name="T10" fmla="*/ 6 w 59"/>
                  <a:gd name="T11" fmla="*/ 0 h 59"/>
                  <a:gd name="T12" fmla="*/ 6 w 59"/>
                  <a:gd name="T13" fmla="*/ 0 h 59"/>
                  <a:gd name="T14" fmla="*/ 5 w 59"/>
                  <a:gd name="T15" fmla="*/ 0 h 59"/>
                  <a:gd name="T16" fmla="*/ 4 w 59"/>
                  <a:gd name="T17" fmla="*/ 0 h 59"/>
                  <a:gd name="T18" fmla="*/ 3 w 59"/>
                  <a:gd name="T19" fmla="*/ 0 h 59"/>
                  <a:gd name="T20" fmla="*/ 2 w 59"/>
                  <a:gd name="T21" fmla="*/ 1 h 59"/>
                  <a:gd name="T22" fmla="*/ 1 w 59"/>
                  <a:gd name="T23" fmla="*/ 2 h 59"/>
                  <a:gd name="T24" fmla="*/ 0 w 59"/>
                  <a:gd name="T25" fmla="*/ 3 h 59"/>
                  <a:gd name="T26" fmla="*/ 1 w 59"/>
                  <a:gd name="T27" fmla="*/ 4 h 59"/>
                  <a:gd name="T28" fmla="*/ 1 w 59"/>
                  <a:gd name="T29" fmla="*/ 5 h 59"/>
                  <a:gd name="T30" fmla="*/ 1 w 59"/>
                  <a:gd name="T31" fmla="*/ 5 h 59"/>
                  <a:gd name="T32" fmla="*/ 2 w 59"/>
                  <a:gd name="T33" fmla="*/ 6 h 59"/>
                  <a:gd name="T34" fmla="*/ 2 w 59"/>
                  <a:gd name="T35" fmla="*/ 6 h 59"/>
                  <a:gd name="T36" fmla="*/ 3 w 59"/>
                  <a:gd name="T37" fmla="*/ 7 h 59"/>
                  <a:gd name="T38" fmla="*/ 3 w 59"/>
                  <a:gd name="T39" fmla="*/ 7 h 59"/>
                  <a:gd name="T40" fmla="*/ 4 w 59"/>
                  <a:gd name="T41" fmla="*/ 7 h 59"/>
                  <a:gd name="T42" fmla="*/ 5 w 59"/>
                  <a:gd name="T43" fmla="*/ 7 h 59"/>
                  <a:gd name="T44" fmla="*/ 6 w 59"/>
                  <a:gd name="T45" fmla="*/ 7 h 59"/>
                  <a:gd name="T46" fmla="*/ 6 w 59"/>
                  <a:gd name="T47" fmla="*/ 6 h 59"/>
                  <a:gd name="T48" fmla="*/ 7 w 59"/>
                  <a:gd name="T49" fmla="*/ 6 h 59"/>
                  <a:gd name="T50" fmla="*/ 7 w 59"/>
                  <a:gd name="T51" fmla="*/ 5 h 59"/>
                  <a:gd name="T52" fmla="*/ 8 w 59"/>
                  <a:gd name="T53" fmla="*/ 5 h 59"/>
                  <a:gd name="T54" fmla="*/ 8 w 59"/>
                  <a:gd name="T55" fmla="*/ 4 h 59"/>
                  <a:gd name="T56" fmla="*/ 8 w 59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" name="Freeform 25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" name="Freeform 25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4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" name="Freeform 25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" name="Freeform 25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" name="Freeform 25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3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1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3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" name="Freeform 25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1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1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" name="Freeform 25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" name="Freeform 26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8 w 58"/>
                  <a:gd name="T1" fmla="*/ 4 h 58"/>
                  <a:gd name="T2" fmla="*/ 8 w 58"/>
                  <a:gd name="T3" fmla="*/ 3 h 58"/>
                  <a:gd name="T4" fmla="*/ 8 w 58"/>
                  <a:gd name="T5" fmla="*/ 3 h 58"/>
                  <a:gd name="T6" fmla="*/ 7 w 58"/>
                  <a:gd name="T7" fmla="*/ 2 h 58"/>
                  <a:gd name="T8" fmla="*/ 7 w 58"/>
                  <a:gd name="T9" fmla="*/ 1 h 58"/>
                  <a:gd name="T10" fmla="*/ 6 w 58"/>
                  <a:gd name="T11" fmla="*/ 1 h 58"/>
                  <a:gd name="T12" fmla="*/ 6 w 58"/>
                  <a:gd name="T13" fmla="*/ 1 h 58"/>
                  <a:gd name="T14" fmla="*/ 5 w 58"/>
                  <a:gd name="T15" fmla="*/ 0 h 58"/>
                  <a:gd name="T16" fmla="*/ 4 w 58"/>
                  <a:gd name="T17" fmla="*/ 0 h 58"/>
                  <a:gd name="T18" fmla="*/ 3 w 58"/>
                  <a:gd name="T19" fmla="*/ 1 h 58"/>
                  <a:gd name="T20" fmla="*/ 1 w 58"/>
                  <a:gd name="T21" fmla="*/ 1 h 58"/>
                  <a:gd name="T22" fmla="*/ 1 w 58"/>
                  <a:gd name="T23" fmla="*/ 3 h 58"/>
                  <a:gd name="T24" fmla="*/ 0 w 58"/>
                  <a:gd name="T25" fmla="*/ 4 h 58"/>
                  <a:gd name="T26" fmla="*/ 0 w 58"/>
                  <a:gd name="T27" fmla="*/ 5 h 58"/>
                  <a:gd name="T28" fmla="*/ 1 w 58"/>
                  <a:gd name="T29" fmla="*/ 6 h 58"/>
                  <a:gd name="T30" fmla="*/ 1 w 58"/>
                  <a:gd name="T31" fmla="*/ 6 h 58"/>
                  <a:gd name="T32" fmla="*/ 1 w 58"/>
                  <a:gd name="T33" fmla="*/ 7 h 58"/>
                  <a:gd name="T34" fmla="*/ 2 w 58"/>
                  <a:gd name="T35" fmla="*/ 7 h 58"/>
                  <a:gd name="T36" fmla="*/ 3 w 58"/>
                  <a:gd name="T37" fmla="*/ 8 h 58"/>
                  <a:gd name="T38" fmla="*/ 3 w 58"/>
                  <a:gd name="T39" fmla="*/ 8 h 58"/>
                  <a:gd name="T40" fmla="*/ 4 w 58"/>
                  <a:gd name="T41" fmla="*/ 8 h 58"/>
                  <a:gd name="T42" fmla="*/ 5 w 58"/>
                  <a:gd name="T43" fmla="*/ 8 h 58"/>
                  <a:gd name="T44" fmla="*/ 6 w 58"/>
                  <a:gd name="T45" fmla="*/ 8 h 58"/>
                  <a:gd name="T46" fmla="*/ 6 w 58"/>
                  <a:gd name="T47" fmla="*/ 7 h 58"/>
                  <a:gd name="T48" fmla="*/ 7 w 58"/>
                  <a:gd name="T49" fmla="*/ 7 h 58"/>
                  <a:gd name="T50" fmla="*/ 7 w 58"/>
                  <a:gd name="T51" fmla="*/ 6 h 58"/>
                  <a:gd name="T52" fmla="*/ 8 w 58"/>
                  <a:gd name="T53" fmla="*/ 6 h 58"/>
                  <a:gd name="T54" fmla="*/ 8 w 58"/>
                  <a:gd name="T55" fmla="*/ 5 h 58"/>
                  <a:gd name="T56" fmla="*/ 8 w 58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" name="Freeform 26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3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3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1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3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" name="Freeform 26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" name="Freeform 26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" name="Freeform 26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" name="Freeform 26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" name="Freeform 26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" name="Freeform 26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4" name="Freeform 26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5" name="Freeform 26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6" name="Freeform 27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3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1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0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1 h 60"/>
                  <a:gd name="T22" fmla="*/ 1 w 59"/>
                  <a:gd name="T23" fmla="*/ 3 h 60"/>
                  <a:gd name="T24" fmla="*/ 0 w 59"/>
                  <a:gd name="T25" fmla="*/ 4 h 60"/>
                  <a:gd name="T26" fmla="*/ 0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4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7" name="Freeform 27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4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2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2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2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4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8" name="Freeform 27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9" name="Freeform 27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0" name="Freeform 27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1" name="Freeform 27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2" name="Freeform 27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8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6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6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8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3" name="Freeform 27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2 w 28"/>
                  <a:gd name="T1" fmla="*/ 3 h 29"/>
                  <a:gd name="T2" fmla="*/ 2 w 28"/>
                  <a:gd name="T3" fmla="*/ 3 h 29"/>
                  <a:gd name="T4" fmla="*/ 2 w 28"/>
                  <a:gd name="T5" fmla="*/ 3 h 29"/>
                  <a:gd name="T6" fmla="*/ 1 w 28"/>
                  <a:gd name="T7" fmla="*/ 3 h 29"/>
                  <a:gd name="T8" fmla="*/ 1 w 28"/>
                  <a:gd name="T9" fmla="*/ 3 h 29"/>
                  <a:gd name="T10" fmla="*/ 1 w 28"/>
                  <a:gd name="T11" fmla="*/ 2 h 29"/>
                  <a:gd name="T12" fmla="*/ 1 w 28"/>
                  <a:gd name="T13" fmla="*/ 2 h 29"/>
                  <a:gd name="T14" fmla="*/ 0 w 28"/>
                  <a:gd name="T15" fmla="*/ 2 h 29"/>
                  <a:gd name="T16" fmla="*/ 0 w 28"/>
                  <a:gd name="T17" fmla="*/ 1 h 29"/>
                  <a:gd name="T18" fmla="*/ 0 w 28"/>
                  <a:gd name="T19" fmla="*/ 1 h 29"/>
                  <a:gd name="T20" fmla="*/ 1 w 28"/>
                  <a:gd name="T21" fmla="*/ 1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2 w 28"/>
                  <a:gd name="T29" fmla="*/ 0 h 29"/>
                  <a:gd name="T30" fmla="*/ 2 w 28"/>
                  <a:gd name="T31" fmla="*/ 0 h 29"/>
                  <a:gd name="T32" fmla="*/ 2 w 28"/>
                  <a:gd name="T33" fmla="*/ 0 h 29"/>
                  <a:gd name="T34" fmla="*/ 3 w 28"/>
                  <a:gd name="T35" fmla="*/ 0 h 29"/>
                  <a:gd name="T36" fmla="*/ 3 w 28"/>
                  <a:gd name="T37" fmla="*/ 0 h 29"/>
                  <a:gd name="T38" fmla="*/ 3 w 28"/>
                  <a:gd name="T39" fmla="*/ 0 h 29"/>
                  <a:gd name="T40" fmla="*/ 4 w 28"/>
                  <a:gd name="T41" fmla="*/ 0 h 29"/>
                  <a:gd name="T42" fmla="*/ 4 w 28"/>
                  <a:gd name="T43" fmla="*/ 0 h 29"/>
                  <a:gd name="T44" fmla="*/ 4 w 28"/>
                  <a:gd name="T45" fmla="*/ 1 h 29"/>
                  <a:gd name="T46" fmla="*/ 4 w 28"/>
                  <a:gd name="T47" fmla="*/ 1 h 29"/>
                  <a:gd name="T48" fmla="*/ 4 w 28"/>
                  <a:gd name="T49" fmla="*/ 1 h 29"/>
                  <a:gd name="T50" fmla="*/ 4 w 28"/>
                  <a:gd name="T51" fmla="*/ 2 h 29"/>
                  <a:gd name="T52" fmla="*/ 4 w 28"/>
                  <a:gd name="T53" fmla="*/ 3 h 29"/>
                  <a:gd name="T54" fmla="*/ 3 w 28"/>
                  <a:gd name="T55" fmla="*/ 3 h 29"/>
                  <a:gd name="T56" fmla="*/ 2 w 28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4" name="Freeform 27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8 w 60"/>
                  <a:gd name="T1" fmla="*/ 4 h 58"/>
                  <a:gd name="T2" fmla="*/ 8 w 60"/>
                  <a:gd name="T3" fmla="*/ 3 h 58"/>
                  <a:gd name="T4" fmla="*/ 8 w 60"/>
                  <a:gd name="T5" fmla="*/ 3 h 58"/>
                  <a:gd name="T6" fmla="*/ 7 w 60"/>
                  <a:gd name="T7" fmla="*/ 2 h 58"/>
                  <a:gd name="T8" fmla="*/ 7 w 60"/>
                  <a:gd name="T9" fmla="*/ 1 h 58"/>
                  <a:gd name="T10" fmla="*/ 6 w 60"/>
                  <a:gd name="T11" fmla="*/ 1 h 58"/>
                  <a:gd name="T12" fmla="*/ 6 w 60"/>
                  <a:gd name="T13" fmla="*/ 1 h 58"/>
                  <a:gd name="T14" fmla="*/ 5 w 60"/>
                  <a:gd name="T15" fmla="*/ 0 h 58"/>
                  <a:gd name="T16" fmla="*/ 4 w 60"/>
                  <a:gd name="T17" fmla="*/ 0 h 58"/>
                  <a:gd name="T18" fmla="*/ 3 w 60"/>
                  <a:gd name="T19" fmla="*/ 1 h 58"/>
                  <a:gd name="T20" fmla="*/ 1 w 60"/>
                  <a:gd name="T21" fmla="*/ 1 h 58"/>
                  <a:gd name="T22" fmla="*/ 1 w 60"/>
                  <a:gd name="T23" fmla="*/ 3 h 58"/>
                  <a:gd name="T24" fmla="*/ 0 w 60"/>
                  <a:gd name="T25" fmla="*/ 4 h 58"/>
                  <a:gd name="T26" fmla="*/ 1 w 60"/>
                  <a:gd name="T27" fmla="*/ 5 h 58"/>
                  <a:gd name="T28" fmla="*/ 1 w 60"/>
                  <a:gd name="T29" fmla="*/ 6 h 58"/>
                  <a:gd name="T30" fmla="*/ 1 w 60"/>
                  <a:gd name="T31" fmla="*/ 6 h 58"/>
                  <a:gd name="T32" fmla="*/ 1 w 60"/>
                  <a:gd name="T33" fmla="*/ 7 h 58"/>
                  <a:gd name="T34" fmla="*/ 2 w 60"/>
                  <a:gd name="T35" fmla="*/ 7 h 58"/>
                  <a:gd name="T36" fmla="*/ 3 w 60"/>
                  <a:gd name="T37" fmla="*/ 8 h 58"/>
                  <a:gd name="T38" fmla="*/ 3 w 60"/>
                  <a:gd name="T39" fmla="*/ 8 h 58"/>
                  <a:gd name="T40" fmla="*/ 4 w 60"/>
                  <a:gd name="T41" fmla="*/ 8 h 58"/>
                  <a:gd name="T42" fmla="*/ 5 w 60"/>
                  <a:gd name="T43" fmla="*/ 8 h 58"/>
                  <a:gd name="T44" fmla="*/ 6 w 60"/>
                  <a:gd name="T45" fmla="*/ 8 h 58"/>
                  <a:gd name="T46" fmla="*/ 6 w 60"/>
                  <a:gd name="T47" fmla="*/ 7 h 58"/>
                  <a:gd name="T48" fmla="*/ 7 w 60"/>
                  <a:gd name="T49" fmla="*/ 7 h 58"/>
                  <a:gd name="T50" fmla="*/ 7 w 60"/>
                  <a:gd name="T51" fmla="*/ 6 h 58"/>
                  <a:gd name="T52" fmla="*/ 8 w 60"/>
                  <a:gd name="T53" fmla="*/ 6 h 58"/>
                  <a:gd name="T54" fmla="*/ 8 w 60"/>
                  <a:gd name="T55" fmla="*/ 5 h 58"/>
                  <a:gd name="T56" fmla="*/ 8 w 60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5" name="Freeform 27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6" name="Freeform 28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7" name="Freeform 28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8" name="Freeform 28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9" name="Freeform 28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0" name="Freeform 28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7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5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5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7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1" name="Freeform 28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2" name="Freeform 28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3" name="Freeform 28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467" name="Text Box 299"/>
          <p:cNvSpPr txBox="1">
            <a:spLocks noChangeArrowheads="1"/>
          </p:cNvSpPr>
          <p:nvPr/>
        </p:nvSpPr>
        <p:spPr bwMode="auto">
          <a:xfrm>
            <a:off x="1880283" y="2362200"/>
            <a:ext cx="33780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Tính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nhẩm</a:t>
            </a:r>
            <a:r>
              <a:rPr lang="en-US" sz="3600" b="1" dirty="0">
                <a:cs typeface="Times New Roman" pitchFamily="18" charset="0"/>
              </a:rPr>
              <a:t>:</a:t>
            </a:r>
          </a:p>
        </p:txBody>
      </p:sp>
      <p:sp>
        <p:nvSpPr>
          <p:cNvPr id="7468" name="AutoShape 300"/>
          <p:cNvSpPr>
            <a:spLocks noChangeArrowheads="1"/>
          </p:cNvSpPr>
          <p:nvPr/>
        </p:nvSpPr>
        <p:spPr bwMode="auto">
          <a:xfrm>
            <a:off x="-95841" y="2189617"/>
            <a:ext cx="2499095" cy="1219200"/>
          </a:xfrm>
          <a:custGeom>
            <a:avLst/>
            <a:gdLst>
              <a:gd name="T0" fmla="*/ 2147483647 w 21600"/>
              <a:gd name="T1" fmla="*/ 1942170529 h 21600"/>
              <a:gd name="T2" fmla="*/ 2147483647 w 21600"/>
              <a:gd name="T3" fmla="*/ 2147483647 h 21600"/>
              <a:gd name="T4" fmla="*/ 0 w 21600"/>
              <a:gd name="T5" fmla="*/ 1942170529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739" y="5400"/>
                </a:lnTo>
                <a:lnTo>
                  <a:pt x="8100" y="5400"/>
                </a:lnTo>
                <a:lnTo>
                  <a:pt x="10800" y="0"/>
                </a:lnTo>
                <a:lnTo>
                  <a:pt x="13500" y="5400"/>
                </a:lnTo>
                <a:lnTo>
                  <a:pt x="11861" y="5400"/>
                </a:lnTo>
                <a:lnTo>
                  <a:pt x="16200" y="5400"/>
                </a:lnTo>
                <a:lnTo>
                  <a:pt x="16200" y="9739"/>
                </a:lnTo>
                <a:lnTo>
                  <a:pt x="16200" y="8100"/>
                </a:lnTo>
                <a:lnTo>
                  <a:pt x="21600" y="10800"/>
                </a:lnTo>
                <a:lnTo>
                  <a:pt x="16200" y="13500"/>
                </a:lnTo>
                <a:lnTo>
                  <a:pt x="16200" y="11861"/>
                </a:lnTo>
                <a:lnTo>
                  <a:pt x="16200" y="16200"/>
                </a:lnTo>
                <a:lnTo>
                  <a:pt x="11861" y="16200"/>
                </a:lnTo>
                <a:lnTo>
                  <a:pt x="13500" y="16200"/>
                </a:lnTo>
                <a:lnTo>
                  <a:pt x="10800" y="21600"/>
                </a:lnTo>
                <a:lnTo>
                  <a:pt x="8100" y="16200"/>
                </a:lnTo>
                <a:lnTo>
                  <a:pt x="9739" y="16200"/>
                </a:lnTo>
                <a:lnTo>
                  <a:pt x="5400" y="16200"/>
                </a:lnTo>
                <a:lnTo>
                  <a:pt x="5400" y="11861"/>
                </a:lnTo>
                <a:lnTo>
                  <a:pt x="5400" y="13500"/>
                </a:lnTo>
                <a:lnTo>
                  <a:pt x="0" y="10800"/>
                </a:lnTo>
                <a:lnTo>
                  <a:pt x="5400" y="8100"/>
                </a:lnTo>
                <a:lnTo>
                  <a:pt x="5400" y="9739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cs typeface="Times New Roman" pitchFamily="18" charset="0"/>
            </a:endParaRPr>
          </a:p>
        </p:txBody>
      </p:sp>
      <p:sp>
        <p:nvSpPr>
          <p:cNvPr id="7469" name="Text Box 301"/>
          <p:cNvSpPr txBox="1">
            <a:spLocks noChangeArrowheads="1"/>
          </p:cNvSpPr>
          <p:nvPr/>
        </p:nvSpPr>
        <p:spPr bwMode="auto">
          <a:xfrm>
            <a:off x="509295" y="2509498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000000"/>
                </a:solidFill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0000"/>
                </a:solidFill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314" name="Rectangle 14"/>
          <p:cNvSpPr>
            <a:spLocks noChangeArrowheads="1"/>
          </p:cNvSpPr>
          <p:nvPr/>
        </p:nvSpPr>
        <p:spPr bwMode="auto">
          <a:xfrm>
            <a:off x="1674254" y="3424460"/>
            <a:ext cx="868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en-US" sz="3200" b="1" dirty="0">
                <a:cs typeface="Times New Roman" pitchFamily="18" charset="0"/>
              </a:rPr>
              <a:t>  </a:t>
            </a:r>
            <a:r>
              <a:rPr kumimoji="1" lang="en-US" sz="4000" b="1" dirty="0">
                <a:cs typeface="Times New Roman" pitchFamily="18" charset="0"/>
              </a:rPr>
              <a:t>6 : 3 =	      	  3 : 3 = </a:t>
            </a:r>
            <a:r>
              <a:rPr kumimoji="1" lang="en-US" sz="4000" b="1">
                <a:cs typeface="Times New Roman" pitchFamily="18" charset="0"/>
              </a:rPr>
              <a:t>	</a:t>
            </a:r>
            <a:r>
              <a:rPr kumimoji="1" lang="en-US" sz="4000" b="1" smtClean="0">
                <a:cs typeface="Times New Roman" pitchFamily="18" charset="0"/>
              </a:rPr>
              <a:t>       15 </a:t>
            </a:r>
            <a:r>
              <a:rPr kumimoji="1" lang="en-US" sz="4000" b="1" dirty="0">
                <a:cs typeface="Times New Roman" pitchFamily="18" charset="0"/>
              </a:rPr>
              <a:t>: 3 = </a:t>
            </a:r>
          </a:p>
          <a:p>
            <a:pPr eaLnBrk="0" hangingPunct="0"/>
            <a:r>
              <a:rPr kumimoji="1" lang="en-US" sz="4000" b="1" dirty="0">
                <a:cs typeface="Times New Roman" pitchFamily="18" charset="0"/>
              </a:rPr>
              <a:t>  9 : 3 =      	12 : 3 =	 	30 : 3 =</a:t>
            </a:r>
          </a:p>
          <a:p>
            <a:pPr eaLnBrk="0" hangingPunct="0"/>
            <a:r>
              <a:rPr kumimoji="1" lang="en-US" sz="4000" b="1" dirty="0">
                <a:cs typeface="Times New Roman" pitchFamily="18" charset="0"/>
              </a:rPr>
              <a:t>18 : 3 =      	21 : 3 =	 	24 : 3 = </a:t>
            </a:r>
          </a:p>
          <a:p>
            <a:pPr eaLnBrk="0" hangingPunct="0"/>
            <a:r>
              <a:rPr kumimoji="1" lang="en-US" sz="4000" b="1" dirty="0">
                <a:cs typeface="Times New Roman" pitchFamily="18" charset="0"/>
              </a:rPr>
              <a:t>						27 : 3 =	 </a:t>
            </a:r>
          </a:p>
        </p:txBody>
      </p:sp>
      <p:sp>
        <p:nvSpPr>
          <p:cNvPr id="315" name="Rectangle 15"/>
          <p:cNvSpPr>
            <a:spLocks noChangeArrowheads="1"/>
          </p:cNvSpPr>
          <p:nvPr/>
        </p:nvSpPr>
        <p:spPr bwMode="auto">
          <a:xfrm>
            <a:off x="3579341" y="3454853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33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316" name="Rectangle 16"/>
          <p:cNvSpPr>
            <a:spLocks noChangeArrowheads="1"/>
          </p:cNvSpPr>
          <p:nvPr/>
        </p:nvSpPr>
        <p:spPr bwMode="auto">
          <a:xfrm>
            <a:off x="3581400" y="4168332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33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317" name="Rectangle 18"/>
          <p:cNvSpPr>
            <a:spLocks noChangeArrowheads="1"/>
          </p:cNvSpPr>
          <p:nvPr/>
        </p:nvSpPr>
        <p:spPr bwMode="auto">
          <a:xfrm>
            <a:off x="6324600" y="4775946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33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320" name="Rectangle 23"/>
          <p:cNvSpPr>
            <a:spLocks noChangeArrowheads="1"/>
          </p:cNvSpPr>
          <p:nvPr/>
        </p:nvSpPr>
        <p:spPr bwMode="auto">
          <a:xfrm>
            <a:off x="3579340" y="4757631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33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321" name="Rectangle 30"/>
          <p:cNvSpPr>
            <a:spLocks noChangeArrowheads="1"/>
          </p:cNvSpPr>
          <p:nvPr/>
        </p:nvSpPr>
        <p:spPr bwMode="auto">
          <a:xfrm>
            <a:off x="6196769" y="3476935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smtClean="0">
                <a:solidFill>
                  <a:srgbClr val="FF3300"/>
                </a:solidFill>
                <a:cs typeface="Times New Roman" pitchFamily="18" charset="0"/>
              </a:rPr>
              <a:t> 1</a:t>
            </a:r>
            <a:endParaRPr lang="en-US" sz="4000" b="1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322" name="Rectangle 36"/>
          <p:cNvSpPr>
            <a:spLocks noChangeArrowheads="1"/>
          </p:cNvSpPr>
          <p:nvPr/>
        </p:nvSpPr>
        <p:spPr bwMode="auto">
          <a:xfrm>
            <a:off x="9088727" y="5332862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33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325" name="Rectangle 43"/>
          <p:cNvSpPr>
            <a:spLocks noChangeArrowheads="1"/>
          </p:cNvSpPr>
          <p:nvPr/>
        </p:nvSpPr>
        <p:spPr bwMode="auto">
          <a:xfrm>
            <a:off x="6330634" y="4143618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33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326" name="Rectangle 44"/>
          <p:cNvSpPr>
            <a:spLocks noChangeArrowheads="1"/>
          </p:cNvSpPr>
          <p:nvPr/>
        </p:nvSpPr>
        <p:spPr bwMode="auto">
          <a:xfrm>
            <a:off x="9045858" y="4679216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330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327" name="Rectangle 45"/>
          <p:cNvSpPr>
            <a:spLocks noChangeArrowheads="1"/>
          </p:cNvSpPr>
          <p:nvPr/>
        </p:nvSpPr>
        <p:spPr bwMode="auto">
          <a:xfrm>
            <a:off x="8948431" y="3998789"/>
            <a:ext cx="8466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3300"/>
                </a:solidFill>
                <a:cs typeface="Times New Roman" pitchFamily="18" charset="0"/>
              </a:rPr>
              <a:t>10</a:t>
            </a:r>
          </a:p>
        </p:txBody>
      </p:sp>
      <p:sp>
        <p:nvSpPr>
          <p:cNvPr id="328" name="Rectangle 46"/>
          <p:cNvSpPr>
            <a:spLocks noChangeArrowheads="1"/>
          </p:cNvSpPr>
          <p:nvPr/>
        </p:nvSpPr>
        <p:spPr bwMode="auto">
          <a:xfrm>
            <a:off x="9045858" y="3474766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33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302" name="TextBox 301"/>
          <p:cNvSpPr txBox="1">
            <a:spLocks noChangeArrowheads="1"/>
          </p:cNvSpPr>
          <p:nvPr/>
        </p:nvSpPr>
        <p:spPr bwMode="auto">
          <a:xfrm>
            <a:off x="0" y="228600"/>
            <a:ext cx="11734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ba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ngày</a:t>
            </a:r>
            <a:r>
              <a:rPr lang="en-US" altLang="en-US" sz="3200" b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28 </a:t>
            </a:r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4 </a:t>
            </a:r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2020</a:t>
            </a:r>
          </a:p>
          <a:p>
            <a:pPr algn="ctr"/>
            <a:r>
              <a:rPr lang="en-US" altLang="en-US" sz="3200" b="1" u="sng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Toán</a:t>
            </a:r>
            <a:endParaRPr lang="en-US" altLang="en-US" sz="3200" b="1" u="sng" dirty="0" smtClean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  <a:p>
            <a:pPr algn="ctr"/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Bảng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chia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3</a:t>
            </a:r>
            <a:endParaRPr lang="vi-VN" altLang="en-US" sz="3200" b="1" dirty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  <a:p>
            <a:pPr algn="ctr"/>
            <a:endParaRPr lang="vi-VN" altLang="en-US" sz="3200" b="1" dirty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7" grpId="0"/>
      <p:bldP spid="7468" grpId="0" animBg="1"/>
      <p:bldP spid="7469" grpId="0"/>
      <p:bldP spid="314" grpId="0"/>
      <p:bldP spid="315" grpId="0"/>
      <p:bldP spid="316" grpId="0"/>
      <p:bldP spid="317" grpId="0"/>
      <p:bldP spid="320" grpId="0"/>
      <p:bldP spid="321" grpId="0"/>
      <p:bldP spid="322" grpId="0"/>
      <p:bldP spid="325" grpId="0"/>
      <p:bldP spid="326" grpId="0"/>
      <p:bldP spid="327" grpId="0"/>
      <p:bldP spid="3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405"/>
            <a:ext cx="12192000" cy="6858000"/>
            <a:chOff x="0" y="0"/>
            <a:chExt cx="5760" cy="4320"/>
          </a:xfrm>
        </p:grpSpPr>
        <p:pic>
          <p:nvPicPr>
            <p:cNvPr id="923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7" name="Group 6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9379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0" name="Freeform 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 w 61"/>
                  <a:gd name="T1" fmla="*/ 8 h 60"/>
                  <a:gd name="T2" fmla="*/ 2 w 61"/>
                  <a:gd name="T3" fmla="*/ 8 h 60"/>
                  <a:gd name="T4" fmla="*/ 1 w 61"/>
                  <a:gd name="T5" fmla="*/ 7 h 60"/>
                  <a:gd name="T6" fmla="*/ 0 w 61"/>
                  <a:gd name="T7" fmla="*/ 6 h 60"/>
                  <a:gd name="T8" fmla="*/ 0 w 61"/>
                  <a:gd name="T9" fmla="*/ 4 h 60"/>
                  <a:gd name="T10" fmla="*/ 0 w 61"/>
                  <a:gd name="T11" fmla="*/ 3 h 60"/>
                  <a:gd name="T12" fmla="*/ 1 w 61"/>
                  <a:gd name="T13" fmla="*/ 1 h 60"/>
                  <a:gd name="T14" fmla="*/ 2 w 61"/>
                  <a:gd name="T15" fmla="*/ 1 h 60"/>
                  <a:gd name="T16" fmla="*/ 3 w 61"/>
                  <a:gd name="T17" fmla="*/ 0 h 60"/>
                  <a:gd name="T18" fmla="*/ 5 w 61"/>
                  <a:gd name="T19" fmla="*/ 1 h 60"/>
                  <a:gd name="T20" fmla="*/ 6 w 61"/>
                  <a:gd name="T21" fmla="*/ 1 h 60"/>
                  <a:gd name="T22" fmla="*/ 7 w 61"/>
                  <a:gd name="T23" fmla="*/ 3 h 60"/>
                  <a:gd name="T24" fmla="*/ 7 w 61"/>
                  <a:gd name="T25" fmla="*/ 4 h 60"/>
                  <a:gd name="T26" fmla="*/ 7 w 61"/>
                  <a:gd name="T27" fmla="*/ 6 h 60"/>
                  <a:gd name="T28" fmla="*/ 6 w 61"/>
                  <a:gd name="T29" fmla="*/ 7 h 60"/>
                  <a:gd name="T30" fmla="*/ 5 w 61"/>
                  <a:gd name="T31" fmla="*/ 8 h 60"/>
                  <a:gd name="T32" fmla="*/ 3 w 61"/>
                  <a:gd name="T33" fmla="*/ 8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1" name="Freeform 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2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3" name="Freeform 1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21 w 177"/>
                  <a:gd name="T1" fmla="*/ 18 h 146"/>
                  <a:gd name="T2" fmla="*/ 23 w 177"/>
                  <a:gd name="T3" fmla="*/ 15 h 146"/>
                  <a:gd name="T4" fmla="*/ 22 w 177"/>
                  <a:gd name="T5" fmla="*/ 14 h 146"/>
                  <a:gd name="T6" fmla="*/ 21 w 177"/>
                  <a:gd name="T7" fmla="*/ 12 h 146"/>
                  <a:gd name="T8" fmla="*/ 18 w 177"/>
                  <a:gd name="T9" fmla="*/ 8 h 146"/>
                  <a:gd name="T10" fmla="*/ 16 w 177"/>
                  <a:gd name="T11" fmla="*/ 5 h 146"/>
                  <a:gd name="T12" fmla="*/ 12 w 177"/>
                  <a:gd name="T13" fmla="*/ 2 h 146"/>
                  <a:gd name="T14" fmla="*/ 9 w 177"/>
                  <a:gd name="T15" fmla="*/ 0 h 146"/>
                  <a:gd name="T16" fmla="*/ 5 w 177"/>
                  <a:gd name="T17" fmla="*/ 1 h 146"/>
                  <a:gd name="T18" fmla="*/ 2 w 177"/>
                  <a:gd name="T19" fmla="*/ 5 h 146"/>
                  <a:gd name="T20" fmla="*/ 1 w 177"/>
                  <a:gd name="T21" fmla="*/ 8 h 146"/>
                  <a:gd name="T22" fmla="*/ 0 w 177"/>
                  <a:gd name="T23" fmla="*/ 10 h 146"/>
                  <a:gd name="T24" fmla="*/ 1 w 177"/>
                  <a:gd name="T25" fmla="*/ 12 h 146"/>
                  <a:gd name="T26" fmla="*/ 1 w 177"/>
                  <a:gd name="T27" fmla="*/ 14 h 146"/>
                  <a:gd name="T28" fmla="*/ 3 w 177"/>
                  <a:gd name="T29" fmla="*/ 15 h 146"/>
                  <a:gd name="T30" fmla="*/ 4 w 177"/>
                  <a:gd name="T31" fmla="*/ 16 h 146"/>
                  <a:gd name="T32" fmla="*/ 6 w 177"/>
                  <a:gd name="T33" fmla="*/ 17 h 146"/>
                  <a:gd name="T34" fmla="*/ 8 w 177"/>
                  <a:gd name="T35" fmla="*/ 18 h 146"/>
                  <a:gd name="T36" fmla="*/ 10 w 177"/>
                  <a:gd name="T37" fmla="*/ 18 h 146"/>
                  <a:gd name="T38" fmla="*/ 13 w 177"/>
                  <a:gd name="T39" fmla="*/ 18 h 146"/>
                  <a:gd name="T40" fmla="*/ 15 w 177"/>
                  <a:gd name="T41" fmla="*/ 18 h 146"/>
                  <a:gd name="T42" fmla="*/ 17 w 177"/>
                  <a:gd name="T43" fmla="*/ 19 h 146"/>
                  <a:gd name="T44" fmla="*/ 18 w 177"/>
                  <a:gd name="T45" fmla="*/ 19 h 146"/>
                  <a:gd name="T46" fmla="*/ 20 w 177"/>
                  <a:gd name="T47" fmla="*/ 18 h 146"/>
                  <a:gd name="T48" fmla="*/ 21 w 177"/>
                  <a:gd name="T49" fmla="*/ 18 h 146"/>
                  <a:gd name="T50" fmla="*/ 21 w 177"/>
                  <a:gd name="T51" fmla="*/ 18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4" name="Freeform 1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23 w 178"/>
                  <a:gd name="T1" fmla="*/ 3 h 143"/>
                  <a:gd name="T2" fmla="*/ 21 w 178"/>
                  <a:gd name="T3" fmla="*/ 0 h 143"/>
                  <a:gd name="T4" fmla="*/ 21 w 178"/>
                  <a:gd name="T5" fmla="*/ 0 h 143"/>
                  <a:gd name="T6" fmla="*/ 20 w 178"/>
                  <a:gd name="T7" fmla="*/ 0 h 143"/>
                  <a:gd name="T8" fmla="*/ 19 w 178"/>
                  <a:gd name="T9" fmla="*/ 0 h 143"/>
                  <a:gd name="T10" fmla="*/ 17 w 178"/>
                  <a:gd name="T11" fmla="*/ 0 h 143"/>
                  <a:gd name="T12" fmla="*/ 15 w 178"/>
                  <a:gd name="T13" fmla="*/ 0 h 143"/>
                  <a:gd name="T14" fmla="*/ 13 w 178"/>
                  <a:gd name="T15" fmla="*/ 0 h 143"/>
                  <a:gd name="T16" fmla="*/ 10 w 178"/>
                  <a:gd name="T17" fmla="*/ 0 h 143"/>
                  <a:gd name="T18" fmla="*/ 8 w 178"/>
                  <a:gd name="T19" fmla="*/ 0 h 143"/>
                  <a:gd name="T20" fmla="*/ 6 w 178"/>
                  <a:gd name="T21" fmla="*/ 1 h 143"/>
                  <a:gd name="T22" fmla="*/ 4 w 178"/>
                  <a:gd name="T23" fmla="*/ 2 h 143"/>
                  <a:gd name="T24" fmla="*/ 3 w 178"/>
                  <a:gd name="T25" fmla="*/ 3 h 143"/>
                  <a:gd name="T26" fmla="*/ 1 w 178"/>
                  <a:gd name="T27" fmla="*/ 4 h 143"/>
                  <a:gd name="T28" fmla="*/ 1 w 178"/>
                  <a:gd name="T29" fmla="*/ 6 h 143"/>
                  <a:gd name="T30" fmla="*/ 0 w 178"/>
                  <a:gd name="T31" fmla="*/ 8 h 143"/>
                  <a:gd name="T32" fmla="*/ 1 w 178"/>
                  <a:gd name="T33" fmla="*/ 10 h 143"/>
                  <a:gd name="T34" fmla="*/ 2 w 178"/>
                  <a:gd name="T35" fmla="*/ 13 h 143"/>
                  <a:gd name="T36" fmla="*/ 6 w 178"/>
                  <a:gd name="T37" fmla="*/ 16 h 143"/>
                  <a:gd name="T38" fmla="*/ 9 w 178"/>
                  <a:gd name="T39" fmla="*/ 17 h 143"/>
                  <a:gd name="T40" fmla="*/ 12 w 178"/>
                  <a:gd name="T41" fmla="*/ 16 h 143"/>
                  <a:gd name="T42" fmla="*/ 16 w 178"/>
                  <a:gd name="T43" fmla="*/ 13 h 143"/>
                  <a:gd name="T44" fmla="*/ 19 w 178"/>
                  <a:gd name="T45" fmla="*/ 10 h 143"/>
                  <a:gd name="T46" fmla="*/ 21 w 178"/>
                  <a:gd name="T47" fmla="*/ 6 h 143"/>
                  <a:gd name="T48" fmla="*/ 22 w 178"/>
                  <a:gd name="T49" fmla="*/ 4 h 143"/>
                  <a:gd name="T50" fmla="*/ 23 w 178"/>
                  <a:gd name="T51" fmla="*/ 3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5" name="Freeform 1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1 w 132"/>
                  <a:gd name="T1" fmla="*/ 0 h 181"/>
                  <a:gd name="T2" fmla="*/ 7 w 132"/>
                  <a:gd name="T3" fmla="*/ 0 h 181"/>
                  <a:gd name="T4" fmla="*/ 6 w 132"/>
                  <a:gd name="T5" fmla="*/ 1 h 181"/>
                  <a:gd name="T6" fmla="*/ 5 w 132"/>
                  <a:gd name="T7" fmla="*/ 3 h 181"/>
                  <a:gd name="T8" fmla="*/ 3 w 132"/>
                  <a:gd name="T9" fmla="*/ 7 h 181"/>
                  <a:gd name="T10" fmla="*/ 1 w 132"/>
                  <a:gd name="T11" fmla="*/ 11 h 181"/>
                  <a:gd name="T12" fmla="*/ 0 w 132"/>
                  <a:gd name="T13" fmla="*/ 15 h 181"/>
                  <a:gd name="T14" fmla="*/ 1 w 132"/>
                  <a:gd name="T15" fmla="*/ 19 h 181"/>
                  <a:gd name="T16" fmla="*/ 3 w 132"/>
                  <a:gd name="T17" fmla="*/ 21 h 181"/>
                  <a:gd name="T18" fmla="*/ 8 w 132"/>
                  <a:gd name="T19" fmla="*/ 22 h 181"/>
                  <a:gd name="T20" fmla="*/ 14 w 132"/>
                  <a:gd name="T21" fmla="*/ 21 h 181"/>
                  <a:gd name="T22" fmla="*/ 16 w 132"/>
                  <a:gd name="T23" fmla="*/ 19 h 181"/>
                  <a:gd name="T24" fmla="*/ 17 w 132"/>
                  <a:gd name="T25" fmla="*/ 15 h 181"/>
                  <a:gd name="T26" fmla="*/ 16 w 132"/>
                  <a:gd name="T27" fmla="*/ 11 h 181"/>
                  <a:gd name="T28" fmla="*/ 15 w 132"/>
                  <a:gd name="T29" fmla="*/ 7 h 181"/>
                  <a:gd name="T30" fmla="*/ 13 w 132"/>
                  <a:gd name="T31" fmla="*/ 3 h 181"/>
                  <a:gd name="T32" fmla="*/ 11 w 132"/>
                  <a:gd name="T33" fmla="*/ 1 h 181"/>
                  <a:gd name="T34" fmla="*/ 1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6" name="Freeform 1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 w 177"/>
                  <a:gd name="T1" fmla="*/ 1 h 144"/>
                  <a:gd name="T2" fmla="*/ 0 w 177"/>
                  <a:gd name="T3" fmla="*/ 4 h 144"/>
                  <a:gd name="T4" fmla="*/ 0 w 177"/>
                  <a:gd name="T5" fmla="*/ 5 h 144"/>
                  <a:gd name="T6" fmla="*/ 2 w 177"/>
                  <a:gd name="T7" fmla="*/ 7 h 144"/>
                  <a:gd name="T8" fmla="*/ 4 w 177"/>
                  <a:gd name="T9" fmla="*/ 11 h 144"/>
                  <a:gd name="T10" fmla="*/ 7 w 177"/>
                  <a:gd name="T11" fmla="*/ 14 h 144"/>
                  <a:gd name="T12" fmla="*/ 10 w 177"/>
                  <a:gd name="T13" fmla="*/ 17 h 144"/>
                  <a:gd name="T14" fmla="*/ 13 w 177"/>
                  <a:gd name="T15" fmla="*/ 18 h 144"/>
                  <a:gd name="T16" fmla="*/ 17 w 177"/>
                  <a:gd name="T17" fmla="*/ 18 h 144"/>
                  <a:gd name="T18" fmla="*/ 20 w 177"/>
                  <a:gd name="T19" fmla="*/ 14 h 144"/>
                  <a:gd name="T20" fmla="*/ 21 w 177"/>
                  <a:gd name="T21" fmla="*/ 11 h 144"/>
                  <a:gd name="T22" fmla="*/ 22 w 177"/>
                  <a:gd name="T23" fmla="*/ 9 h 144"/>
                  <a:gd name="T24" fmla="*/ 22 w 177"/>
                  <a:gd name="T25" fmla="*/ 7 h 144"/>
                  <a:gd name="T26" fmla="*/ 21 w 177"/>
                  <a:gd name="T27" fmla="*/ 5 h 144"/>
                  <a:gd name="T28" fmla="*/ 20 w 177"/>
                  <a:gd name="T29" fmla="*/ 4 h 144"/>
                  <a:gd name="T30" fmla="*/ 18 w 177"/>
                  <a:gd name="T31" fmla="*/ 3 h 144"/>
                  <a:gd name="T32" fmla="*/ 16 w 177"/>
                  <a:gd name="T33" fmla="*/ 2 h 144"/>
                  <a:gd name="T34" fmla="*/ 14 w 177"/>
                  <a:gd name="T35" fmla="*/ 1 h 144"/>
                  <a:gd name="T36" fmla="*/ 12 w 177"/>
                  <a:gd name="T37" fmla="*/ 1 h 144"/>
                  <a:gd name="T38" fmla="*/ 10 w 177"/>
                  <a:gd name="T39" fmla="*/ 1 h 144"/>
                  <a:gd name="T40" fmla="*/ 7 w 177"/>
                  <a:gd name="T41" fmla="*/ 1 h 144"/>
                  <a:gd name="T42" fmla="*/ 6 w 177"/>
                  <a:gd name="T43" fmla="*/ 0 h 144"/>
                  <a:gd name="T44" fmla="*/ 4 w 177"/>
                  <a:gd name="T45" fmla="*/ 0 h 144"/>
                  <a:gd name="T46" fmla="*/ 3 w 177"/>
                  <a:gd name="T47" fmla="*/ 1 h 144"/>
                  <a:gd name="T48" fmla="*/ 2 w 177"/>
                  <a:gd name="T49" fmla="*/ 1 h 144"/>
                  <a:gd name="T50" fmla="*/ 1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7" name="Freeform 1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5 h 143"/>
                  <a:gd name="T2" fmla="*/ 2 w 180"/>
                  <a:gd name="T3" fmla="*/ 18 h 143"/>
                  <a:gd name="T4" fmla="*/ 3 w 180"/>
                  <a:gd name="T5" fmla="*/ 18 h 143"/>
                  <a:gd name="T6" fmla="*/ 3 w 180"/>
                  <a:gd name="T7" fmla="*/ 18 h 143"/>
                  <a:gd name="T8" fmla="*/ 5 w 180"/>
                  <a:gd name="T9" fmla="*/ 18 h 143"/>
                  <a:gd name="T10" fmla="*/ 6 w 180"/>
                  <a:gd name="T11" fmla="*/ 18 h 143"/>
                  <a:gd name="T12" fmla="*/ 8 w 180"/>
                  <a:gd name="T13" fmla="*/ 18 h 143"/>
                  <a:gd name="T14" fmla="*/ 10 w 180"/>
                  <a:gd name="T15" fmla="*/ 18 h 143"/>
                  <a:gd name="T16" fmla="*/ 13 w 180"/>
                  <a:gd name="T17" fmla="*/ 18 h 143"/>
                  <a:gd name="T18" fmla="*/ 15 w 180"/>
                  <a:gd name="T19" fmla="*/ 17 h 143"/>
                  <a:gd name="T20" fmla="*/ 17 w 180"/>
                  <a:gd name="T21" fmla="*/ 17 h 143"/>
                  <a:gd name="T22" fmla="*/ 19 w 180"/>
                  <a:gd name="T23" fmla="*/ 16 h 143"/>
                  <a:gd name="T24" fmla="*/ 21 w 180"/>
                  <a:gd name="T25" fmla="*/ 15 h 143"/>
                  <a:gd name="T26" fmla="*/ 22 w 180"/>
                  <a:gd name="T27" fmla="*/ 14 h 143"/>
                  <a:gd name="T28" fmla="*/ 23 w 180"/>
                  <a:gd name="T29" fmla="*/ 12 h 143"/>
                  <a:gd name="T30" fmla="*/ 23 w 180"/>
                  <a:gd name="T31" fmla="*/ 10 h 143"/>
                  <a:gd name="T32" fmla="*/ 22 w 180"/>
                  <a:gd name="T33" fmla="*/ 8 h 143"/>
                  <a:gd name="T34" fmla="*/ 21 w 180"/>
                  <a:gd name="T35" fmla="*/ 5 h 143"/>
                  <a:gd name="T36" fmla="*/ 18 w 180"/>
                  <a:gd name="T37" fmla="*/ 1 h 143"/>
                  <a:gd name="T38" fmla="*/ 14 w 180"/>
                  <a:gd name="T39" fmla="*/ 0 h 143"/>
                  <a:gd name="T40" fmla="*/ 11 w 180"/>
                  <a:gd name="T41" fmla="*/ 2 h 143"/>
                  <a:gd name="T42" fmla="*/ 7 w 180"/>
                  <a:gd name="T43" fmla="*/ 4 h 143"/>
                  <a:gd name="T44" fmla="*/ 5 w 180"/>
                  <a:gd name="T45" fmla="*/ 8 h 143"/>
                  <a:gd name="T46" fmla="*/ 2 w 180"/>
                  <a:gd name="T47" fmla="*/ 11 h 143"/>
                  <a:gd name="T48" fmla="*/ 1 w 180"/>
                  <a:gd name="T49" fmla="*/ 14 h 143"/>
                  <a:gd name="T50" fmla="*/ 0 w 180"/>
                  <a:gd name="T51" fmla="*/ 15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8" name="Freeform 1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3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3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9" name="Freeform 1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0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1" name="Freeform 1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4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3 h 58"/>
                  <a:gd name="T20" fmla="*/ 0 w 71"/>
                  <a:gd name="T21" fmla="*/ 5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2" name="Freeform 2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9 w 71"/>
                  <a:gd name="T1" fmla="*/ 1 h 57"/>
                  <a:gd name="T2" fmla="*/ 9 w 71"/>
                  <a:gd name="T3" fmla="*/ 0 h 57"/>
                  <a:gd name="T4" fmla="*/ 8 w 71"/>
                  <a:gd name="T5" fmla="*/ 0 h 57"/>
                  <a:gd name="T6" fmla="*/ 7 w 71"/>
                  <a:gd name="T7" fmla="*/ 0 h 57"/>
                  <a:gd name="T8" fmla="*/ 5 w 71"/>
                  <a:gd name="T9" fmla="*/ 0 h 57"/>
                  <a:gd name="T10" fmla="*/ 4 w 71"/>
                  <a:gd name="T11" fmla="*/ 0 h 57"/>
                  <a:gd name="T12" fmla="*/ 2 w 71"/>
                  <a:gd name="T13" fmla="*/ 0 h 57"/>
                  <a:gd name="T14" fmla="*/ 1 w 71"/>
                  <a:gd name="T15" fmla="*/ 1 h 57"/>
                  <a:gd name="T16" fmla="*/ 0 w 71"/>
                  <a:gd name="T17" fmla="*/ 3 h 57"/>
                  <a:gd name="T18" fmla="*/ 1 w 71"/>
                  <a:gd name="T19" fmla="*/ 5 h 57"/>
                  <a:gd name="T20" fmla="*/ 2 w 71"/>
                  <a:gd name="T21" fmla="*/ 6 h 57"/>
                  <a:gd name="T22" fmla="*/ 4 w 71"/>
                  <a:gd name="T23" fmla="*/ 7 h 57"/>
                  <a:gd name="T24" fmla="*/ 5 w 71"/>
                  <a:gd name="T25" fmla="*/ 6 h 57"/>
                  <a:gd name="T26" fmla="*/ 7 w 71"/>
                  <a:gd name="T27" fmla="*/ 5 h 57"/>
                  <a:gd name="T28" fmla="*/ 8 w 71"/>
                  <a:gd name="T29" fmla="*/ 4 h 57"/>
                  <a:gd name="T30" fmla="*/ 8 w 71"/>
                  <a:gd name="T31" fmla="*/ 2 h 57"/>
                  <a:gd name="T32" fmla="*/ 9 w 71"/>
                  <a:gd name="T33" fmla="*/ 1 h 57"/>
                  <a:gd name="T34" fmla="*/ 9 w 71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3" name="Freeform 2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4 w 52"/>
                  <a:gd name="T1" fmla="*/ 0 h 73"/>
                  <a:gd name="T2" fmla="*/ 3 w 52"/>
                  <a:gd name="T3" fmla="*/ 0 h 73"/>
                  <a:gd name="T4" fmla="*/ 3 w 52"/>
                  <a:gd name="T5" fmla="*/ 0 h 73"/>
                  <a:gd name="T6" fmla="*/ 2 w 52"/>
                  <a:gd name="T7" fmla="*/ 1 h 73"/>
                  <a:gd name="T8" fmla="*/ 1 w 52"/>
                  <a:gd name="T9" fmla="*/ 2 h 73"/>
                  <a:gd name="T10" fmla="*/ 1 w 52"/>
                  <a:gd name="T11" fmla="*/ 4 h 73"/>
                  <a:gd name="T12" fmla="*/ 0 w 52"/>
                  <a:gd name="T13" fmla="*/ 6 h 73"/>
                  <a:gd name="T14" fmla="*/ 1 w 52"/>
                  <a:gd name="T15" fmla="*/ 7 h 73"/>
                  <a:gd name="T16" fmla="*/ 2 w 52"/>
                  <a:gd name="T17" fmla="*/ 8 h 73"/>
                  <a:gd name="T18" fmla="*/ 4 w 52"/>
                  <a:gd name="T19" fmla="*/ 9 h 73"/>
                  <a:gd name="T20" fmla="*/ 6 w 52"/>
                  <a:gd name="T21" fmla="*/ 8 h 73"/>
                  <a:gd name="T22" fmla="*/ 7 w 52"/>
                  <a:gd name="T23" fmla="*/ 7 h 73"/>
                  <a:gd name="T24" fmla="*/ 7 w 52"/>
                  <a:gd name="T25" fmla="*/ 6 h 73"/>
                  <a:gd name="T26" fmla="*/ 7 w 52"/>
                  <a:gd name="T27" fmla="*/ 4 h 73"/>
                  <a:gd name="T28" fmla="*/ 6 w 52"/>
                  <a:gd name="T29" fmla="*/ 2 h 73"/>
                  <a:gd name="T30" fmla="*/ 5 w 52"/>
                  <a:gd name="T31" fmla="*/ 1 h 73"/>
                  <a:gd name="T32" fmla="*/ 5 w 52"/>
                  <a:gd name="T33" fmla="*/ 0 h 73"/>
                  <a:gd name="T34" fmla="*/ 4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4" name="Freeform 2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1 h 57"/>
                  <a:gd name="T4" fmla="*/ 1 w 71"/>
                  <a:gd name="T5" fmla="*/ 1 h 57"/>
                  <a:gd name="T6" fmla="*/ 1 w 71"/>
                  <a:gd name="T7" fmla="*/ 2 h 57"/>
                  <a:gd name="T8" fmla="*/ 2 w 71"/>
                  <a:gd name="T9" fmla="*/ 4 h 57"/>
                  <a:gd name="T10" fmla="*/ 3 w 71"/>
                  <a:gd name="T11" fmla="*/ 5 h 57"/>
                  <a:gd name="T12" fmla="*/ 4 w 71"/>
                  <a:gd name="T13" fmla="*/ 6 h 57"/>
                  <a:gd name="T14" fmla="*/ 6 w 71"/>
                  <a:gd name="T15" fmla="*/ 7 h 57"/>
                  <a:gd name="T16" fmla="*/ 7 w 71"/>
                  <a:gd name="T17" fmla="*/ 6 h 57"/>
                  <a:gd name="T18" fmla="*/ 9 w 71"/>
                  <a:gd name="T19" fmla="*/ 5 h 57"/>
                  <a:gd name="T20" fmla="*/ 9 w 71"/>
                  <a:gd name="T21" fmla="*/ 3 h 57"/>
                  <a:gd name="T22" fmla="*/ 9 w 71"/>
                  <a:gd name="T23" fmla="*/ 1 h 57"/>
                  <a:gd name="T24" fmla="*/ 8 w 71"/>
                  <a:gd name="T25" fmla="*/ 0 h 57"/>
                  <a:gd name="T26" fmla="*/ 6 w 71"/>
                  <a:gd name="T27" fmla="*/ 0 h 57"/>
                  <a:gd name="T28" fmla="*/ 4 w 71"/>
                  <a:gd name="T29" fmla="*/ 0 h 57"/>
                  <a:gd name="T30" fmla="*/ 3 w 71"/>
                  <a:gd name="T31" fmla="*/ 0 h 57"/>
                  <a:gd name="T32" fmla="*/ 2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5" name="Freeform 2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5 h 57"/>
                  <a:gd name="T2" fmla="*/ 1 w 71"/>
                  <a:gd name="T3" fmla="*/ 7 h 57"/>
                  <a:gd name="T4" fmla="*/ 2 w 71"/>
                  <a:gd name="T5" fmla="*/ 7 h 57"/>
                  <a:gd name="T6" fmla="*/ 3 w 71"/>
                  <a:gd name="T7" fmla="*/ 7 h 57"/>
                  <a:gd name="T8" fmla="*/ 4 w 71"/>
                  <a:gd name="T9" fmla="*/ 7 h 57"/>
                  <a:gd name="T10" fmla="*/ 6 w 71"/>
                  <a:gd name="T11" fmla="*/ 6 h 57"/>
                  <a:gd name="T12" fmla="*/ 8 w 71"/>
                  <a:gd name="T13" fmla="*/ 6 h 57"/>
                  <a:gd name="T14" fmla="*/ 9 w 71"/>
                  <a:gd name="T15" fmla="*/ 5 h 57"/>
                  <a:gd name="T16" fmla="*/ 9 w 71"/>
                  <a:gd name="T17" fmla="*/ 4 h 57"/>
                  <a:gd name="T18" fmla="*/ 9 w 71"/>
                  <a:gd name="T19" fmla="*/ 2 h 57"/>
                  <a:gd name="T20" fmla="*/ 7 w 71"/>
                  <a:gd name="T21" fmla="*/ 0 h 57"/>
                  <a:gd name="T22" fmla="*/ 6 w 71"/>
                  <a:gd name="T23" fmla="*/ 0 h 57"/>
                  <a:gd name="T24" fmla="*/ 4 w 71"/>
                  <a:gd name="T25" fmla="*/ 0 h 57"/>
                  <a:gd name="T26" fmla="*/ 3 w 71"/>
                  <a:gd name="T27" fmla="*/ 1 h 57"/>
                  <a:gd name="T28" fmla="*/ 2 w 71"/>
                  <a:gd name="T29" fmla="*/ 2 h 57"/>
                  <a:gd name="T30" fmla="*/ 1 w 71"/>
                  <a:gd name="T31" fmla="*/ 4 h 57"/>
                  <a:gd name="T32" fmla="*/ 1 w 71"/>
                  <a:gd name="T33" fmla="*/ 5 h 57"/>
                  <a:gd name="T34" fmla="*/ 0 w 71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6" name="Freeform 2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2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2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7" name="Freeform 2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8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9" name="Freeform 2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3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2 h 58"/>
                  <a:gd name="T20" fmla="*/ 0 w 71"/>
                  <a:gd name="T21" fmla="*/ 4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0" name="Freeform 2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0 w 72"/>
                  <a:gd name="T1" fmla="*/ 2 h 56"/>
                  <a:gd name="T2" fmla="*/ 9 w 72"/>
                  <a:gd name="T3" fmla="*/ 0 h 56"/>
                  <a:gd name="T4" fmla="*/ 8 w 72"/>
                  <a:gd name="T5" fmla="*/ 0 h 56"/>
                  <a:gd name="T6" fmla="*/ 7 w 72"/>
                  <a:gd name="T7" fmla="*/ 0 h 56"/>
                  <a:gd name="T8" fmla="*/ 6 w 72"/>
                  <a:gd name="T9" fmla="*/ 0 h 56"/>
                  <a:gd name="T10" fmla="*/ 4 w 72"/>
                  <a:gd name="T11" fmla="*/ 1 h 56"/>
                  <a:gd name="T12" fmla="*/ 2 w 72"/>
                  <a:gd name="T13" fmla="*/ 1 h 56"/>
                  <a:gd name="T14" fmla="*/ 1 w 72"/>
                  <a:gd name="T15" fmla="*/ 2 h 56"/>
                  <a:gd name="T16" fmla="*/ 0 w 72"/>
                  <a:gd name="T17" fmla="*/ 4 h 56"/>
                  <a:gd name="T18" fmla="*/ 1 w 72"/>
                  <a:gd name="T19" fmla="*/ 6 h 56"/>
                  <a:gd name="T20" fmla="*/ 3 w 72"/>
                  <a:gd name="T21" fmla="*/ 7 h 56"/>
                  <a:gd name="T22" fmla="*/ 4 w 72"/>
                  <a:gd name="T23" fmla="*/ 7 h 56"/>
                  <a:gd name="T24" fmla="*/ 5 w 72"/>
                  <a:gd name="T25" fmla="*/ 7 h 56"/>
                  <a:gd name="T26" fmla="*/ 7 w 72"/>
                  <a:gd name="T27" fmla="*/ 6 h 56"/>
                  <a:gd name="T28" fmla="*/ 8 w 72"/>
                  <a:gd name="T29" fmla="*/ 5 h 56"/>
                  <a:gd name="T30" fmla="*/ 9 w 72"/>
                  <a:gd name="T31" fmla="*/ 3 h 56"/>
                  <a:gd name="T32" fmla="*/ 10 w 72"/>
                  <a:gd name="T33" fmla="*/ 2 h 56"/>
                  <a:gd name="T34" fmla="*/ 10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1" name="Freeform 2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4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2 h 72"/>
                  <a:gd name="T8" fmla="*/ 1 w 53"/>
                  <a:gd name="T9" fmla="*/ 3 h 72"/>
                  <a:gd name="T10" fmla="*/ 0 w 53"/>
                  <a:gd name="T11" fmla="*/ 5 h 72"/>
                  <a:gd name="T12" fmla="*/ 0 w 53"/>
                  <a:gd name="T13" fmla="*/ 7 h 72"/>
                  <a:gd name="T14" fmla="*/ 0 w 53"/>
                  <a:gd name="T15" fmla="*/ 8 h 72"/>
                  <a:gd name="T16" fmla="*/ 1 w 53"/>
                  <a:gd name="T17" fmla="*/ 9 h 72"/>
                  <a:gd name="T18" fmla="*/ 3 w 53"/>
                  <a:gd name="T19" fmla="*/ 10 h 72"/>
                  <a:gd name="T20" fmla="*/ 5 w 53"/>
                  <a:gd name="T21" fmla="*/ 9 h 72"/>
                  <a:gd name="T22" fmla="*/ 6 w 53"/>
                  <a:gd name="T23" fmla="*/ 8 h 72"/>
                  <a:gd name="T24" fmla="*/ 6 w 53"/>
                  <a:gd name="T25" fmla="*/ 7 h 72"/>
                  <a:gd name="T26" fmla="*/ 6 w 53"/>
                  <a:gd name="T27" fmla="*/ 5 h 72"/>
                  <a:gd name="T28" fmla="*/ 5 w 53"/>
                  <a:gd name="T29" fmla="*/ 3 h 72"/>
                  <a:gd name="T30" fmla="*/ 5 w 53"/>
                  <a:gd name="T31" fmla="*/ 2 h 72"/>
                  <a:gd name="T32" fmla="*/ 4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2" name="Freeform 3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2 h 56"/>
                  <a:gd name="T4" fmla="*/ 1 w 71"/>
                  <a:gd name="T5" fmla="*/ 2 h 56"/>
                  <a:gd name="T6" fmla="*/ 1 w 71"/>
                  <a:gd name="T7" fmla="*/ 3 h 56"/>
                  <a:gd name="T8" fmla="*/ 2 w 71"/>
                  <a:gd name="T9" fmla="*/ 5 h 56"/>
                  <a:gd name="T10" fmla="*/ 3 w 71"/>
                  <a:gd name="T11" fmla="*/ 6 h 56"/>
                  <a:gd name="T12" fmla="*/ 4 w 71"/>
                  <a:gd name="T13" fmla="*/ 7 h 56"/>
                  <a:gd name="T14" fmla="*/ 6 w 71"/>
                  <a:gd name="T15" fmla="*/ 7 h 56"/>
                  <a:gd name="T16" fmla="*/ 7 w 71"/>
                  <a:gd name="T17" fmla="*/ 7 h 56"/>
                  <a:gd name="T18" fmla="*/ 9 w 71"/>
                  <a:gd name="T19" fmla="*/ 6 h 56"/>
                  <a:gd name="T20" fmla="*/ 9 w 71"/>
                  <a:gd name="T21" fmla="*/ 4 h 56"/>
                  <a:gd name="T22" fmla="*/ 9 w 71"/>
                  <a:gd name="T23" fmla="*/ 2 h 56"/>
                  <a:gd name="T24" fmla="*/ 8 w 71"/>
                  <a:gd name="T25" fmla="*/ 1 h 56"/>
                  <a:gd name="T26" fmla="*/ 6 w 71"/>
                  <a:gd name="T27" fmla="*/ 1 h 56"/>
                  <a:gd name="T28" fmla="*/ 4 w 71"/>
                  <a:gd name="T29" fmla="*/ 0 h 56"/>
                  <a:gd name="T30" fmla="*/ 3 w 71"/>
                  <a:gd name="T31" fmla="*/ 0 h 56"/>
                  <a:gd name="T32" fmla="*/ 2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3" name="Freeform 3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5 h 57"/>
                  <a:gd name="T2" fmla="*/ 1 w 72"/>
                  <a:gd name="T3" fmla="*/ 7 h 57"/>
                  <a:gd name="T4" fmla="*/ 2 w 72"/>
                  <a:gd name="T5" fmla="*/ 7 h 57"/>
                  <a:gd name="T6" fmla="*/ 3 w 72"/>
                  <a:gd name="T7" fmla="*/ 7 h 57"/>
                  <a:gd name="T8" fmla="*/ 4 w 72"/>
                  <a:gd name="T9" fmla="*/ 7 h 57"/>
                  <a:gd name="T10" fmla="*/ 6 w 72"/>
                  <a:gd name="T11" fmla="*/ 6 h 57"/>
                  <a:gd name="T12" fmla="*/ 8 w 72"/>
                  <a:gd name="T13" fmla="*/ 6 h 57"/>
                  <a:gd name="T14" fmla="*/ 9 w 72"/>
                  <a:gd name="T15" fmla="*/ 5 h 57"/>
                  <a:gd name="T16" fmla="*/ 10 w 72"/>
                  <a:gd name="T17" fmla="*/ 3 h 57"/>
                  <a:gd name="T18" fmla="*/ 9 w 72"/>
                  <a:gd name="T19" fmla="*/ 2 h 57"/>
                  <a:gd name="T20" fmla="*/ 7 w 72"/>
                  <a:gd name="T21" fmla="*/ 0 h 57"/>
                  <a:gd name="T22" fmla="*/ 6 w 72"/>
                  <a:gd name="T23" fmla="*/ 0 h 57"/>
                  <a:gd name="T24" fmla="*/ 5 w 72"/>
                  <a:gd name="T25" fmla="*/ 0 h 57"/>
                  <a:gd name="T26" fmla="*/ 3 w 72"/>
                  <a:gd name="T27" fmla="*/ 1 h 57"/>
                  <a:gd name="T28" fmla="*/ 2 w 72"/>
                  <a:gd name="T29" fmla="*/ 2 h 57"/>
                  <a:gd name="T30" fmla="*/ 1 w 72"/>
                  <a:gd name="T31" fmla="*/ 4 h 57"/>
                  <a:gd name="T32" fmla="*/ 1 w 72"/>
                  <a:gd name="T33" fmla="*/ 5 h 57"/>
                  <a:gd name="T34" fmla="*/ 0 w 72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4" name="Freeform 3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 w 23"/>
                  <a:gd name="T1" fmla="*/ 3 h 24"/>
                  <a:gd name="T2" fmla="*/ 0 w 23"/>
                  <a:gd name="T3" fmla="*/ 3 h 24"/>
                  <a:gd name="T4" fmla="*/ 0 w 23"/>
                  <a:gd name="T5" fmla="*/ 3 h 24"/>
                  <a:gd name="T6" fmla="*/ 0 w 23"/>
                  <a:gd name="T7" fmla="*/ 3 h 24"/>
                  <a:gd name="T8" fmla="*/ 0 w 23"/>
                  <a:gd name="T9" fmla="*/ 2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1 w 23"/>
                  <a:gd name="T17" fmla="*/ 0 h 24"/>
                  <a:gd name="T18" fmla="*/ 2 w 23"/>
                  <a:gd name="T19" fmla="*/ 1 h 24"/>
                  <a:gd name="T20" fmla="*/ 2 w 23"/>
                  <a:gd name="T21" fmla="*/ 1 h 24"/>
                  <a:gd name="T22" fmla="*/ 2 w 23"/>
                  <a:gd name="T23" fmla="*/ 1 h 24"/>
                  <a:gd name="T24" fmla="*/ 2 w 23"/>
                  <a:gd name="T25" fmla="*/ 2 h 24"/>
                  <a:gd name="T26" fmla="*/ 2 w 23"/>
                  <a:gd name="T27" fmla="*/ 3 h 24"/>
                  <a:gd name="T28" fmla="*/ 2 w 23"/>
                  <a:gd name="T29" fmla="*/ 3 h 24"/>
                  <a:gd name="T30" fmla="*/ 2 w 23"/>
                  <a:gd name="T31" fmla="*/ 3 h 24"/>
                  <a:gd name="T32" fmla="*/ 1 w 23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5" name="Freeform 3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6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7" name="Freeform 3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8 w 72"/>
                  <a:gd name="T1" fmla="*/ 7 h 58"/>
                  <a:gd name="T2" fmla="*/ 8 w 72"/>
                  <a:gd name="T3" fmla="*/ 5 h 58"/>
                  <a:gd name="T4" fmla="*/ 8 w 72"/>
                  <a:gd name="T5" fmla="*/ 5 h 58"/>
                  <a:gd name="T6" fmla="*/ 8 w 72"/>
                  <a:gd name="T7" fmla="*/ 4 h 58"/>
                  <a:gd name="T8" fmla="*/ 7 w 72"/>
                  <a:gd name="T9" fmla="*/ 3 h 58"/>
                  <a:gd name="T10" fmla="*/ 6 w 72"/>
                  <a:gd name="T11" fmla="*/ 1 h 58"/>
                  <a:gd name="T12" fmla="*/ 4 w 72"/>
                  <a:gd name="T13" fmla="*/ 0 h 58"/>
                  <a:gd name="T14" fmla="*/ 3 w 72"/>
                  <a:gd name="T15" fmla="*/ 0 h 58"/>
                  <a:gd name="T16" fmla="*/ 2 w 72"/>
                  <a:gd name="T17" fmla="*/ 0 h 58"/>
                  <a:gd name="T18" fmla="*/ 0 w 72"/>
                  <a:gd name="T19" fmla="*/ 1 h 58"/>
                  <a:gd name="T20" fmla="*/ 0 w 72"/>
                  <a:gd name="T21" fmla="*/ 3 h 58"/>
                  <a:gd name="T22" fmla="*/ 0 w 72"/>
                  <a:gd name="T23" fmla="*/ 5 h 58"/>
                  <a:gd name="T24" fmla="*/ 1 w 72"/>
                  <a:gd name="T25" fmla="*/ 6 h 58"/>
                  <a:gd name="T26" fmla="*/ 3 w 72"/>
                  <a:gd name="T27" fmla="*/ 6 h 58"/>
                  <a:gd name="T28" fmla="*/ 4 w 72"/>
                  <a:gd name="T29" fmla="*/ 7 h 58"/>
                  <a:gd name="T30" fmla="*/ 6 w 72"/>
                  <a:gd name="T31" fmla="*/ 7 h 58"/>
                  <a:gd name="T32" fmla="*/ 7 w 72"/>
                  <a:gd name="T33" fmla="*/ 7 h 58"/>
                  <a:gd name="T34" fmla="*/ 8 w 72"/>
                  <a:gd name="T35" fmla="*/ 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8" name="Freeform 3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8 w 72"/>
                  <a:gd name="T1" fmla="*/ 2 h 56"/>
                  <a:gd name="T2" fmla="*/ 8 w 72"/>
                  <a:gd name="T3" fmla="*/ 0 h 56"/>
                  <a:gd name="T4" fmla="*/ 7 w 72"/>
                  <a:gd name="T5" fmla="*/ 0 h 56"/>
                  <a:gd name="T6" fmla="*/ 6 w 72"/>
                  <a:gd name="T7" fmla="*/ 0 h 56"/>
                  <a:gd name="T8" fmla="*/ 4 w 72"/>
                  <a:gd name="T9" fmla="*/ 0 h 56"/>
                  <a:gd name="T10" fmla="*/ 3 w 72"/>
                  <a:gd name="T11" fmla="*/ 1 h 56"/>
                  <a:gd name="T12" fmla="*/ 1 w 72"/>
                  <a:gd name="T13" fmla="*/ 1 h 56"/>
                  <a:gd name="T14" fmla="*/ 0 w 72"/>
                  <a:gd name="T15" fmla="*/ 2 h 56"/>
                  <a:gd name="T16" fmla="*/ 0 w 72"/>
                  <a:gd name="T17" fmla="*/ 4 h 56"/>
                  <a:gd name="T18" fmla="*/ 0 w 72"/>
                  <a:gd name="T19" fmla="*/ 6 h 56"/>
                  <a:gd name="T20" fmla="*/ 2 w 72"/>
                  <a:gd name="T21" fmla="*/ 7 h 56"/>
                  <a:gd name="T22" fmla="*/ 3 w 72"/>
                  <a:gd name="T23" fmla="*/ 8 h 56"/>
                  <a:gd name="T24" fmla="*/ 4 w 72"/>
                  <a:gd name="T25" fmla="*/ 7 h 56"/>
                  <a:gd name="T26" fmla="*/ 6 w 72"/>
                  <a:gd name="T27" fmla="*/ 6 h 56"/>
                  <a:gd name="T28" fmla="*/ 7 w 72"/>
                  <a:gd name="T29" fmla="*/ 5 h 56"/>
                  <a:gd name="T30" fmla="*/ 8 w 72"/>
                  <a:gd name="T31" fmla="*/ 3 h 56"/>
                  <a:gd name="T32" fmla="*/ 8 w 72"/>
                  <a:gd name="T33" fmla="*/ 2 h 56"/>
                  <a:gd name="T34" fmla="*/ 8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9" name="Freeform 3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4 w 53"/>
                  <a:gd name="T1" fmla="*/ 0 h 72"/>
                  <a:gd name="T2" fmla="*/ 3 w 53"/>
                  <a:gd name="T3" fmla="*/ 0 h 72"/>
                  <a:gd name="T4" fmla="*/ 3 w 53"/>
                  <a:gd name="T5" fmla="*/ 1 h 72"/>
                  <a:gd name="T6" fmla="*/ 2 w 53"/>
                  <a:gd name="T7" fmla="*/ 2 h 72"/>
                  <a:gd name="T8" fmla="*/ 1 w 53"/>
                  <a:gd name="T9" fmla="*/ 3 h 72"/>
                  <a:gd name="T10" fmla="*/ 1 w 53"/>
                  <a:gd name="T11" fmla="*/ 5 h 72"/>
                  <a:gd name="T12" fmla="*/ 0 w 53"/>
                  <a:gd name="T13" fmla="*/ 7 h 72"/>
                  <a:gd name="T14" fmla="*/ 1 w 53"/>
                  <a:gd name="T15" fmla="*/ 8 h 72"/>
                  <a:gd name="T16" fmla="*/ 2 w 53"/>
                  <a:gd name="T17" fmla="*/ 9 h 72"/>
                  <a:gd name="T18" fmla="*/ 4 w 53"/>
                  <a:gd name="T19" fmla="*/ 10 h 72"/>
                  <a:gd name="T20" fmla="*/ 6 w 53"/>
                  <a:gd name="T21" fmla="*/ 9 h 72"/>
                  <a:gd name="T22" fmla="*/ 7 w 53"/>
                  <a:gd name="T23" fmla="*/ 8 h 72"/>
                  <a:gd name="T24" fmla="*/ 7 w 53"/>
                  <a:gd name="T25" fmla="*/ 7 h 72"/>
                  <a:gd name="T26" fmla="*/ 7 w 53"/>
                  <a:gd name="T27" fmla="*/ 5 h 72"/>
                  <a:gd name="T28" fmla="*/ 6 w 53"/>
                  <a:gd name="T29" fmla="*/ 3 h 72"/>
                  <a:gd name="T30" fmla="*/ 5 w 53"/>
                  <a:gd name="T31" fmla="*/ 2 h 72"/>
                  <a:gd name="T32" fmla="*/ 5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0" name="Freeform 3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2 h 57"/>
                  <a:gd name="T4" fmla="*/ 0 w 72"/>
                  <a:gd name="T5" fmla="*/ 2 h 57"/>
                  <a:gd name="T6" fmla="*/ 0 w 72"/>
                  <a:gd name="T7" fmla="*/ 3 h 57"/>
                  <a:gd name="T8" fmla="*/ 1 w 72"/>
                  <a:gd name="T9" fmla="*/ 5 h 57"/>
                  <a:gd name="T10" fmla="*/ 2 w 72"/>
                  <a:gd name="T11" fmla="*/ 6 h 57"/>
                  <a:gd name="T12" fmla="*/ 4 w 72"/>
                  <a:gd name="T13" fmla="*/ 7 h 57"/>
                  <a:gd name="T14" fmla="*/ 5 w 72"/>
                  <a:gd name="T15" fmla="*/ 8 h 57"/>
                  <a:gd name="T16" fmla="*/ 6 w 72"/>
                  <a:gd name="T17" fmla="*/ 7 h 57"/>
                  <a:gd name="T18" fmla="*/ 8 w 72"/>
                  <a:gd name="T19" fmla="*/ 6 h 57"/>
                  <a:gd name="T20" fmla="*/ 8 w 72"/>
                  <a:gd name="T21" fmla="*/ 4 h 57"/>
                  <a:gd name="T22" fmla="*/ 8 w 72"/>
                  <a:gd name="T23" fmla="*/ 2 h 57"/>
                  <a:gd name="T24" fmla="*/ 7 w 72"/>
                  <a:gd name="T25" fmla="*/ 1 h 57"/>
                  <a:gd name="T26" fmla="*/ 5 w 72"/>
                  <a:gd name="T27" fmla="*/ 1 h 57"/>
                  <a:gd name="T28" fmla="*/ 4 w 72"/>
                  <a:gd name="T29" fmla="*/ 0 h 57"/>
                  <a:gd name="T30" fmla="*/ 2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1" name="Freeform 3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6 h 58"/>
                  <a:gd name="T2" fmla="*/ 0 w 72"/>
                  <a:gd name="T3" fmla="*/ 8 h 58"/>
                  <a:gd name="T4" fmla="*/ 1 w 72"/>
                  <a:gd name="T5" fmla="*/ 8 h 58"/>
                  <a:gd name="T6" fmla="*/ 2 w 72"/>
                  <a:gd name="T7" fmla="*/ 8 h 58"/>
                  <a:gd name="T8" fmla="*/ 4 w 72"/>
                  <a:gd name="T9" fmla="*/ 8 h 58"/>
                  <a:gd name="T10" fmla="*/ 5 w 72"/>
                  <a:gd name="T11" fmla="*/ 7 h 58"/>
                  <a:gd name="T12" fmla="*/ 7 w 72"/>
                  <a:gd name="T13" fmla="*/ 7 h 58"/>
                  <a:gd name="T14" fmla="*/ 8 w 72"/>
                  <a:gd name="T15" fmla="*/ 6 h 58"/>
                  <a:gd name="T16" fmla="*/ 8 w 72"/>
                  <a:gd name="T17" fmla="*/ 4 h 58"/>
                  <a:gd name="T18" fmla="*/ 8 w 72"/>
                  <a:gd name="T19" fmla="*/ 2 h 58"/>
                  <a:gd name="T20" fmla="*/ 6 w 72"/>
                  <a:gd name="T21" fmla="*/ 1 h 58"/>
                  <a:gd name="T22" fmla="*/ 5 w 72"/>
                  <a:gd name="T23" fmla="*/ 0 h 58"/>
                  <a:gd name="T24" fmla="*/ 4 w 72"/>
                  <a:gd name="T25" fmla="*/ 1 h 58"/>
                  <a:gd name="T26" fmla="*/ 2 w 72"/>
                  <a:gd name="T27" fmla="*/ 2 h 58"/>
                  <a:gd name="T28" fmla="*/ 1 w 72"/>
                  <a:gd name="T29" fmla="*/ 3 h 58"/>
                  <a:gd name="T30" fmla="*/ 0 w 72"/>
                  <a:gd name="T31" fmla="*/ 5 h 58"/>
                  <a:gd name="T32" fmla="*/ 0 w 72"/>
                  <a:gd name="T33" fmla="*/ 6 h 58"/>
                  <a:gd name="T34" fmla="*/ 0 w 72"/>
                  <a:gd name="T35" fmla="*/ 6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2" name="Freeform 4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8 w 144"/>
                  <a:gd name="T1" fmla="*/ 0 h 167"/>
                  <a:gd name="T2" fmla="*/ 18 w 144"/>
                  <a:gd name="T3" fmla="*/ 4 h 167"/>
                  <a:gd name="T4" fmla="*/ 18 w 144"/>
                  <a:gd name="T5" fmla="*/ 8 h 167"/>
                  <a:gd name="T6" fmla="*/ 17 w 144"/>
                  <a:gd name="T7" fmla="*/ 11 h 167"/>
                  <a:gd name="T8" fmla="*/ 15 w 144"/>
                  <a:gd name="T9" fmla="*/ 14 h 167"/>
                  <a:gd name="T10" fmla="*/ 13 w 144"/>
                  <a:gd name="T11" fmla="*/ 17 h 167"/>
                  <a:gd name="T12" fmla="*/ 11 w 144"/>
                  <a:gd name="T13" fmla="*/ 19 h 167"/>
                  <a:gd name="T14" fmla="*/ 8 w 144"/>
                  <a:gd name="T15" fmla="*/ 21 h 167"/>
                  <a:gd name="T16" fmla="*/ 5 w 144"/>
                  <a:gd name="T17" fmla="*/ 21 h 167"/>
                  <a:gd name="T18" fmla="*/ 2 w 144"/>
                  <a:gd name="T19" fmla="*/ 21 h 167"/>
                  <a:gd name="T20" fmla="*/ 1 w 144"/>
                  <a:gd name="T21" fmla="*/ 19 h 167"/>
                  <a:gd name="T22" fmla="*/ 0 w 144"/>
                  <a:gd name="T23" fmla="*/ 18 h 167"/>
                  <a:gd name="T24" fmla="*/ 1 w 144"/>
                  <a:gd name="T25" fmla="*/ 16 h 167"/>
                  <a:gd name="T26" fmla="*/ 2 w 144"/>
                  <a:gd name="T27" fmla="*/ 14 h 167"/>
                  <a:gd name="T28" fmla="*/ 3 w 144"/>
                  <a:gd name="T29" fmla="*/ 12 h 167"/>
                  <a:gd name="T30" fmla="*/ 6 w 144"/>
                  <a:gd name="T31" fmla="*/ 11 h 167"/>
                  <a:gd name="T32" fmla="*/ 8 w 144"/>
                  <a:gd name="T33" fmla="*/ 11 h 167"/>
                  <a:gd name="T34" fmla="*/ 10 w 144"/>
                  <a:gd name="T35" fmla="*/ 10 h 167"/>
                  <a:gd name="T36" fmla="*/ 12 w 144"/>
                  <a:gd name="T37" fmla="*/ 9 h 167"/>
                  <a:gd name="T38" fmla="*/ 14 w 144"/>
                  <a:gd name="T39" fmla="*/ 8 h 167"/>
                  <a:gd name="T40" fmla="*/ 16 w 144"/>
                  <a:gd name="T41" fmla="*/ 6 h 167"/>
                  <a:gd name="T42" fmla="*/ 17 w 144"/>
                  <a:gd name="T43" fmla="*/ 4 h 167"/>
                  <a:gd name="T44" fmla="*/ 18 w 144"/>
                  <a:gd name="T45" fmla="*/ 2 h 167"/>
                  <a:gd name="T46" fmla="*/ 18 w 144"/>
                  <a:gd name="T47" fmla="*/ 1 h 167"/>
                  <a:gd name="T48" fmla="*/ 18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3" name="Freeform 4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6 w 204"/>
                  <a:gd name="T1" fmla="*/ 0 h 82"/>
                  <a:gd name="T2" fmla="*/ 25 w 204"/>
                  <a:gd name="T3" fmla="*/ 1 h 82"/>
                  <a:gd name="T4" fmla="*/ 24 w 204"/>
                  <a:gd name="T5" fmla="*/ 2 h 82"/>
                  <a:gd name="T6" fmla="*/ 22 w 204"/>
                  <a:gd name="T7" fmla="*/ 3 h 82"/>
                  <a:gd name="T8" fmla="*/ 21 w 204"/>
                  <a:gd name="T9" fmla="*/ 5 h 82"/>
                  <a:gd name="T10" fmla="*/ 19 w 204"/>
                  <a:gd name="T11" fmla="*/ 6 h 82"/>
                  <a:gd name="T12" fmla="*/ 18 w 204"/>
                  <a:gd name="T13" fmla="*/ 7 h 82"/>
                  <a:gd name="T14" fmla="*/ 16 w 204"/>
                  <a:gd name="T15" fmla="*/ 8 h 82"/>
                  <a:gd name="T16" fmla="*/ 15 w 204"/>
                  <a:gd name="T17" fmla="*/ 8 h 82"/>
                  <a:gd name="T18" fmla="*/ 13 w 204"/>
                  <a:gd name="T19" fmla="*/ 9 h 82"/>
                  <a:gd name="T20" fmla="*/ 11 w 204"/>
                  <a:gd name="T21" fmla="*/ 9 h 82"/>
                  <a:gd name="T22" fmla="*/ 10 w 204"/>
                  <a:gd name="T23" fmla="*/ 10 h 82"/>
                  <a:gd name="T24" fmla="*/ 8 w 204"/>
                  <a:gd name="T25" fmla="*/ 10 h 82"/>
                  <a:gd name="T26" fmla="*/ 6 w 204"/>
                  <a:gd name="T27" fmla="*/ 10 h 82"/>
                  <a:gd name="T28" fmla="*/ 5 w 204"/>
                  <a:gd name="T29" fmla="*/ 9 h 82"/>
                  <a:gd name="T30" fmla="*/ 4 w 204"/>
                  <a:gd name="T31" fmla="*/ 8 h 82"/>
                  <a:gd name="T32" fmla="*/ 2 w 204"/>
                  <a:gd name="T33" fmla="*/ 8 h 82"/>
                  <a:gd name="T34" fmla="*/ 1 w 204"/>
                  <a:gd name="T35" fmla="*/ 5 h 82"/>
                  <a:gd name="T36" fmla="*/ 0 w 204"/>
                  <a:gd name="T37" fmla="*/ 4 h 82"/>
                  <a:gd name="T38" fmla="*/ 1 w 204"/>
                  <a:gd name="T39" fmla="*/ 2 h 82"/>
                  <a:gd name="T40" fmla="*/ 3 w 204"/>
                  <a:gd name="T41" fmla="*/ 1 h 82"/>
                  <a:gd name="T42" fmla="*/ 5 w 204"/>
                  <a:gd name="T43" fmla="*/ 0 h 82"/>
                  <a:gd name="T44" fmla="*/ 7 w 204"/>
                  <a:gd name="T45" fmla="*/ 0 h 82"/>
                  <a:gd name="T46" fmla="*/ 9 w 204"/>
                  <a:gd name="T47" fmla="*/ 0 h 82"/>
                  <a:gd name="T48" fmla="*/ 12 w 204"/>
                  <a:gd name="T49" fmla="*/ 1 h 82"/>
                  <a:gd name="T50" fmla="*/ 14 w 204"/>
                  <a:gd name="T51" fmla="*/ 2 h 82"/>
                  <a:gd name="T52" fmla="*/ 16 w 204"/>
                  <a:gd name="T53" fmla="*/ 3 h 82"/>
                  <a:gd name="T54" fmla="*/ 18 w 204"/>
                  <a:gd name="T55" fmla="*/ 2 h 82"/>
                  <a:gd name="T56" fmla="*/ 20 w 204"/>
                  <a:gd name="T57" fmla="*/ 2 h 82"/>
                  <a:gd name="T58" fmla="*/ 23 w 204"/>
                  <a:gd name="T59" fmla="*/ 1 h 82"/>
                  <a:gd name="T60" fmla="*/ 24 w 204"/>
                  <a:gd name="T61" fmla="*/ 0 h 82"/>
                  <a:gd name="T62" fmla="*/ 25 w 204"/>
                  <a:gd name="T63" fmla="*/ 0 h 82"/>
                  <a:gd name="T64" fmla="*/ 26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4" name="Freeform 4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3 w 84"/>
                  <a:gd name="T1" fmla="*/ 0 h 208"/>
                  <a:gd name="T2" fmla="*/ 6 w 84"/>
                  <a:gd name="T3" fmla="*/ 3 h 208"/>
                  <a:gd name="T4" fmla="*/ 8 w 84"/>
                  <a:gd name="T5" fmla="*/ 6 h 208"/>
                  <a:gd name="T6" fmla="*/ 9 w 84"/>
                  <a:gd name="T7" fmla="*/ 10 h 208"/>
                  <a:gd name="T8" fmla="*/ 10 w 84"/>
                  <a:gd name="T9" fmla="*/ 13 h 208"/>
                  <a:gd name="T10" fmla="*/ 11 w 84"/>
                  <a:gd name="T11" fmla="*/ 16 h 208"/>
                  <a:gd name="T12" fmla="*/ 11 w 84"/>
                  <a:gd name="T13" fmla="*/ 20 h 208"/>
                  <a:gd name="T14" fmla="*/ 10 w 84"/>
                  <a:gd name="T15" fmla="*/ 23 h 208"/>
                  <a:gd name="T16" fmla="*/ 8 w 84"/>
                  <a:gd name="T17" fmla="*/ 25 h 208"/>
                  <a:gd name="T18" fmla="*/ 5 w 84"/>
                  <a:gd name="T19" fmla="*/ 26 h 208"/>
                  <a:gd name="T20" fmla="*/ 4 w 84"/>
                  <a:gd name="T21" fmla="*/ 26 h 208"/>
                  <a:gd name="T22" fmla="*/ 2 w 84"/>
                  <a:gd name="T23" fmla="*/ 26 h 208"/>
                  <a:gd name="T24" fmla="*/ 1 w 84"/>
                  <a:gd name="T25" fmla="*/ 24 h 208"/>
                  <a:gd name="T26" fmla="*/ 0 w 84"/>
                  <a:gd name="T27" fmla="*/ 22 h 208"/>
                  <a:gd name="T28" fmla="*/ 1 w 84"/>
                  <a:gd name="T29" fmla="*/ 19 h 208"/>
                  <a:gd name="T30" fmla="*/ 1 w 84"/>
                  <a:gd name="T31" fmla="*/ 17 h 208"/>
                  <a:gd name="T32" fmla="*/ 3 w 84"/>
                  <a:gd name="T33" fmla="*/ 15 h 208"/>
                  <a:gd name="T34" fmla="*/ 5 w 84"/>
                  <a:gd name="T35" fmla="*/ 11 h 208"/>
                  <a:gd name="T36" fmla="*/ 5 w 84"/>
                  <a:gd name="T37" fmla="*/ 6 h 208"/>
                  <a:gd name="T38" fmla="*/ 4 w 84"/>
                  <a:gd name="T39" fmla="*/ 2 h 208"/>
                  <a:gd name="T40" fmla="*/ 3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5" name="Freeform 4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4 w 144"/>
                  <a:gd name="T3" fmla="*/ 0 h 170"/>
                  <a:gd name="T4" fmla="*/ 7 w 144"/>
                  <a:gd name="T5" fmla="*/ 2 h 170"/>
                  <a:gd name="T6" fmla="*/ 11 w 144"/>
                  <a:gd name="T7" fmla="*/ 4 h 170"/>
                  <a:gd name="T8" fmla="*/ 13 w 144"/>
                  <a:gd name="T9" fmla="*/ 6 h 170"/>
                  <a:gd name="T10" fmla="*/ 16 w 144"/>
                  <a:gd name="T11" fmla="*/ 8 h 170"/>
                  <a:gd name="T12" fmla="*/ 18 w 144"/>
                  <a:gd name="T13" fmla="*/ 11 h 170"/>
                  <a:gd name="T14" fmla="*/ 18 w 144"/>
                  <a:gd name="T15" fmla="*/ 14 h 170"/>
                  <a:gd name="T16" fmla="*/ 18 w 144"/>
                  <a:gd name="T17" fmla="*/ 17 h 170"/>
                  <a:gd name="T18" fmla="*/ 17 w 144"/>
                  <a:gd name="T19" fmla="*/ 19 h 170"/>
                  <a:gd name="T20" fmla="*/ 16 w 144"/>
                  <a:gd name="T21" fmla="*/ 20 h 170"/>
                  <a:gd name="T22" fmla="*/ 14 w 144"/>
                  <a:gd name="T23" fmla="*/ 21 h 170"/>
                  <a:gd name="T24" fmla="*/ 12 w 144"/>
                  <a:gd name="T25" fmla="*/ 20 h 170"/>
                  <a:gd name="T26" fmla="*/ 10 w 144"/>
                  <a:gd name="T27" fmla="*/ 18 h 170"/>
                  <a:gd name="T28" fmla="*/ 9 w 144"/>
                  <a:gd name="T29" fmla="*/ 16 h 170"/>
                  <a:gd name="T30" fmla="*/ 8 w 144"/>
                  <a:gd name="T31" fmla="*/ 14 h 170"/>
                  <a:gd name="T32" fmla="*/ 9 w 144"/>
                  <a:gd name="T33" fmla="*/ 12 h 170"/>
                  <a:gd name="T34" fmla="*/ 9 w 144"/>
                  <a:gd name="T35" fmla="*/ 10 h 170"/>
                  <a:gd name="T36" fmla="*/ 8 w 144"/>
                  <a:gd name="T37" fmla="*/ 7 h 170"/>
                  <a:gd name="T38" fmla="*/ 7 w 144"/>
                  <a:gd name="T39" fmla="*/ 5 h 170"/>
                  <a:gd name="T40" fmla="*/ 5 w 144"/>
                  <a:gd name="T41" fmla="*/ 3 h 170"/>
                  <a:gd name="T42" fmla="*/ 3 w 144"/>
                  <a:gd name="T43" fmla="*/ 2 h 170"/>
                  <a:gd name="T44" fmla="*/ 2 w 144"/>
                  <a:gd name="T45" fmla="*/ 1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6" name="Freeform 4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2 h 103"/>
                  <a:gd name="T2" fmla="*/ 1 w 199"/>
                  <a:gd name="T3" fmla="*/ 1 h 103"/>
                  <a:gd name="T4" fmla="*/ 3 w 199"/>
                  <a:gd name="T5" fmla="*/ 1 h 103"/>
                  <a:gd name="T6" fmla="*/ 5 w 199"/>
                  <a:gd name="T7" fmla="*/ 0 h 103"/>
                  <a:gd name="T8" fmla="*/ 6 w 199"/>
                  <a:gd name="T9" fmla="*/ 0 h 103"/>
                  <a:gd name="T10" fmla="*/ 8 w 199"/>
                  <a:gd name="T11" fmla="*/ 0 h 103"/>
                  <a:gd name="T12" fmla="*/ 10 w 199"/>
                  <a:gd name="T13" fmla="*/ 0 h 103"/>
                  <a:gd name="T14" fmla="*/ 12 w 199"/>
                  <a:gd name="T15" fmla="*/ 0 h 103"/>
                  <a:gd name="T16" fmla="*/ 14 w 199"/>
                  <a:gd name="T17" fmla="*/ 0 h 103"/>
                  <a:gd name="T18" fmla="*/ 16 w 199"/>
                  <a:gd name="T19" fmla="*/ 0 h 103"/>
                  <a:gd name="T20" fmla="*/ 17 w 199"/>
                  <a:gd name="T21" fmla="*/ 1 h 103"/>
                  <a:gd name="T22" fmla="*/ 19 w 199"/>
                  <a:gd name="T23" fmla="*/ 1 h 103"/>
                  <a:gd name="T24" fmla="*/ 20 w 199"/>
                  <a:gd name="T25" fmla="*/ 2 h 103"/>
                  <a:gd name="T26" fmla="*/ 21 w 199"/>
                  <a:gd name="T27" fmla="*/ 3 h 103"/>
                  <a:gd name="T28" fmla="*/ 22 w 199"/>
                  <a:gd name="T29" fmla="*/ 4 h 103"/>
                  <a:gd name="T30" fmla="*/ 23 w 199"/>
                  <a:gd name="T31" fmla="*/ 5 h 103"/>
                  <a:gd name="T32" fmla="*/ 24 w 199"/>
                  <a:gd name="T33" fmla="*/ 7 h 103"/>
                  <a:gd name="T34" fmla="*/ 24 w 199"/>
                  <a:gd name="T35" fmla="*/ 9 h 103"/>
                  <a:gd name="T36" fmla="*/ 24 w 199"/>
                  <a:gd name="T37" fmla="*/ 11 h 103"/>
                  <a:gd name="T38" fmla="*/ 22 w 199"/>
                  <a:gd name="T39" fmla="*/ 12 h 103"/>
                  <a:gd name="T40" fmla="*/ 20 w 199"/>
                  <a:gd name="T41" fmla="*/ 12 h 103"/>
                  <a:gd name="T42" fmla="*/ 18 w 199"/>
                  <a:gd name="T43" fmla="*/ 12 h 103"/>
                  <a:gd name="T44" fmla="*/ 16 w 199"/>
                  <a:gd name="T45" fmla="*/ 11 h 103"/>
                  <a:gd name="T46" fmla="*/ 14 w 199"/>
                  <a:gd name="T47" fmla="*/ 10 h 103"/>
                  <a:gd name="T48" fmla="*/ 13 w 199"/>
                  <a:gd name="T49" fmla="*/ 7 h 103"/>
                  <a:gd name="T50" fmla="*/ 12 w 199"/>
                  <a:gd name="T51" fmla="*/ 6 h 103"/>
                  <a:gd name="T52" fmla="*/ 10 w 199"/>
                  <a:gd name="T53" fmla="*/ 4 h 103"/>
                  <a:gd name="T54" fmla="*/ 8 w 199"/>
                  <a:gd name="T55" fmla="*/ 3 h 103"/>
                  <a:gd name="T56" fmla="*/ 5 w 199"/>
                  <a:gd name="T57" fmla="*/ 3 h 103"/>
                  <a:gd name="T58" fmla="*/ 3 w 199"/>
                  <a:gd name="T59" fmla="*/ 2 h 103"/>
                  <a:gd name="T60" fmla="*/ 1 w 199"/>
                  <a:gd name="T61" fmla="*/ 2 h 103"/>
                  <a:gd name="T62" fmla="*/ 0 w 199"/>
                  <a:gd name="T63" fmla="*/ 2 h 103"/>
                  <a:gd name="T64" fmla="*/ 0 w 199"/>
                  <a:gd name="T65" fmla="*/ 2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7" name="Freeform 4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1 w 107"/>
                  <a:gd name="T1" fmla="*/ 0 h 195"/>
                  <a:gd name="T2" fmla="*/ 12 w 107"/>
                  <a:gd name="T3" fmla="*/ 4 h 195"/>
                  <a:gd name="T4" fmla="*/ 13 w 107"/>
                  <a:gd name="T5" fmla="*/ 7 h 195"/>
                  <a:gd name="T6" fmla="*/ 13 w 107"/>
                  <a:gd name="T7" fmla="*/ 11 h 195"/>
                  <a:gd name="T8" fmla="*/ 13 w 107"/>
                  <a:gd name="T9" fmla="*/ 15 h 195"/>
                  <a:gd name="T10" fmla="*/ 12 w 107"/>
                  <a:gd name="T11" fmla="*/ 18 h 195"/>
                  <a:gd name="T12" fmla="*/ 10 w 107"/>
                  <a:gd name="T13" fmla="*/ 21 h 195"/>
                  <a:gd name="T14" fmla="*/ 8 w 107"/>
                  <a:gd name="T15" fmla="*/ 23 h 195"/>
                  <a:gd name="T16" fmla="*/ 5 w 107"/>
                  <a:gd name="T17" fmla="*/ 25 h 195"/>
                  <a:gd name="T18" fmla="*/ 3 w 107"/>
                  <a:gd name="T19" fmla="*/ 25 h 195"/>
                  <a:gd name="T20" fmla="*/ 1 w 107"/>
                  <a:gd name="T21" fmla="*/ 24 h 195"/>
                  <a:gd name="T22" fmla="*/ 0 w 107"/>
                  <a:gd name="T23" fmla="*/ 23 h 195"/>
                  <a:gd name="T24" fmla="*/ 0 w 107"/>
                  <a:gd name="T25" fmla="*/ 21 h 195"/>
                  <a:gd name="T26" fmla="*/ 0 w 107"/>
                  <a:gd name="T27" fmla="*/ 19 h 195"/>
                  <a:gd name="T28" fmla="*/ 1 w 107"/>
                  <a:gd name="T29" fmla="*/ 16 h 195"/>
                  <a:gd name="T30" fmla="*/ 3 w 107"/>
                  <a:gd name="T31" fmla="*/ 15 h 195"/>
                  <a:gd name="T32" fmla="*/ 5 w 107"/>
                  <a:gd name="T33" fmla="*/ 13 h 195"/>
                  <a:gd name="T34" fmla="*/ 7 w 107"/>
                  <a:gd name="T35" fmla="*/ 12 h 195"/>
                  <a:gd name="T36" fmla="*/ 8 w 107"/>
                  <a:gd name="T37" fmla="*/ 10 h 195"/>
                  <a:gd name="T38" fmla="*/ 9 w 107"/>
                  <a:gd name="T39" fmla="*/ 8 h 195"/>
                  <a:gd name="T40" fmla="*/ 10 w 107"/>
                  <a:gd name="T41" fmla="*/ 6 h 195"/>
                  <a:gd name="T42" fmla="*/ 11 w 107"/>
                  <a:gd name="T43" fmla="*/ 4 h 195"/>
                  <a:gd name="T44" fmla="*/ 11 w 107"/>
                  <a:gd name="T45" fmla="*/ 2 h 195"/>
                  <a:gd name="T46" fmla="*/ 11 w 107"/>
                  <a:gd name="T47" fmla="*/ 1 h 195"/>
                  <a:gd name="T48" fmla="*/ 1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8" name="Freeform 4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2 w 183"/>
                  <a:gd name="T1" fmla="*/ 0 h 126"/>
                  <a:gd name="T2" fmla="*/ 21 w 183"/>
                  <a:gd name="T3" fmla="*/ 4 h 126"/>
                  <a:gd name="T4" fmla="*/ 19 w 183"/>
                  <a:gd name="T5" fmla="*/ 7 h 126"/>
                  <a:gd name="T6" fmla="*/ 17 w 183"/>
                  <a:gd name="T7" fmla="*/ 10 h 126"/>
                  <a:gd name="T8" fmla="*/ 15 w 183"/>
                  <a:gd name="T9" fmla="*/ 12 h 126"/>
                  <a:gd name="T10" fmla="*/ 12 w 183"/>
                  <a:gd name="T11" fmla="*/ 14 h 126"/>
                  <a:gd name="T12" fmla="*/ 9 w 183"/>
                  <a:gd name="T13" fmla="*/ 16 h 126"/>
                  <a:gd name="T14" fmla="*/ 6 w 183"/>
                  <a:gd name="T15" fmla="*/ 16 h 126"/>
                  <a:gd name="T16" fmla="*/ 3 w 183"/>
                  <a:gd name="T17" fmla="*/ 15 h 126"/>
                  <a:gd name="T18" fmla="*/ 0 w 183"/>
                  <a:gd name="T19" fmla="*/ 14 h 126"/>
                  <a:gd name="T20" fmla="*/ 0 w 183"/>
                  <a:gd name="T21" fmla="*/ 12 h 126"/>
                  <a:gd name="T22" fmla="*/ 0 w 183"/>
                  <a:gd name="T23" fmla="*/ 11 h 126"/>
                  <a:gd name="T24" fmla="*/ 1 w 183"/>
                  <a:gd name="T25" fmla="*/ 9 h 126"/>
                  <a:gd name="T26" fmla="*/ 2 w 183"/>
                  <a:gd name="T27" fmla="*/ 8 h 126"/>
                  <a:gd name="T28" fmla="*/ 4 w 183"/>
                  <a:gd name="T29" fmla="*/ 7 h 126"/>
                  <a:gd name="T30" fmla="*/ 7 w 183"/>
                  <a:gd name="T31" fmla="*/ 6 h 126"/>
                  <a:gd name="T32" fmla="*/ 9 w 183"/>
                  <a:gd name="T33" fmla="*/ 7 h 126"/>
                  <a:gd name="T34" fmla="*/ 12 w 183"/>
                  <a:gd name="T35" fmla="*/ 7 h 126"/>
                  <a:gd name="T36" fmla="*/ 14 w 183"/>
                  <a:gd name="T37" fmla="*/ 6 h 126"/>
                  <a:gd name="T38" fmla="*/ 16 w 183"/>
                  <a:gd name="T39" fmla="*/ 5 h 126"/>
                  <a:gd name="T40" fmla="*/ 18 w 183"/>
                  <a:gd name="T41" fmla="*/ 4 h 126"/>
                  <a:gd name="T42" fmla="*/ 20 w 183"/>
                  <a:gd name="T43" fmla="*/ 3 h 126"/>
                  <a:gd name="T44" fmla="*/ 21 w 183"/>
                  <a:gd name="T45" fmla="*/ 2 h 126"/>
                  <a:gd name="T46" fmla="*/ 22 w 183"/>
                  <a:gd name="T47" fmla="*/ 1 h 126"/>
                  <a:gd name="T48" fmla="*/ 2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9" name="Freeform 4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3 w 102"/>
                  <a:gd name="T3" fmla="*/ 1 h 197"/>
                  <a:gd name="T4" fmla="*/ 6 w 102"/>
                  <a:gd name="T5" fmla="*/ 4 h 197"/>
                  <a:gd name="T6" fmla="*/ 9 w 102"/>
                  <a:gd name="T7" fmla="*/ 6 h 197"/>
                  <a:gd name="T8" fmla="*/ 11 w 102"/>
                  <a:gd name="T9" fmla="*/ 9 h 197"/>
                  <a:gd name="T10" fmla="*/ 12 w 102"/>
                  <a:gd name="T11" fmla="*/ 12 h 197"/>
                  <a:gd name="T12" fmla="*/ 14 w 102"/>
                  <a:gd name="T13" fmla="*/ 16 h 197"/>
                  <a:gd name="T14" fmla="*/ 14 w 102"/>
                  <a:gd name="T15" fmla="*/ 19 h 197"/>
                  <a:gd name="T16" fmla="*/ 12 w 102"/>
                  <a:gd name="T17" fmla="*/ 22 h 197"/>
                  <a:gd name="T18" fmla="*/ 10 w 102"/>
                  <a:gd name="T19" fmla="*/ 23 h 197"/>
                  <a:gd name="T20" fmla="*/ 9 w 102"/>
                  <a:gd name="T21" fmla="*/ 24 h 197"/>
                  <a:gd name="T22" fmla="*/ 7 w 102"/>
                  <a:gd name="T23" fmla="*/ 24 h 197"/>
                  <a:gd name="T24" fmla="*/ 5 w 102"/>
                  <a:gd name="T25" fmla="*/ 22 h 197"/>
                  <a:gd name="T26" fmla="*/ 4 w 102"/>
                  <a:gd name="T27" fmla="*/ 21 h 197"/>
                  <a:gd name="T28" fmla="*/ 4 w 102"/>
                  <a:gd name="T29" fmla="*/ 18 h 197"/>
                  <a:gd name="T30" fmla="*/ 4 w 102"/>
                  <a:gd name="T31" fmla="*/ 16 h 197"/>
                  <a:gd name="T32" fmla="*/ 4 w 102"/>
                  <a:gd name="T33" fmla="*/ 14 h 197"/>
                  <a:gd name="T34" fmla="*/ 5 w 102"/>
                  <a:gd name="T35" fmla="*/ 12 h 197"/>
                  <a:gd name="T36" fmla="*/ 5 w 102"/>
                  <a:gd name="T37" fmla="*/ 9 h 197"/>
                  <a:gd name="T38" fmla="*/ 4 w 102"/>
                  <a:gd name="T39" fmla="*/ 7 h 197"/>
                  <a:gd name="T40" fmla="*/ 3 w 102"/>
                  <a:gd name="T41" fmla="*/ 5 h 197"/>
                  <a:gd name="T42" fmla="*/ 2 w 102"/>
                  <a:gd name="T43" fmla="*/ 3 h 197"/>
                  <a:gd name="T44" fmla="*/ 1 w 102"/>
                  <a:gd name="T45" fmla="*/ 1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0" name="Freeform 4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4 w 180"/>
                  <a:gd name="T3" fmla="*/ 0 h 129"/>
                  <a:gd name="T4" fmla="*/ 8 w 180"/>
                  <a:gd name="T5" fmla="*/ 0 h 129"/>
                  <a:gd name="T6" fmla="*/ 11 w 180"/>
                  <a:gd name="T7" fmla="*/ 0 h 129"/>
                  <a:gd name="T8" fmla="*/ 15 w 180"/>
                  <a:gd name="T9" fmla="*/ 2 h 129"/>
                  <a:gd name="T10" fmla="*/ 18 w 180"/>
                  <a:gd name="T11" fmla="*/ 3 h 129"/>
                  <a:gd name="T12" fmla="*/ 20 w 180"/>
                  <a:gd name="T13" fmla="*/ 5 h 129"/>
                  <a:gd name="T14" fmla="*/ 22 w 180"/>
                  <a:gd name="T15" fmla="*/ 8 h 129"/>
                  <a:gd name="T16" fmla="*/ 23 w 180"/>
                  <a:gd name="T17" fmla="*/ 11 h 129"/>
                  <a:gd name="T18" fmla="*/ 23 w 180"/>
                  <a:gd name="T19" fmla="*/ 13 h 129"/>
                  <a:gd name="T20" fmla="*/ 22 w 180"/>
                  <a:gd name="T21" fmla="*/ 15 h 129"/>
                  <a:gd name="T22" fmla="*/ 20 w 180"/>
                  <a:gd name="T23" fmla="*/ 16 h 129"/>
                  <a:gd name="T24" fmla="*/ 18 w 180"/>
                  <a:gd name="T25" fmla="*/ 16 h 129"/>
                  <a:gd name="T26" fmla="*/ 16 w 180"/>
                  <a:gd name="T27" fmla="*/ 15 h 129"/>
                  <a:gd name="T28" fmla="*/ 14 w 180"/>
                  <a:gd name="T29" fmla="*/ 13 h 129"/>
                  <a:gd name="T30" fmla="*/ 13 w 180"/>
                  <a:gd name="T31" fmla="*/ 11 h 129"/>
                  <a:gd name="T32" fmla="*/ 12 w 180"/>
                  <a:gd name="T33" fmla="*/ 9 h 129"/>
                  <a:gd name="T34" fmla="*/ 11 w 180"/>
                  <a:gd name="T35" fmla="*/ 7 h 129"/>
                  <a:gd name="T36" fmla="*/ 10 w 180"/>
                  <a:gd name="T37" fmla="*/ 5 h 129"/>
                  <a:gd name="T38" fmla="*/ 8 w 180"/>
                  <a:gd name="T39" fmla="*/ 3 h 129"/>
                  <a:gd name="T40" fmla="*/ 6 w 180"/>
                  <a:gd name="T41" fmla="*/ 2 h 129"/>
                  <a:gd name="T42" fmla="*/ 4 w 180"/>
                  <a:gd name="T43" fmla="*/ 1 h 129"/>
                  <a:gd name="T44" fmla="*/ 2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1" name="Freeform 4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6 h 85"/>
                  <a:gd name="T2" fmla="*/ 2 w 206"/>
                  <a:gd name="T3" fmla="*/ 5 h 85"/>
                  <a:gd name="T4" fmla="*/ 3 w 206"/>
                  <a:gd name="T5" fmla="*/ 4 h 85"/>
                  <a:gd name="T6" fmla="*/ 5 w 206"/>
                  <a:gd name="T7" fmla="*/ 3 h 85"/>
                  <a:gd name="T8" fmla="*/ 6 w 206"/>
                  <a:gd name="T9" fmla="*/ 2 h 85"/>
                  <a:gd name="T10" fmla="*/ 8 w 206"/>
                  <a:gd name="T11" fmla="*/ 2 h 85"/>
                  <a:gd name="T12" fmla="*/ 10 w 206"/>
                  <a:gd name="T13" fmla="*/ 1 h 85"/>
                  <a:gd name="T14" fmla="*/ 11 w 206"/>
                  <a:gd name="T15" fmla="*/ 0 h 85"/>
                  <a:gd name="T16" fmla="*/ 13 w 206"/>
                  <a:gd name="T17" fmla="*/ 0 h 85"/>
                  <a:gd name="T18" fmla="*/ 15 w 206"/>
                  <a:gd name="T19" fmla="*/ 0 h 85"/>
                  <a:gd name="T20" fmla="*/ 17 w 206"/>
                  <a:gd name="T21" fmla="*/ 0 h 85"/>
                  <a:gd name="T22" fmla="*/ 18 w 206"/>
                  <a:gd name="T23" fmla="*/ 0 h 85"/>
                  <a:gd name="T24" fmla="*/ 20 w 206"/>
                  <a:gd name="T25" fmla="*/ 0 h 85"/>
                  <a:gd name="T26" fmla="*/ 21 w 206"/>
                  <a:gd name="T27" fmla="*/ 0 h 85"/>
                  <a:gd name="T28" fmla="*/ 23 w 206"/>
                  <a:gd name="T29" fmla="*/ 1 h 85"/>
                  <a:gd name="T30" fmla="*/ 24 w 206"/>
                  <a:gd name="T31" fmla="*/ 2 h 85"/>
                  <a:gd name="T32" fmla="*/ 25 w 206"/>
                  <a:gd name="T33" fmla="*/ 3 h 85"/>
                  <a:gd name="T34" fmla="*/ 26 w 206"/>
                  <a:gd name="T35" fmla="*/ 5 h 85"/>
                  <a:gd name="T36" fmla="*/ 26 w 206"/>
                  <a:gd name="T37" fmla="*/ 7 h 85"/>
                  <a:gd name="T38" fmla="*/ 25 w 206"/>
                  <a:gd name="T39" fmla="*/ 9 h 85"/>
                  <a:gd name="T40" fmla="*/ 24 w 206"/>
                  <a:gd name="T41" fmla="*/ 10 h 85"/>
                  <a:gd name="T42" fmla="*/ 21 w 206"/>
                  <a:gd name="T43" fmla="*/ 10 h 85"/>
                  <a:gd name="T44" fmla="*/ 19 w 206"/>
                  <a:gd name="T45" fmla="*/ 10 h 85"/>
                  <a:gd name="T46" fmla="*/ 17 w 206"/>
                  <a:gd name="T47" fmla="*/ 9 h 85"/>
                  <a:gd name="T48" fmla="*/ 15 w 206"/>
                  <a:gd name="T49" fmla="*/ 7 h 85"/>
                  <a:gd name="T50" fmla="*/ 13 w 206"/>
                  <a:gd name="T51" fmla="*/ 6 h 85"/>
                  <a:gd name="T52" fmla="*/ 11 w 206"/>
                  <a:gd name="T53" fmla="*/ 5 h 85"/>
                  <a:gd name="T54" fmla="*/ 9 w 206"/>
                  <a:gd name="T55" fmla="*/ 5 h 85"/>
                  <a:gd name="T56" fmla="*/ 6 w 206"/>
                  <a:gd name="T57" fmla="*/ 5 h 85"/>
                  <a:gd name="T58" fmla="*/ 4 w 206"/>
                  <a:gd name="T59" fmla="*/ 6 h 85"/>
                  <a:gd name="T60" fmla="*/ 2 w 206"/>
                  <a:gd name="T61" fmla="*/ 6 h 85"/>
                  <a:gd name="T62" fmla="*/ 1 w 206"/>
                  <a:gd name="T63" fmla="*/ 6 h 85"/>
                  <a:gd name="T64" fmla="*/ 0 w 206"/>
                  <a:gd name="T65" fmla="*/ 6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" name="Freeform 5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3 w 147"/>
                  <a:gd name="T3" fmla="*/ 0 h 95"/>
                  <a:gd name="T4" fmla="*/ 6 w 147"/>
                  <a:gd name="T5" fmla="*/ 0 h 95"/>
                  <a:gd name="T6" fmla="*/ 9 w 147"/>
                  <a:gd name="T7" fmla="*/ 0 h 95"/>
                  <a:gd name="T8" fmla="*/ 12 w 147"/>
                  <a:gd name="T9" fmla="*/ 1 h 95"/>
                  <a:gd name="T10" fmla="*/ 14 w 147"/>
                  <a:gd name="T11" fmla="*/ 2 h 95"/>
                  <a:gd name="T12" fmla="*/ 16 w 147"/>
                  <a:gd name="T13" fmla="*/ 3 h 95"/>
                  <a:gd name="T14" fmla="*/ 18 w 147"/>
                  <a:gd name="T15" fmla="*/ 5 h 95"/>
                  <a:gd name="T16" fmla="*/ 19 w 147"/>
                  <a:gd name="T17" fmla="*/ 7 h 95"/>
                  <a:gd name="T18" fmla="*/ 19 w 147"/>
                  <a:gd name="T19" fmla="*/ 9 h 95"/>
                  <a:gd name="T20" fmla="*/ 18 w 147"/>
                  <a:gd name="T21" fmla="*/ 11 h 95"/>
                  <a:gd name="T22" fmla="*/ 17 w 147"/>
                  <a:gd name="T23" fmla="*/ 11 h 95"/>
                  <a:gd name="T24" fmla="*/ 15 w 147"/>
                  <a:gd name="T25" fmla="*/ 11 h 95"/>
                  <a:gd name="T26" fmla="*/ 14 w 147"/>
                  <a:gd name="T27" fmla="*/ 11 h 95"/>
                  <a:gd name="T28" fmla="*/ 12 w 147"/>
                  <a:gd name="T29" fmla="*/ 10 h 95"/>
                  <a:gd name="T30" fmla="*/ 11 w 147"/>
                  <a:gd name="T31" fmla="*/ 8 h 95"/>
                  <a:gd name="T32" fmla="*/ 10 w 147"/>
                  <a:gd name="T33" fmla="*/ 6 h 95"/>
                  <a:gd name="T34" fmla="*/ 9 w 147"/>
                  <a:gd name="T35" fmla="*/ 5 h 95"/>
                  <a:gd name="T36" fmla="*/ 8 w 147"/>
                  <a:gd name="T37" fmla="*/ 4 h 95"/>
                  <a:gd name="T38" fmla="*/ 7 w 147"/>
                  <a:gd name="T39" fmla="*/ 2 h 95"/>
                  <a:gd name="T40" fmla="*/ 5 w 147"/>
                  <a:gd name="T41" fmla="*/ 2 h 95"/>
                  <a:gd name="T42" fmla="*/ 3 w 147"/>
                  <a:gd name="T43" fmla="*/ 1 h 95"/>
                  <a:gd name="T44" fmla="*/ 2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" name="Freeform 5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 w 87"/>
                  <a:gd name="T3" fmla="*/ 2 h 154"/>
                  <a:gd name="T4" fmla="*/ 4 w 87"/>
                  <a:gd name="T5" fmla="*/ 3 h 154"/>
                  <a:gd name="T6" fmla="*/ 7 w 87"/>
                  <a:gd name="T7" fmla="*/ 5 h 154"/>
                  <a:gd name="T8" fmla="*/ 8 w 87"/>
                  <a:gd name="T9" fmla="*/ 8 h 154"/>
                  <a:gd name="T10" fmla="*/ 10 w 87"/>
                  <a:gd name="T11" fmla="*/ 10 h 154"/>
                  <a:gd name="T12" fmla="*/ 10 w 87"/>
                  <a:gd name="T13" fmla="*/ 13 h 154"/>
                  <a:gd name="T14" fmla="*/ 10 w 87"/>
                  <a:gd name="T15" fmla="*/ 15 h 154"/>
                  <a:gd name="T16" fmla="*/ 10 w 87"/>
                  <a:gd name="T17" fmla="*/ 18 h 154"/>
                  <a:gd name="T18" fmla="*/ 8 w 87"/>
                  <a:gd name="T19" fmla="*/ 19 h 154"/>
                  <a:gd name="T20" fmla="*/ 7 w 87"/>
                  <a:gd name="T21" fmla="*/ 20 h 154"/>
                  <a:gd name="T22" fmla="*/ 6 w 87"/>
                  <a:gd name="T23" fmla="*/ 19 h 154"/>
                  <a:gd name="T24" fmla="*/ 4 w 87"/>
                  <a:gd name="T25" fmla="*/ 18 h 154"/>
                  <a:gd name="T26" fmla="*/ 3 w 87"/>
                  <a:gd name="T27" fmla="*/ 17 h 154"/>
                  <a:gd name="T28" fmla="*/ 3 w 87"/>
                  <a:gd name="T29" fmla="*/ 15 h 154"/>
                  <a:gd name="T30" fmla="*/ 3 w 87"/>
                  <a:gd name="T31" fmla="*/ 13 h 154"/>
                  <a:gd name="T32" fmla="*/ 3 w 87"/>
                  <a:gd name="T33" fmla="*/ 11 h 154"/>
                  <a:gd name="T34" fmla="*/ 4 w 87"/>
                  <a:gd name="T35" fmla="*/ 10 h 154"/>
                  <a:gd name="T36" fmla="*/ 3 w 87"/>
                  <a:gd name="T37" fmla="*/ 8 h 154"/>
                  <a:gd name="T38" fmla="*/ 3 w 87"/>
                  <a:gd name="T39" fmla="*/ 6 h 154"/>
                  <a:gd name="T40" fmla="*/ 2 w 87"/>
                  <a:gd name="T41" fmla="*/ 4 h 154"/>
                  <a:gd name="T42" fmla="*/ 1 w 87"/>
                  <a:gd name="T43" fmla="*/ 3 h 154"/>
                  <a:gd name="T44" fmla="*/ 0 w 87"/>
                  <a:gd name="T45" fmla="*/ 2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" name="Freeform 5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8 h 69"/>
                  <a:gd name="T2" fmla="*/ 2 w 161"/>
                  <a:gd name="T3" fmla="*/ 6 h 69"/>
                  <a:gd name="T4" fmla="*/ 4 w 161"/>
                  <a:gd name="T5" fmla="*/ 4 h 69"/>
                  <a:gd name="T6" fmla="*/ 7 w 161"/>
                  <a:gd name="T7" fmla="*/ 2 h 69"/>
                  <a:gd name="T8" fmla="*/ 9 w 161"/>
                  <a:gd name="T9" fmla="*/ 1 h 69"/>
                  <a:gd name="T10" fmla="*/ 12 w 161"/>
                  <a:gd name="T11" fmla="*/ 0 h 69"/>
                  <a:gd name="T12" fmla="*/ 14 w 161"/>
                  <a:gd name="T13" fmla="*/ 0 h 69"/>
                  <a:gd name="T14" fmla="*/ 17 w 161"/>
                  <a:gd name="T15" fmla="*/ 0 h 69"/>
                  <a:gd name="T16" fmla="*/ 19 w 161"/>
                  <a:gd name="T17" fmla="*/ 1 h 69"/>
                  <a:gd name="T18" fmla="*/ 20 w 161"/>
                  <a:gd name="T19" fmla="*/ 3 h 69"/>
                  <a:gd name="T20" fmla="*/ 21 w 161"/>
                  <a:gd name="T21" fmla="*/ 4 h 69"/>
                  <a:gd name="T22" fmla="*/ 20 w 161"/>
                  <a:gd name="T23" fmla="*/ 5 h 69"/>
                  <a:gd name="T24" fmla="*/ 19 w 161"/>
                  <a:gd name="T25" fmla="*/ 6 h 69"/>
                  <a:gd name="T26" fmla="*/ 17 w 161"/>
                  <a:gd name="T27" fmla="*/ 7 h 69"/>
                  <a:gd name="T28" fmla="*/ 16 w 161"/>
                  <a:gd name="T29" fmla="*/ 8 h 69"/>
                  <a:gd name="T30" fmla="*/ 14 w 161"/>
                  <a:gd name="T31" fmla="*/ 7 h 69"/>
                  <a:gd name="T32" fmla="*/ 12 w 161"/>
                  <a:gd name="T33" fmla="*/ 6 h 69"/>
                  <a:gd name="T34" fmla="*/ 10 w 161"/>
                  <a:gd name="T35" fmla="*/ 6 h 69"/>
                  <a:gd name="T36" fmla="*/ 8 w 161"/>
                  <a:gd name="T37" fmla="*/ 5 h 69"/>
                  <a:gd name="T38" fmla="*/ 6 w 161"/>
                  <a:gd name="T39" fmla="*/ 6 h 69"/>
                  <a:gd name="T40" fmla="*/ 5 w 161"/>
                  <a:gd name="T41" fmla="*/ 6 h 69"/>
                  <a:gd name="T42" fmla="*/ 3 w 161"/>
                  <a:gd name="T43" fmla="*/ 7 h 69"/>
                  <a:gd name="T44" fmla="*/ 2 w 161"/>
                  <a:gd name="T45" fmla="*/ 8 h 69"/>
                  <a:gd name="T46" fmla="*/ 1 w 161"/>
                  <a:gd name="T47" fmla="*/ 8 h 69"/>
                  <a:gd name="T48" fmla="*/ 0 w 161"/>
                  <a:gd name="T49" fmla="*/ 8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" name="Freeform 5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6 h 133"/>
                  <a:gd name="T2" fmla="*/ 1 w 114"/>
                  <a:gd name="T3" fmla="*/ 13 h 133"/>
                  <a:gd name="T4" fmla="*/ 1 w 114"/>
                  <a:gd name="T5" fmla="*/ 11 h 133"/>
                  <a:gd name="T6" fmla="*/ 2 w 114"/>
                  <a:gd name="T7" fmla="*/ 8 h 133"/>
                  <a:gd name="T8" fmla="*/ 3 w 114"/>
                  <a:gd name="T9" fmla="*/ 5 h 133"/>
                  <a:gd name="T10" fmla="*/ 5 w 114"/>
                  <a:gd name="T11" fmla="*/ 3 h 133"/>
                  <a:gd name="T12" fmla="*/ 7 w 114"/>
                  <a:gd name="T13" fmla="*/ 1 h 133"/>
                  <a:gd name="T14" fmla="*/ 9 w 114"/>
                  <a:gd name="T15" fmla="*/ 0 h 133"/>
                  <a:gd name="T16" fmla="*/ 11 w 114"/>
                  <a:gd name="T17" fmla="*/ 0 h 133"/>
                  <a:gd name="T18" fmla="*/ 13 w 114"/>
                  <a:gd name="T19" fmla="*/ 0 h 133"/>
                  <a:gd name="T20" fmla="*/ 14 w 114"/>
                  <a:gd name="T21" fmla="*/ 1 h 133"/>
                  <a:gd name="T22" fmla="*/ 15 w 114"/>
                  <a:gd name="T23" fmla="*/ 2 h 133"/>
                  <a:gd name="T24" fmla="*/ 14 w 114"/>
                  <a:gd name="T25" fmla="*/ 4 h 133"/>
                  <a:gd name="T26" fmla="*/ 14 w 114"/>
                  <a:gd name="T27" fmla="*/ 5 h 133"/>
                  <a:gd name="T28" fmla="*/ 12 w 114"/>
                  <a:gd name="T29" fmla="*/ 7 h 133"/>
                  <a:gd name="T30" fmla="*/ 11 w 114"/>
                  <a:gd name="T31" fmla="*/ 8 h 133"/>
                  <a:gd name="T32" fmla="*/ 8 w 114"/>
                  <a:gd name="T33" fmla="*/ 8 h 133"/>
                  <a:gd name="T34" fmla="*/ 7 w 114"/>
                  <a:gd name="T35" fmla="*/ 8 h 133"/>
                  <a:gd name="T36" fmla="*/ 5 w 114"/>
                  <a:gd name="T37" fmla="*/ 9 h 133"/>
                  <a:gd name="T38" fmla="*/ 4 w 114"/>
                  <a:gd name="T39" fmla="*/ 11 h 133"/>
                  <a:gd name="T40" fmla="*/ 3 w 114"/>
                  <a:gd name="T41" fmla="*/ 12 h 133"/>
                  <a:gd name="T42" fmla="*/ 2 w 114"/>
                  <a:gd name="T43" fmla="*/ 14 h 133"/>
                  <a:gd name="T44" fmla="*/ 1 w 114"/>
                  <a:gd name="T45" fmla="*/ 15 h 133"/>
                  <a:gd name="T46" fmla="*/ 1 w 114"/>
                  <a:gd name="T47" fmla="*/ 16 h 133"/>
                  <a:gd name="T48" fmla="*/ 0 w 114"/>
                  <a:gd name="T49" fmla="*/ 16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6" name="Freeform 5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4 w 70"/>
                  <a:gd name="T1" fmla="*/ 21 h 163"/>
                  <a:gd name="T2" fmla="*/ 3 w 70"/>
                  <a:gd name="T3" fmla="*/ 19 h 163"/>
                  <a:gd name="T4" fmla="*/ 2 w 70"/>
                  <a:gd name="T5" fmla="*/ 16 h 163"/>
                  <a:gd name="T6" fmla="*/ 1 w 70"/>
                  <a:gd name="T7" fmla="*/ 13 h 163"/>
                  <a:gd name="T8" fmla="*/ 0 w 70"/>
                  <a:gd name="T9" fmla="*/ 10 h 163"/>
                  <a:gd name="T10" fmla="*/ 0 w 70"/>
                  <a:gd name="T11" fmla="*/ 7 h 163"/>
                  <a:gd name="T12" fmla="*/ 1 w 70"/>
                  <a:gd name="T13" fmla="*/ 5 h 163"/>
                  <a:gd name="T14" fmla="*/ 2 w 70"/>
                  <a:gd name="T15" fmla="*/ 3 h 163"/>
                  <a:gd name="T16" fmla="*/ 4 w 70"/>
                  <a:gd name="T17" fmla="*/ 1 h 163"/>
                  <a:gd name="T18" fmla="*/ 6 w 70"/>
                  <a:gd name="T19" fmla="*/ 0 h 163"/>
                  <a:gd name="T20" fmla="*/ 7 w 70"/>
                  <a:gd name="T21" fmla="*/ 1 h 163"/>
                  <a:gd name="T22" fmla="*/ 8 w 70"/>
                  <a:gd name="T23" fmla="*/ 2 h 163"/>
                  <a:gd name="T24" fmla="*/ 9 w 70"/>
                  <a:gd name="T25" fmla="*/ 3 h 163"/>
                  <a:gd name="T26" fmla="*/ 9 w 70"/>
                  <a:gd name="T27" fmla="*/ 5 h 163"/>
                  <a:gd name="T28" fmla="*/ 9 w 70"/>
                  <a:gd name="T29" fmla="*/ 6 h 163"/>
                  <a:gd name="T30" fmla="*/ 8 w 70"/>
                  <a:gd name="T31" fmla="*/ 8 h 163"/>
                  <a:gd name="T32" fmla="*/ 6 w 70"/>
                  <a:gd name="T33" fmla="*/ 10 h 163"/>
                  <a:gd name="T34" fmla="*/ 5 w 70"/>
                  <a:gd name="T35" fmla="*/ 13 h 163"/>
                  <a:gd name="T36" fmla="*/ 4 w 70"/>
                  <a:gd name="T37" fmla="*/ 16 h 163"/>
                  <a:gd name="T38" fmla="*/ 4 w 70"/>
                  <a:gd name="T39" fmla="*/ 19 h 163"/>
                  <a:gd name="T40" fmla="*/ 4 w 70"/>
                  <a:gd name="T41" fmla="*/ 2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" name="Freeform 5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1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1 w 361"/>
                  <a:gd name="T7" fmla="*/ 0 h 348"/>
                  <a:gd name="T8" fmla="*/ 2 w 361"/>
                  <a:gd name="T9" fmla="*/ 1 h 348"/>
                  <a:gd name="T10" fmla="*/ 5 w 361"/>
                  <a:gd name="T11" fmla="*/ 1 h 348"/>
                  <a:gd name="T12" fmla="*/ 8 w 361"/>
                  <a:gd name="T13" fmla="*/ 2 h 348"/>
                  <a:gd name="T14" fmla="*/ 12 w 361"/>
                  <a:gd name="T15" fmla="*/ 4 h 348"/>
                  <a:gd name="T16" fmla="*/ 16 w 361"/>
                  <a:gd name="T17" fmla="*/ 5 h 348"/>
                  <a:gd name="T18" fmla="*/ 20 w 361"/>
                  <a:gd name="T19" fmla="*/ 7 h 348"/>
                  <a:gd name="T20" fmla="*/ 24 w 361"/>
                  <a:gd name="T21" fmla="*/ 10 h 348"/>
                  <a:gd name="T22" fmla="*/ 28 w 361"/>
                  <a:gd name="T23" fmla="*/ 12 h 348"/>
                  <a:gd name="T24" fmla="*/ 32 w 361"/>
                  <a:gd name="T25" fmla="*/ 15 h 348"/>
                  <a:gd name="T26" fmla="*/ 36 w 361"/>
                  <a:gd name="T27" fmla="*/ 19 h 348"/>
                  <a:gd name="T28" fmla="*/ 39 w 361"/>
                  <a:gd name="T29" fmla="*/ 23 h 348"/>
                  <a:gd name="T30" fmla="*/ 42 w 361"/>
                  <a:gd name="T31" fmla="*/ 27 h 348"/>
                  <a:gd name="T32" fmla="*/ 44 w 361"/>
                  <a:gd name="T33" fmla="*/ 31 h 348"/>
                  <a:gd name="T34" fmla="*/ 45 w 361"/>
                  <a:gd name="T35" fmla="*/ 34 h 348"/>
                  <a:gd name="T36" fmla="*/ 44 w 361"/>
                  <a:gd name="T37" fmla="*/ 36 h 348"/>
                  <a:gd name="T38" fmla="*/ 44 w 361"/>
                  <a:gd name="T39" fmla="*/ 38 h 348"/>
                  <a:gd name="T40" fmla="*/ 43 w 361"/>
                  <a:gd name="T41" fmla="*/ 40 h 348"/>
                  <a:gd name="T42" fmla="*/ 42 w 361"/>
                  <a:gd name="T43" fmla="*/ 42 h 348"/>
                  <a:gd name="T44" fmla="*/ 41 w 361"/>
                  <a:gd name="T45" fmla="*/ 43 h 348"/>
                  <a:gd name="T46" fmla="*/ 40 w 361"/>
                  <a:gd name="T47" fmla="*/ 44 h 348"/>
                  <a:gd name="T48" fmla="*/ 40 w 361"/>
                  <a:gd name="T49" fmla="*/ 44 h 348"/>
                  <a:gd name="T50" fmla="*/ 40 w 361"/>
                  <a:gd name="T51" fmla="*/ 44 h 348"/>
                  <a:gd name="T52" fmla="*/ 40 w 361"/>
                  <a:gd name="T53" fmla="*/ 43 h 348"/>
                  <a:gd name="T54" fmla="*/ 41 w 361"/>
                  <a:gd name="T55" fmla="*/ 42 h 348"/>
                  <a:gd name="T56" fmla="*/ 42 w 361"/>
                  <a:gd name="T57" fmla="*/ 40 h 348"/>
                  <a:gd name="T58" fmla="*/ 42 w 361"/>
                  <a:gd name="T59" fmla="*/ 39 h 348"/>
                  <a:gd name="T60" fmla="*/ 42 w 361"/>
                  <a:gd name="T61" fmla="*/ 36 h 348"/>
                  <a:gd name="T62" fmla="*/ 42 w 361"/>
                  <a:gd name="T63" fmla="*/ 34 h 348"/>
                  <a:gd name="T64" fmla="*/ 42 w 361"/>
                  <a:gd name="T65" fmla="*/ 31 h 348"/>
                  <a:gd name="T66" fmla="*/ 40 w 361"/>
                  <a:gd name="T67" fmla="*/ 28 h 348"/>
                  <a:gd name="T68" fmla="*/ 38 w 361"/>
                  <a:gd name="T69" fmla="*/ 25 h 348"/>
                  <a:gd name="T70" fmla="*/ 35 w 361"/>
                  <a:gd name="T71" fmla="*/ 21 h 348"/>
                  <a:gd name="T72" fmla="*/ 31 w 361"/>
                  <a:gd name="T73" fmla="*/ 17 h 348"/>
                  <a:gd name="T74" fmla="*/ 25 w 361"/>
                  <a:gd name="T75" fmla="*/ 14 h 348"/>
                  <a:gd name="T76" fmla="*/ 19 w 361"/>
                  <a:gd name="T77" fmla="*/ 10 h 348"/>
                  <a:gd name="T78" fmla="*/ 11 w 361"/>
                  <a:gd name="T79" fmla="*/ 5 h 348"/>
                  <a:gd name="T80" fmla="*/ 1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" name="Freeform 5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4 w 126"/>
                  <a:gd name="T1" fmla="*/ 0 h 343"/>
                  <a:gd name="T2" fmla="*/ 2 w 126"/>
                  <a:gd name="T3" fmla="*/ 3 h 343"/>
                  <a:gd name="T4" fmla="*/ 1 w 126"/>
                  <a:gd name="T5" fmla="*/ 8 h 343"/>
                  <a:gd name="T6" fmla="*/ 0 w 126"/>
                  <a:gd name="T7" fmla="*/ 15 h 343"/>
                  <a:gd name="T8" fmla="*/ 1 w 126"/>
                  <a:gd name="T9" fmla="*/ 21 h 343"/>
                  <a:gd name="T10" fmla="*/ 3 w 126"/>
                  <a:gd name="T11" fmla="*/ 28 h 343"/>
                  <a:gd name="T12" fmla="*/ 6 w 126"/>
                  <a:gd name="T13" fmla="*/ 34 h 343"/>
                  <a:gd name="T14" fmla="*/ 10 w 126"/>
                  <a:gd name="T15" fmla="*/ 39 h 343"/>
                  <a:gd name="T16" fmla="*/ 16 w 126"/>
                  <a:gd name="T17" fmla="*/ 42 h 343"/>
                  <a:gd name="T18" fmla="*/ 16 w 126"/>
                  <a:gd name="T19" fmla="*/ 42 h 343"/>
                  <a:gd name="T20" fmla="*/ 15 w 126"/>
                  <a:gd name="T21" fmla="*/ 41 h 343"/>
                  <a:gd name="T22" fmla="*/ 13 w 126"/>
                  <a:gd name="T23" fmla="*/ 40 h 343"/>
                  <a:gd name="T24" fmla="*/ 11 w 126"/>
                  <a:gd name="T25" fmla="*/ 38 h 343"/>
                  <a:gd name="T26" fmla="*/ 9 w 126"/>
                  <a:gd name="T27" fmla="*/ 36 h 343"/>
                  <a:gd name="T28" fmla="*/ 7 w 126"/>
                  <a:gd name="T29" fmla="*/ 33 h 343"/>
                  <a:gd name="T30" fmla="*/ 6 w 126"/>
                  <a:gd name="T31" fmla="*/ 30 h 343"/>
                  <a:gd name="T32" fmla="*/ 4 w 126"/>
                  <a:gd name="T33" fmla="*/ 27 h 343"/>
                  <a:gd name="T34" fmla="*/ 3 w 126"/>
                  <a:gd name="T35" fmla="*/ 22 h 343"/>
                  <a:gd name="T36" fmla="*/ 2 w 126"/>
                  <a:gd name="T37" fmla="*/ 18 h 343"/>
                  <a:gd name="T38" fmla="*/ 2 w 126"/>
                  <a:gd name="T39" fmla="*/ 13 h 343"/>
                  <a:gd name="T40" fmla="*/ 2 w 126"/>
                  <a:gd name="T41" fmla="*/ 9 h 343"/>
                  <a:gd name="T42" fmla="*/ 3 w 126"/>
                  <a:gd name="T43" fmla="*/ 5 h 343"/>
                  <a:gd name="T44" fmla="*/ 3 w 126"/>
                  <a:gd name="T45" fmla="*/ 2 h 343"/>
                  <a:gd name="T46" fmla="*/ 3 w 126"/>
                  <a:gd name="T47" fmla="*/ 0 h 343"/>
                  <a:gd name="T48" fmla="*/ 4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" name="Freeform 5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41 w 332"/>
                  <a:gd name="T1" fmla="*/ 20 h 160"/>
                  <a:gd name="T2" fmla="*/ 40 w 332"/>
                  <a:gd name="T3" fmla="*/ 19 h 160"/>
                  <a:gd name="T4" fmla="*/ 39 w 332"/>
                  <a:gd name="T5" fmla="*/ 17 h 160"/>
                  <a:gd name="T6" fmla="*/ 38 w 332"/>
                  <a:gd name="T7" fmla="*/ 15 h 160"/>
                  <a:gd name="T8" fmla="*/ 36 w 332"/>
                  <a:gd name="T9" fmla="*/ 12 h 160"/>
                  <a:gd name="T10" fmla="*/ 34 w 332"/>
                  <a:gd name="T11" fmla="*/ 10 h 160"/>
                  <a:gd name="T12" fmla="*/ 31 w 332"/>
                  <a:gd name="T13" fmla="*/ 8 h 160"/>
                  <a:gd name="T14" fmla="*/ 28 w 332"/>
                  <a:gd name="T15" fmla="*/ 6 h 160"/>
                  <a:gd name="T16" fmla="*/ 25 w 332"/>
                  <a:gd name="T17" fmla="*/ 5 h 160"/>
                  <a:gd name="T18" fmla="*/ 22 w 332"/>
                  <a:gd name="T19" fmla="*/ 3 h 160"/>
                  <a:gd name="T20" fmla="*/ 19 w 332"/>
                  <a:gd name="T21" fmla="*/ 2 h 160"/>
                  <a:gd name="T22" fmla="*/ 16 w 332"/>
                  <a:gd name="T23" fmla="*/ 1 h 160"/>
                  <a:gd name="T24" fmla="*/ 13 w 332"/>
                  <a:gd name="T25" fmla="*/ 0 h 160"/>
                  <a:gd name="T26" fmla="*/ 9 w 332"/>
                  <a:gd name="T27" fmla="*/ 0 h 160"/>
                  <a:gd name="T28" fmla="*/ 6 w 332"/>
                  <a:gd name="T29" fmla="*/ 1 h 160"/>
                  <a:gd name="T30" fmla="*/ 3 w 332"/>
                  <a:gd name="T31" fmla="*/ 2 h 160"/>
                  <a:gd name="T32" fmla="*/ 0 w 332"/>
                  <a:gd name="T33" fmla="*/ 3 h 160"/>
                  <a:gd name="T34" fmla="*/ 0 w 332"/>
                  <a:gd name="T35" fmla="*/ 3 h 160"/>
                  <a:gd name="T36" fmla="*/ 1 w 332"/>
                  <a:gd name="T37" fmla="*/ 3 h 160"/>
                  <a:gd name="T38" fmla="*/ 4 w 332"/>
                  <a:gd name="T39" fmla="*/ 3 h 160"/>
                  <a:gd name="T40" fmla="*/ 6 w 332"/>
                  <a:gd name="T41" fmla="*/ 2 h 160"/>
                  <a:gd name="T42" fmla="*/ 9 w 332"/>
                  <a:gd name="T43" fmla="*/ 2 h 160"/>
                  <a:gd name="T44" fmla="*/ 13 w 332"/>
                  <a:gd name="T45" fmla="*/ 2 h 160"/>
                  <a:gd name="T46" fmla="*/ 16 w 332"/>
                  <a:gd name="T47" fmla="*/ 3 h 160"/>
                  <a:gd name="T48" fmla="*/ 19 w 332"/>
                  <a:gd name="T49" fmla="*/ 3 h 160"/>
                  <a:gd name="T50" fmla="*/ 24 w 332"/>
                  <a:gd name="T51" fmla="*/ 5 h 160"/>
                  <a:gd name="T52" fmla="*/ 28 w 332"/>
                  <a:gd name="T53" fmla="*/ 8 h 160"/>
                  <a:gd name="T54" fmla="*/ 31 w 332"/>
                  <a:gd name="T55" fmla="*/ 11 h 160"/>
                  <a:gd name="T56" fmla="*/ 35 w 332"/>
                  <a:gd name="T57" fmla="*/ 13 h 160"/>
                  <a:gd name="T58" fmla="*/ 37 w 332"/>
                  <a:gd name="T59" fmla="*/ 16 h 160"/>
                  <a:gd name="T60" fmla="*/ 39 w 332"/>
                  <a:gd name="T61" fmla="*/ 18 h 160"/>
                  <a:gd name="T62" fmla="*/ 41 w 332"/>
                  <a:gd name="T63" fmla="*/ 20 h 160"/>
                  <a:gd name="T64" fmla="*/ 41 w 332"/>
                  <a:gd name="T65" fmla="*/ 2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" name="Freeform 5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41 w 373"/>
                  <a:gd name="T1" fmla="*/ 167 h 1340"/>
                  <a:gd name="T2" fmla="*/ 30 w 373"/>
                  <a:gd name="T3" fmla="*/ 166 h 1340"/>
                  <a:gd name="T4" fmla="*/ 20 w 373"/>
                  <a:gd name="T5" fmla="*/ 163 h 1340"/>
                  <a:gd name="T6" fmla="*/ 12 w 373"/>
                  <a:gd name="T7" fmla="*/ 159 h 1340"/>
                  <a:gd name="T8" fmla="*/ 6 w 373"/>
                  <a:gd name="T9" fmla="*/ 152 h 1340"/>
                  <a:gd name="T10" fmla="*/ 5 w 373"/>
                  <a:gd name="T11" fmla="*/ 142 h 1340"/>
                  <a:gd name="T12" fmla="*/ 8 w 373"/>
                  <a:gd name="T13" fmla="*/ 128 h 1340"/>
                  <a:gd name="T14" fmla="*/ 17 w 373"/>
                  <a:gd name="T15" fmla="*/ 109 h 1340"/>
                  <a:gd name="T16" fmla="*/ 31 w 373"/>
                  <a:gd name="T17" fmla="*/ 88 h 1340"/>
                  <a:gd name="T18" fmla="*/ 39 w 373"/>
                  <a:gd name="T19" fmla="*/ 70 h 1340"/>
                  <a:gd name="T20" fmla="*/ 44 w 373"/>
                  <a:gd name="T21" fmla="*/ 54 h 1340"/>
                  <a:gd name="T22" fmla="*/ 46 w 373"/>
                  <a:gd name="T23" fmla="*/ 39 h 1340"/>
                  <a:gd name="T24" fmla="*/ 44 w 373"/>
                  <a:gd name="T25" fmla="*/ 27 h 1340"/>
                  <a:gd name="T26" fmla="*/ 40 w 373"/>
                  <a:gd name="T27" fmla="*/ 17 h 1340"/>
                  <a:gd name="T28" fmla="*/ 34 w 373"/>
                  <a:gd name="T29" fmla="*/ 9 h 1340"/>
                  <a:gd name="T30" fmla="*/ 27 w 373"/>
                  <a:gd name="T31" fmla="*/ 3 h 1340"/>
                  <a:gd name="T32" fmla="*/ 20 w 373"/>
                  <a:gd name="T33" fmla="*/ 1 h 1340"/>
                  <a:gd name="T34" fmla="*/ 14 w 373"/>
                  <a:gd name="T35" fmla="*/ 1 h 1340"/>
                  <a:gd name="T36" fmla="*/ 10 w 373"/>
                  <a:gd name="T37" fmla="*/ 2 h 1340"/>
                  <a:gd name="T38" fmla="*/ 7 w 373"/>
                  <a:gd name="T39" fmla="*/ 5 h 1340"/>
                  <a:gd name="T40" fmla="*/ 4 w 373"/>
                  <a:gd name="T41" fmla="*/ 8 h 1340"/>
                  <a:gd name="T42" fmla="*/ 2 w 373"/>
                  <a:gd name="T43" fmla="*/ 11 h 1340"/>
                  <a:gd name="T44" fmla="*/ 0 w 373"/>
                  <a:gd name="T45" fmla="*/ 14 h 1340"/>
                  <a:gd name="T46" fmla="*/ 0 w 373"/>
                  <a:gd name="T47" fmla="*/ 16 h 1340"/>
                  <a:gd name="T48" fmla="*/ 0 w 373"/>
                  <a:gd name="T49" fmla="*/ 16 h 1340"/>
                  <a:gd name="T50" fmla="*/ 1 w 373"/>
                  <a:gd name="T51" fmla="*/ 14 h 1340"/>
                  <a:gd name="T52" fmla="*/ 2 w 373"/>
                  <a:gd name="T53" fmla="*/ 12 h 1340"/>
                  <a:gd name="T54" fmla="*/ 5 w 373"/>
                  <a:gd name="T55" fmla="*/ 10 h 1340"/>
                  <a:gd name="T56" fmla="*/ 8 w 373"/>
                  <a:gd name="T57" fmla="*/ 7 h 1340"/>
                  <a:gd name="T58" fmla="*/ 12 w 373"/>
                  <a:gd name="T59" fmla="*/ 5 h 1340"/>
                  <a:gd name="T60" fmla="*/ 16 w 373"/>
                  <a:gd name="T61" fmla="*/ 4 h 1340"/>
                  <a:gd name="T62" fmla="*/ 21 w 373"/>
                  <a:gd name="T63" fmla="*/ 4 h 1340"/>
                  <a:gd name="T64" fmla="*/ 26 w 373"/>
                  <a:gd name="T65" fmla="*/ 6 h 1340"/>
                  <a:gd name="T66" fmla="*/ 31 w 373"/>
                  <a:gd name="T67" fmla="*/ 9 h 1340"/>
                  <a:gd name="T68" fmla="*/ 36 w 373"/>
                  <a:gd name="T69" fmla="*/ 15 h 1340"/>
                  <a:gd name="T70" fmla="*/ 40 w 373"/>
                  <a:gd name="T71" fmla="*/ 22 h 1340"/>
                  <a:gd name="T72" fmla="*/ 43 w 373"/>
                  <a:gd name="T73" fmla="*/ 30 h 1340"/>
                  <a:gd name="T74" fmla="*/ 45 w 373"/>
                  <a:gd name="T75" fmla="*/ 40 h 1340"/>
                  <a:gd name="T76" fmla="*/ 44 w 373"/>
                  <a:gd name="T77" fmla="*/ 51 h 1340"/>
                  <a:gd name="T78" fmla="*/ 40 w 373"/>
                  <a:gd name="T79" fmla="*/ 63 h 1340"/>
                  <a:gd name="T80" fmla="*/ 33 w 373"/>
                  <a:gd name="T81" fmla="*/ 77 h 1340"/>
                  <a:gd name="T82" fmla="*/ 25 w 373"/>
                  <a:gd name="T83" fmla="*/ 90 h 1340"/>
                  <a:gd name="T84" fmla="*/ 18 w 373"/>
                  <a:gd name="T85" fmla="*/ 102 h 1340"/>
                  <a:gd name="T86" fmla="*/ 11 w 373"/>
                  <a:gd name="T87" fmla="*/ 113 h 1340"/>
                  <a:gd name="T88" fmla="*/ 6 w 373"/>
                  <a:gd name="T89" fmla="*/ 123 h 1340"/>
                  <a:gd name="T90" fmla="*/ 2 w 373"/>
                  <a:gd name="T91" fmla="*/ 133 h 1340"/>
                  <a:gd name="T92" fmla="*/ 0 w 373"/>
                  <a:gd name="T93" fmla="*/ 142 h 1340"/>
                  <a:gd name="T94" fmla="*/ 2 w 373"/>
                  <a:gd name="T95" fmla="*/ 150 h 1340"/>
                  <a:gd name="T96" fmla="*/ 7 w 373"/>
                  <a:gd name="T97" fmla="*/ 157 h 1340"/>
                  <a:gd name="T98" fmla="*/ 13 w 373"/>
                  <a:gd name="T99" fmla="*/ 162 h 1340"/>
                  <a:gd name="T100" fmla="*/ 19 w 373"/>
                  <a:gd name="T101" fmla="*/ 165 h 1340"/>
                  <a:gd name="T102" fmla="*/ 26 w 373"/>
                  <a:gd name="T103" fmla="*/ 167 h 1340"/>
                  <a:gd name="T104" fmla="*/ 33 w 373"/>
                  <a:gd name="T105" fmla="*/ 168 h 1340"/>
                  <a:gd name="T106" fmla="*/ 39 w 373"/>
                  <a:gd name="T107" fmla="*/ 168 h 1340"/>
                  <a:gd name="T108" fmla="*/ 43 w 373"/>
                  <a:gd name="T109" fmla="*/ 168 h 1340"/>
                  <a:gd name="T110" fmla="*/ 46 w 373"/>
                  <a:gd name="T111" fmla="*/ 167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1" name="Freeform 5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3 w 110"/>
                  <a:gd name="T1" fmla="*/ 8 h 123"/>
                  <a:gd name="T2" fmla="*/ 14 w 110"/>
                  <a:gd name="T3" fmla="*/ 7 h 123"/>
                  <a:gd name="T4" fmla="*/ 14 w 110"/>
                  <a:gd name="T5" fmla="*/ 6 h 123"/>
                  <a:gd name="T6" fmla="*/ 14 w 110"/>
                  <a:gd name="T7" fmla="*/ 5 h 123"/>
                  <a:gd name="T8" fmla="*/ 14 w 110"/>
                  <a:gd name="T9" fmla="*/ 4 h 123"/>
                  <a:gd name="T10" fmla="*/ 13 w 110"/>
                  <a:gd name="T11" fmla="*/ 4 h 123"/>
                  <a:gd name="T12" fmla="*/ 12 w 110"/>
                  <a:gd name="T13" fmla="*/ 3 h 123"/>
                  <a:gd name="T14" fmla="*/ 11 w 110"/>
                  <a:gd name="T15" fmla="*/ 3 h 123"/>
                  <a:gd name="T16" fmla="*/ 10 w 110"/>
                  <a:gd name="T17" fmla="*/ 3 h 123"/>
                  <a:gd name="T18" fmla="*/ 10 w 110"/>
                  <a:gd name="T19" fmla="*/ 2 h 123"/>
                  <a:gd name="T20" fmla="*/ 9 w 110"/>
                  <a:gd name="T21" fmla="*/ 1 h 123"/>
                  <a:gd name="T22" fmla="*/ 8 w 110"/>
                  <a:gd name="T23" fmla="*/ 1 h 123"/>
                  <a:gd name="T24" fmla="*/ 7 w 110"/>
                  <a:gd name="T25" fmla="*/ 0 h 123"/>
                  <a:gd name="T26" fmla="*/ 6 w 110"/>
                  <a:gd name="T27" fmla="*/ 1 h 123"/>
                  <a:gd name="T28" fmla="*/ 6 w 110"/>
                  <a:gd name="T29" fmla="*/ 1 h 123"/>
                  <a:gd name="T30" fmla="*/ 5 w 110"/>
                  <a:gd name="T31" fmla="*/ 2 h 123"/>
                  <a:gd name="T32" fmla="*/ 5 w 110"/>
                  <a:gd name="T33" fmla="*/ 3 h 123"/>
                  <a:gd name="T34" fmla="*/ 4 w 110"/>
                  <a:gd name="T35" fmla="*/ 3 h 123"/>
                  <a:gd name="T36" fmla="*/ 3 w 110"/>
                  <a:gd name="T37" fmla="*/ 3 h 123"/>
                  <a:gd name="T38" fmla="*/ 2 w 110"/>
                  <a:gd name="T39" fmla="*/ 3 h 123"/>
                  <a:gd name="T40" fmla="*/ 1 w 110"/>
                  <a:gd name="T41" fmla="*/ 4 h 123"/>
                  <a:gd name="T42" fmla="*/ 1 w 110"/>
                  <a:gd name="T43" fmla="*/ 5 h 123"/>
                  <a:gd name="T44" fmla="*/ 1 w 110"/>
                  <a:gd name="T45" fmla="*/ 6 h 123"/>
                  <a:gd name="T46" fmla="*/ 1 w 110"/>
                  <a:gd name="T47" fmla="*/ 7 h 123"/>
                  <a:gd name="T48" fmla="*/ 2 w 110"/>
                  <a:gd name="T49" fmla="*/ 8 h 123"/>
                  <a:gd name="T50" fmla="*/ 1 w 110"/>
                  <a:gd name="T51" fmla="*/ 9 h 123"/>
                  <a:gd name="T52" fmla="*/ 0 w 110"/>
                  <a:gd name="T53" fmla="*/ 10 h 123"/>
                  <a:gd name="T54" fmla="*/ 0 w 110"/>
                  <a:gd name="T55" fmla="*/ 11 h 123"/>
                  <a:gd name="T56" fmla="*/ 1 w 110"/>
                  <a:gd name="T57" fmla="*/ 12 h 123"/>
                  <a:gd name="T58" fmla="*/ 1 w 110"/>
                  <a:gd name="T59" fmla="*/ 13 h 123"/>
                  <a:gd name="T60" fmla="*/ 2 w 110"/>
                  <a:gd name="T61" fmla="*/ 13 h 123"/>
                  <a:gd name="T62" fmla="*/ 3 w 110"/>
                  <a:gd name="T63" fmla="*/ 13 h 123"/>
                  <a:gd name="T64" fmla="*/ 5 w 110"/>
                  <a:gd name="T65" fmla="*/ 13 h 123"/>
                  <a:gd name="T66" fmla="*/ 5 w 110"/>
                  <a:gd name="T67" fmla="*/ 14 h 123"/>
                  <a:gd name="T68" fmla="*/ 5 w 110"/>
                  <a:gd name="T69" fmla="*/ 15 h 123"/>
                  <a:gd name="T70" fmla="*/ 6 w 110"/>
                  <a:gd name="T71" fmla="*/ 16 h 123"/>
                  <a:gd name="T72" fmla="*/ 7 w 110"/>
                  <a:gd name="T73" fmla="*/ 16 h 123"/>
                  <a:gd name="T74" fmla="*/ 8 w 110"/>
                  <a:gd name="T75" fmla="*/ 16 h 123"/>
                  <a:gd name="T76" fmla="*/ 9 w 110"/>
                  <a:gd name="T77" fmla="*/ 15 h 123"/>
                  <a:gd name="T78" fmla="*/ 10 w 110"/>
                  <a:gd name="T79" fmla="*/ 14 h 123"/>
                  <a:gd name="T80" fmla="*/ 10 w 110"/>
                  <a:gd name="T81" fmla="*/ 13 h 123"/>
                  <a:gd name="T82" fmla="*/ 11 w 110"/>
                  <a:gd name="T83" fmla="*/ 13 h 123"/>
                  <a:gd name="T84" fmla="*/ 12 w 110"/>
                  <a:gd name="T85" fmla="*/ 13 h 123"/>
                  <a:gd name="T86" fmla="*/ 13 w 110"/>
                  <a:gd name="T87" fmla="*/ 13 h 123"/>
                  <a:gd name="T88" fmla="*/ 14 w 110"/>
                  <a:gd name="T89" fmla="*/ 12 h 123"/>
                  <a:gd name="T90" fmla="*/ 14 w 110"/>
                  <a:gd name="T91" fmla="*/ 11 h 123"/>
                  <a:gd name="T92" fmla="*/ 14 w 110"/>
                  <a:gd name="T93" fmla="*/ 10 h 123"/>
                  <a:gd name="T94" fmla="*/ 14 w 110"/>
                  <a:gd name="T95" fmla="*/ 9 h 123"/>
                  <a:gd name="T96" fmla="*/ 13 w 110"/>
                  <a:gd name="T97" fmla="*/ 8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2" name="Freeform 6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2 w 31"/>
                  <a:gd name="T1" fmla="*/ 4 h 33"/>
                  <a:gd name="T2" fmla="*/ 2 w 31"/>
                  <a:gd name="T3" fmla="*/ 4 h 33"/>
                  <a:gd name="T4" fmla="*/ 1 w 31"/>
                  <a:gd name="T5" fmla="*/ 3 h 33"/>
                  <a:gd name="T6" fmla="*/ 1 w 31"/>
                  <a:gd name="T7" fmla="*/ 3 h 33"/>
                  <a:gd name="T8" fmla="*/ 0 w 31"/>
                  <a:gd name="T9" fmla="*/ 2 h 33"/>
                  <a:gd name="T10" fmla="*/ 1 w 31"/>
                  <a:gd name="T11" fmla="*/ 1 h 33"/>
                  <a:gd name="T12" fmla="*/ 1 w 31"/>
                  <a:gd name="T13" fmla="*/ 0 h 33"/>
                  <a:gd name="T14" fmla="*/ 2 w 31"/>
                  <a:gd name="T15" fmla="*/ 0 h 33"/>
                  <a:gd name="T16" fmla="*/ 2 w 31"/>
                  <a:gd name="T17" fmla="*/ 0 h 33"/>
                  <a:gd name="T18" fmla="*/ 3 w 31"/>
                  <a:gd name="T19" fmla="*/ 0 h 33"/>
                  <a:gd name="T20" fmla="*/ 4 w 31"/>
                  <a:gd name="T21" fmla="*/ 0 h 33"/>
                  <a:gd name="T22" fmla="*/ 4 w 31"/>
                  <a:gd name="T23" fmla="*/ 1 h 33"/>
                  <a:gd name="T24" fmla="*/ 4 w 31"/>
                  <a:gd name="T25" fmla="*/ 2 h 33"/>
                  <a:gd name="T26" fmla="*/ 4 w 31"/>
                  <a:gd name="T27" fmla="*/ 3 h 33"/>
                  <a:gd name="T28" fmla="*/ 4 w 31"/>
                  <a:gd name="T29" fmla="*/ 3 h 33"/>
                  <a:gd name="T30" fmla="*/ 3 w 31"/>
                  <a:gd name="T31" fmla="*/ 4 h 33"/>
                  <a:gd name="T32" fmla="*/ 2 w 31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" name="Freeform 6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3 w 111"/>
                  <a:gd name="T1" fmla="*/ 8 h 122"/>
                  <a:gd name="T2" fmla="*/ 14 w 111"/>
                  <a:gd name="T3" fmla="*/ 7 h 122"/>
                  <a:gd name="T4" fmla="*/ 14 w 111"/>
                  <a:gd name="T5" fmla="*/ 6 h 122"/>
                  <a:gd name="T6" fmla="*/ 14 w 111"/>
                  <a:gd name="T7" fmla="*/ 5 h 122"/>
                  <a:gd name="T8" fmla="*/ 14 w 111"/>
                  <a:gd name="T9" fmla="*/ 4 h 122"/>
                  <a:gd name="T10" fmla="*/ 13 w 111"/>
                  <a:gd name="T11" fmla="*/ 3 h 122"/>
                  <a:gd name="T12" fmla="*/ 12 w 111"/>
                  <a:gd name="T13" fmla="*/ 3 h 122"/>
                  <a:gd name="T14" fmla="*/ 11 w 111"/>
                  <a:gd name="T15" fmla="*/ 3 h 122"/>
                  <a:gd name="T16" fmla="*/ 10 w 111"/>
                  <a:gd name="T17" fmla="*/ 3 h 122"/>
                  <a:gd name="T18" fmla="*/ 10 w 111"/>
                  <a:gd name="T19" fmla="*/ 2 h 122"/>
                  <a:gd name="T20" fmla="*/ 9 w 111"/>
                  <a:gd name="T21" fmla="*/ 1 h 122"/>
                  <a:gd name="T22" fmla="*/ 8 w 111"/>
                  <a:gd name="T23" fmla="*/ 1 h 122"/>
                  <a:gd name="T24" fmla="*/ 7 w 111"/>
                  <a:gd name="T25" fmla="*/ 0 h 122"/>
                  <a:gd name="T26" fmla="*/ 6 w 111"/>
                  <a:gd name="T27" fmla="*/ 1 h 122"/>
                  <a:gd name="T28" fmla="*/ 6 w 111"/>
                  <a:gd name="T29" fmla="*/ 1 h 122"/>
                  <a:gd name="T30" fmla="*/ 5 w 111"/>
                  <a:gd name="T31" fmla="*/ 2 h 122"/>
                  <a:gd name="T32" fmla="*/ 5 w 111"/>
                  <a:gd name="T33" fmla="*/ 3 h 122"/>
                  <a:gd name="T34" fmla="*/ 4 w 111"/>
                  <a:gd name="T35" fmla="*/ 3 h 122"/>
                  <a:gd name="T36" fmla="*/ 3 w 111"/>
                  <a:gd name="T37" fmla="*/ 3 h 122"/>
                  <a:gd name="T38" fmla="*/ 2 w 111"/>
                  <a:gd name="T39" fmla="*/ 3 h 122"/>
                  <a:gd name="T40" fmla="*/ 1 w 111"/>
                  <a:gd name="T41" fmla="*/ 4 h 122"/>
                  <a:gd name="T42" fmla="*/ 1 w 111"/>
                  <a:gd name="T43" fmla="*/ 5 h 122"/>
                  <a:gd name="T44" fmla="*/ 1 w 111"/>
                  <a:gd name="T45" fmla="*/ 6 h 122"/>
                  <a:gd name="T46" fmla="*/ 1 w 111"/>
                  <a:gd name="T47" fmla="*/ 7 h 122"/>
                  <a:gd name="T48" fmla="*/ 2 w 111"/>
                  <a:gd name="T49" fmla="*/ 8 h 122"/>
                  <a:gd name="T50" fmla="*/ 1 w 111"/>
                  <a:gd name="T51" fmla="*/ 9 h 122"/>
                  <a:gd name="T52" fmla="*/ 1 w 111"/>
                  <a:gd name="T53" fmla="*/ 10 h 122"/>
                  <a:gd name="T54" fmla="*/ 0 w 111"/>
                  <a:gd name="T55" fmla="*/ 11 h 122"/>
                  <a:gd name="T56" fmla="*/ 1 w 111"/>
                  <a:gd name="T57" fmla="*/ 12 h 122"/>
                  <a:gd name="T58" fmla="*/ 1 w 111"/>
                  <a:gd name="T59" fmla="*/ 13 h 122"/>
                  <a:gd name="T60" fmla="*/ 2 w 111"/>
                  <a:gd name="T61" fmla="*/ 13 h 122"/>
                  <a:gd name="T62" fmla="*/ 3 w 111"/>
                  <a:gd name="T63" fmla="*/ 13 h 122"/>
                  <a:gd name="T64" fmla="*/ 5 w 111"/>
                  <a:gd name="T65" fmla="*/ 13 h 122"/>
                  <a:gd name="T66" fmla="*/ 5 w 111"/>
                  <a:gd name="T67" fmla="*/ 14 h 122"/>
                  <a:gd name="T68" fmla="*/ 5 w 111"/>
                  <a:gd name="T69" fmla="*/ 15 h 122"/>
                  <a:gd name="T70" fmla="*/ 6 w 111"/>
                  <a:gd name="T71" fmla="*/ 15 h 122"/>
                  <a:gd name="T72" fmla="*/ 7 w 111"/>
                  <a:gd name="T73" fmla="*/ 16 h 122"/>
                  <a:gd name="T74" fmla="*/ 8 w 111"/>
                  <a:gd name="T75" fmla="*/ 15 h 122"/>
                  <a:gd name="T76" fmla="*/ 9 w 111"/>
                  <a:gd name="T77" fmla="*/ 15 h 122"/>
                  <a:gd name="T78" fmla="*/ 10 w 111"/>
                  <a:gd name="T79" fmla="*/ 14 h 122"/>
                  <a:gd name="T80" fmla="*/ 10 w 111"/>
                  <a:gd name="T81" fmla="*/ 13 h 122"/>
                  <a:gd name="T82" fmla="*/ 11 w 111"/>
                  <a:gd name="T83" fmla="*/ 13 h 122"/>
                  <a:gd name="T84" fmla="*/ 12 w 111"/>
                  <a:gd name="T85" fmla="*/ 13 h 122"/>
                  <a:gd name="T86" fmla="*/ 13 w 111"/>
                  <a:gd name="T87" fmla="*/ 13 h 122"/>
                  <a:gd name="T88" fmla="*/ 14 w 111"/>
                  <a:gd name="T89" fmla="*/ 12 h 122"/>
                  <a:gd name="T90" fmla="*/ 14 w 111"/>
                  <a:gd name="T91" fmla="*/ 11 h 122"/>
                  <a:gd name="T92" fmla="*/ 14 w 111"/>
                  <a:gd name="T93" fmla="*/ 10 h 122"/>
                  <a:gd name="T94" fmla="*/ 14 w 111"/>
                  <a:gd name="T95" fmla="*/ 9 h 122"/>
                  <a:gd name="T96" fmla="*/ 13 w 111"/>
                  <a:gd name="T97" fmla="*/ 8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4" name="Freeform 6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2 w 32"/>
                  <a:gd name="T1" fmla="*/ 4 h 32"/>
                  <a:gd name="T2" fmla="*/ 2 w 32"/>
                  <a:gd name="T3" fmla="*/ 4 h 32"/>
                  <a:gd name="T4" fmla="*/ 1 w 32"/>
                  <a:gd name="T5" fmla="*/ 4 h 32"/>
                  <a:gd name="T6" fmla="*/ 1 w 32"/>
                  <a:gd name="T7" fmla="*/ 3 h 32"/>
                  <a:gd name="T8" fmla="*/ 0 w 32"/>
                  <a:gd name="T9" fmla="*/ 2 h 32"/>
                  <a:gd name="T10" fmla="*/ 1 w 32"/>
                  <a:gd name="T11" fmla="*/ 2 h 32"/>
                  <a:gd name="T12" fmla="*/ 1 w 32"/>
                  <a:gd name="T13" fmla="*/ 1 h 32"/>
                  <a:gd name="T14" fmla="*/ 2 w 32"/>
                  <a:gd name="T15" fmla="*/ 1 h 32"/>
                  <a:gd name="T16" fmla="*/ 2 w 32"/>
                  <a:gd name="T17" fmla="*/ 0 h 32"/>
                  <a:gd name="T18" fmla="*/ 3 w 32"/>
                  <a:gd name="T19" fmla="*/ 1 h 32"/>
                  <a:gd name="T20" fmla="*/ 4 w 32"/>
                  <a:gd name="T21" fmla="*/ 1 h 32"/>
                  <a:gd name="T22" fmla="*/ 4 w 32"/>
                  <a:gd name="T23" fmla="*/ 2 h 32"/>
                  <a:gd name="T24" fmla="*/ 4 w 32"/>
                  <a:gd name="T25" fmla="*/ 2 h 32"/>
                  <a:gd name="T26" fmla="*/ 4 w 32"/>
                  <a:gd name="T27" fmla="*/ 3 h 32"/>
                  <a:gd name="T28" fmla="*/ 4 w 32"/>
                  <a:gd name="T29" fmla="*/ 4 h 32"/>
                  <a:gd name="T30" fmla="*/ 3 w 32"/>
                  <a:gd name="T31" fmla="*/ 4 h 32"/>
                  <a:gd name="T32" fmla="*/ 2 w 32"/>
                  <a:gd name="T33" fmla="*/ 4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5" name="Freeform 6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7 w 136"/>
                  <a:gd name="T1" fmla="*/ 8 h 149"/>
                  <a:gd name="T2" fmla="*/ 17 w 136"/>
                  <a:gd name="T3" fmla="*/ 5 h 149"/>
                  <a:gd name="T4" fmla="*/ 17 w 136"/>
                  <a:gd name="T5" fmla="*/ 4 h 149"/>
                  <a:gd name="T6" fmla="*/ 16 w 136"/>
                  <a:gd name="T7" fmla="*/ 3 h 149"/>
                  <a:gd name="T8" fmla="*/ 14 w 136"/>
                  <a:gd name="T9" fmla="*/ 3 h 149"/>
                  <a:gd name="T10" fmla="*/ 13 w 136"/>
                  <a:gd name="T11" fmla="*/ 3 h 149"/>
                  <a:gd name="T12" fmla="*/ 12 w 136"/>
                  <a:gd name="T13" fmla="*/ 2 h 149"/>
                  <a:gd name="T14" fmla="*/ 10 w 136"/>
                  <a:gd name="T15" fmla="*/ 0 h 149"/>
                  <a:gd name="T16" fmla="*/ 8 w 136"/>
                  <a:gd name="T17" fmla="*/ 0 h 149"/>
                  <a:gd name="T18" fmla="*/ 6 w 136"/>
                  <a:gd name="T19" fmla="*/ 2 h 149"/>
                  <a:gd name="T20" fmla="*/ 5 w 136"/>
                  <a:gd name="T21" fmla="*/ 3 h 149"/>
                  <a:gd name="T22" fmla="*/ 4 w 136"/>
                  <a:gd name="T23" fmla="*/ 3 h 149"/>
                  <a:gd name="T24" fmla="*/ 2 w 136"/>
                  <a:gd name="T25" fmla="*/ 3 h 149"/>
                  <a:gd name="T26" fmla="*/ 1 w 136"/>
                  <a:gd name="T27" fmla="*/ 4 h 149"/>
                  <a:gd name="T28" fmla="*/ 0 w 136"/>
                  <a:gd name="T29" fmla="*/ 5 h 149"/>
                  <a:gd name="T30" fmla="*/ 1 w 136"/>
                  <a:gd name="T31" fmla="*/ 8 h 149"/>
                  <a:gd name="T32" fmla="*/ 1 w 136"/>
                  <a:gd name="T33" fmla="*/ 10 h 149"/>
                  <a:gd name="T34" fmla="*/ 0 w 136"/>
                  <a:gd name="T35" fmla="*/ 12 h 149"/>
                  <a:gd name="T36" fmla="*/ 1 w 136"/>
                  <a:gd name="T37" fmla="*/ 14 h 149"/>
                  <a:gd name="T38" fmla="*/ 2 w 136"/>
                  <a:gd name="T39" fmla="*/ 15 h 149"/>
                  <a:gd name="T40" fmla="*/ 4 w 136"/>
                  <a:gd name="T41" fmla="*/ 15 h 149"/>
                  <a:gd name="T42" fmla="*/ 5 w 136"/>
                  <a:gd name="T43" fmla="*/ 15 h 149"/>
                  <a:gd name="T44" fmla="*/ 6 w 136"/>
                  <a:gd name="T45" fmla="*/ 16 h 149"/>
                  <a:gd name="T46" fmla="*/ 8 w 136"/>
                  <a:gd name="T47" fmla="*/ 18 h 149"/>
                  <a:gd name="T48" fmla="*/ 10 w 136"/>
                  <a:gd name="T49" fmla="*/ 18 h 149"/>
                  <a:gd name="T50" fmla="*/ 12 w 136"/>
                  <a:gd name="T51" fmla="*/ 16 h 149"/>
                  <a:gd name="T52" fmla="*/ 13 w 136"/>
                  <a:gd name="T53" fmla="*/ 15 h 149"/>
                  <a:gd name="T54" fmla="*/ 14 w 136"/>
                  <a:gd name="T55" fmla="*/ 15 h 149"/>
                  <a:gd name="T56" fmla="*/ 15 w 136"/>
                  <a:gd name="T57" fmla="*/ 15 h 149"/>
                  <a:gd name="T58" fmla="*/ 16 w 136"/>
                  <a:gd name="T59" fmla="*/ 14 h 149"/>
                  <a:gd name="T60" fmla="*/ 17 w 136"/>
                  <a:gd name="T61" fmla="*/ 12 h 149"/>
                  <a:gd name="T62" fmla="*/ 17 w 136"/>
                  <a:gd name="T63" fmla="*/ 1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" name="Freeform 6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3 w 39"/>
                  <a:gd name="T1" fmla="*/ 5 h 40"/>
                  <a:gd name="T2" fmla="*/ 2 w 39"/>
                  <a:gd name="T3" fmla="*/ 5 h 40"/>
                  <a:gd name="T4" fmla="*/ 1 w 39"/>
                  <a:gd name="T5" fmla="*/ 5 h 40"/>
                  <a:gd name="T6" fmla="*/ 1 w 39"/>
                  <a:gd name="T7" fmla="*/ 4 h 40"/>
                  <a:gd name="T8" fmla="*/ 0 w 39"/>
                  <a:gd name="T9" fmla="*/ 3 h 40"/>
                  <a:gd name="T10" fmla="*/ 1 w 39"/>
                  <a:gd name="T11" fmla="*/ 2 h 40"/>
                  <a:gd name="T12" fmla="*/ 1 w 39"/>
                  <a:gd name="T13" fmla="*/ 1 h 40"/>
                  <a:gd name="T14" fmla="*/ 2 w 39"/>
                  <a:gd name="T15" fmla="*/ 1 h 40"/>
                  <a:gd name="T16" fmla="*/ 3 w 39"/>
                  <a:gd name="T17" fmla="*/ 0 h 40"/>
                  <a:gd name="T18" fmla="*/ 4 w 39"/>
                  <a:gd name="T19" fmla="*/ 1 h 40"/>
                  <a:gd name="T20" fmla="*/ 5 w 39"/>
                  <a:gd name="T21" fmla="*/ 1 h 40"/>
                  <a:gd name="T22" fmla="*/ 5 w 39"/>
                  <a:gd name="T23" fmla="*/ 2 h 40"/>
                  <a:gd name="T24" fmla="*/ 5 w 39"/>
                  <a:gd name="T25" fmla="*/ 3 h 40"/>
                  <a:gd name="T26" fmla="*/ 5 w 39"/>
                  <a:gd name="T27" fmla="*/ 4 h 40"/>
                  <a:gd name="T28" fmla="*/ 5 w 39"/>
                  <a:gd name="T29" fmla="*/ 5 h 40"/>
                  <a:gd name="T30" fmla="*/ 4 w 39"/>
                  <a:gd name="T31" fmla="*/ 5 h 40"/>
                  <a:gd name="T32" fmla="*/ 3 w 39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7" name="Freeform 6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2 h 181"/>
                  <a:gd name="T2" fmla="*/ 3 w 129"/>
                  <a:gd name="T3" fmla="*/ 21 h 181"/>
                  <a:gd name="T4" fmla="*/ 6 w 129"/>
                  <a:gd name="T5" fmla="*/ 19 h 181"/>
                  <a:gd name="T6" fmla="*/ 9 w 129"/>
                  <a:gd name="T7" fmla="*/ 17 h 181"/>
                  <a:gd name="T8" fmla="*/ 12 w 129"/>
                  <a:gd name="T9" fmla="*/ 15 h 181"/>
                  <a:gd name="T10" fmla="*/ 14 w 129"/>
                  <a:gd name="T11" fmla="*/ 12 h 181"/>
                  <a:gd name="T12" fmla="*/ 15 w 129"/>
                  <a:gd name="T13" fmla="*/ 9 h 181"/>
                  <a:gd name="T14" fmla="*/ 16 w 129"/>
                  <a:gd name="T15" fmla="*/ 6 h 181"/>
                  <a:gd name="T16" fmla="*/ 15 w 129"/>
                  <a:gd name="T17" fmla="*/ 3 h 181"/>
                  <a:gd name="T18" fmla="*/ 14 w 129"/>
                  <a:gd name="T19" fmla="*/ 1 h 181"/>
                  <a:gd name="T20" fmla="*/ 12 w 129"/>
                  <a:gd name="T21" fmla="*/ 0 h 181"/>
                  <a:gd name="T22" fmla="*/ 10 w 129"/>
                  <a:gd name="T23" fmla="*/ 0 h 181"/>
                  <a:gd name="T24" fmla="*/ 9 w 129"/>
                  <a:gd name="T25" fmla="*/ 1 h 181"/>
                  <a:gd name="T26" fmla="*/ 7 w 129"/>
                  <a:gd name="T27" fmla="*/ 2 h 181"/>
                  <a:gd name="T28" fmla="*/ 6 w 129"/>
                  <a:gd name="T29" fmla="*/ 4 h 181"/>
                  <a:gd name="T30" fmla="*/ 6 w 129"/>
                  <a:gd name="T31" fmla="*/ 7 h 181"/>
                  <a:gd name="T32" fmla="*/ 6 w 129"/>
                  <a:gd name="T33" fmla="*/ 9 h 181"/>
                  <a:gd name="T34" fmla="*/ 6 w 129"/>
                  <a:gd name="T35" fmla="*/ 11 h 181"/>
                  <a:gd name="T36" fmla="*/ 6 w 129"/>
                  <a:gd name="T37" fmla="*/ 14 h 181"/>
                  <a:gd name="T38" fmla="*/ 5 w 129"/>
                  <a:gd name="T39" fmla="*/ 16 h 181"/>
                  <a:gd name="T40" fmla="*/ 3 w 129"/>
                  <a:gd name="T41" fmla="*/ 18 h 181"/>
                  <a:gd name="T42" fmla="*/ 2 w 129"/>
                  <a:gd name="T43" fmla="*/ 20 h 181"/>
                  <a:gd name="T44" fmla="*/ 1 w 129"/>
                  <a:gd name="T45" fmla="*/ 21 h 181"/>
                  <a:gd name="T46" fmla="*/ 0 w 129"/>
                  <a:gd name="T47" fmla="*/ 22 h 181"/>
                  <a:gd name="T48" fmla="*/ 0 w 129"/>
                  <a:gd name="T49" fmla="*/ 2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8" name="Freeform 6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7 w 90"/>
                  <a:gd name="T1" fmla="*/ 26 h 206"/>
                  <a:gd name="T2" fmla="*/ 9 w 90"/>
                  <a:gd name="T3" fmla="*/ 23 h 206"/>
                  <a:gd name="T4" fmla="*/ 10 w 90"/>
                  <a:gd name="T5" fmla="*/ 20 h 206"/>
                  <a:gd name="T6" fmla="*/ 11 w 90"/>
                  <a:gd name="T7" fmla="*/ 16 h 206"/>
                  <a:gd name="T8" fmla="*/ 12 w 90"/>
                  <a:gd name="T9" fmla="*/ 13 h 206"/>
                  <a:gd name="T10" fmla="*/ 11 w 90"/>
                  <a:gd name="T11" fmla="*/ 9 h 206"/>
                  <a:gd name="T12" fmla="*/ 11 w 90"/>
                  <a:gd name="T13" fmla="*/ 6 h 206"/>
                  <a:gd name="T14" fmla="*/ 9 w 90"/>
                  <a:gd name="T15" fmla="*/ 3 h 206"/>
                  <a:gd name="T16" fmla="*/ 7 w 90"/>
                  <a:gd name="T17" fmla="*/ 1 h 206"/>
                  <a:gd name="T18" fmla="*/ 5 w 90"/>
                  <a:gd name="T19" fmla="*/ 0 h 206"/>
                  <a:gd name="T20" fmla="*/ 3 w 90"/>
                  <a:gd name="T21" fmla="*/ 1 h 206"/>
                  <a:gd name="T22" fmla="*/ 1 w 90"/>
                  <a:gd name="T23" fmla="*/ 2 h 206"/>
                  <a:gd name="T24" fmla="*/ 1 w 90"/>
                  <a:gd name="T25" fmla="*/ 4 h 206"/>
                  <a:gd name="T26" fmla="*/ 0 w 90"/>
                  <a:gd name="T27" fmla="*/ 6 h 206"/>
                  <a:gd name="T28" fmla="*/ 1 w 90"/>
                  <a:gd name="T29" fmla="*/ 8 h 206"/>
                  <a:gd name="T30" fmla="*/ 2 w 90"/>
                  <a:gd name="T31" fmla="*/ 10 h 206"/>
                  <a:gd name="T32" fmla="*/ 4 w 90"/>
                  <a:gd name="T33" fmla="*/ 12 h 206"/>
                  <a:gd name="T34" fmla="*/ 5 w 90"/>
                  <a:gd name="T35" fmla="*/ 14 h 206"/>
                  <a:gd name="T36" fmla="*/ 6 w 90"/>
                  <a:gd name="T37" fmla="*/ 16 h 206"/>
                  <a:gd name="T38" fmla="*/ 7 w 90"/>
                  <a:gd name="T39" fmla="*/ 18 h 206"/>
                  <a:gd name="T40" fmla="*/ 7 w 90"/>
                  <a:gd name="T41" fmla="*/ 20 h 206"/>
                  <a:gd name="T42" fmla="*/ 7 w 90"/>
                  <a:gd name="T43" fmla="*/ 23 h 206"/>
                  <a:gd name="T44" fmla="*/ 7 w 90"/>
                  <a:gd name="T45" fmla="*/ 25 h 206"/>
                  <a:gd name="T46" fmla="*/ 7 w 90"/>
                  <a:gd name="T47" fmla="*/ 26 h 206"/>
                  <a:gd name="T48" fmla="*/ 7 w 90"/>
                  <a:gd name="T49" fmla="*/ 2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9" name="Freeform 6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0 h 99"/>
                  <a:gd name="T2" fmla="*/ 1 w 201"/>
                  <a:gd name="T3" fmla="*/ 11 h 99"/>
                  <a:gd name="T4" fmla="*/ 3 w 201"/>
                  <a:gd name="T5" fmla="*/ 11 h 99"/>
                  <a:gd name="T6" fmla="*/ 4 w 201"/>
                  <a:gd name="T7" fmla="*/ 12 h 99"/>
                  <a:gd name="T8" fmla="*/ 6 w 201"/>
                  <a:gd name="T9" fmla="*/ 12 h 99"/>
                  <a:gd name="T10" fmla="*/ 8 w 201"/>
                  <a:gd name="T11" fmla="*/ 13 h 99"/>
                  <a:gd name="T12" fmla="*/ 10 w 201"/>
                  <a:gd name="T13" fmla="*/ 13 h 99"/>
                  <a:gd name="T14" fmla="*/ 12 w 201"/>
                  <a:gd name="T15" fmla="*/ 13 h 99"/>
                  <a:gd name="T16" fmla="*/ 14 w 201"/>
                  <a:gd name="T17" fmla="*/ 13 h 99"/>
                  <a:gd name="T18" fmla="*/ 15 w 201"/>
                  <a:gd name="T19" fmla="*/ 12 h 99"/>
                  <a:gd name="T20" fmla="*/ 17 w 201"/>
                  <a:gd name="T21" fmla="*/ 12 h 99"/>
                  <a:gd name="T22" fmla="*/ 19 w 201"/>
                  <a:gd name="T23" fmla="*/ 12 h 99"/>
                  <a:gd name="T24" fmla="*/ 20 w 201"/>
                  <a:gd name="T25" fmla="*/ 11 h 99"/>
                  <a:gd name="T26" fmla="*/ 21 w 201"/>
                  <a:gd name="T27" fmla="*/ 10 h 99"/>
                  <a:gd name="T28" fmla="*/ 23 w 201"/>
                  <a:gd name="T29" fmla="*/ 9 h 99"/>
                  <a:gd name="T30" fmla="*/ 23 w 201"/>
                  <a:gd name="T31" fmla="*/ 8 h 99"/>
                  <a:gd name="T32" fmla="*/ 24 w 201"/>
                  <a:gd name="T33" fmla="*/ 6 h 99"/>
                  <a:gd name="T34" fmla="*/ 25 w 201"/>
                  <a:gd name="T35" fmla="*/ 4 h 99"/>
                  <a:gd name="T36" fmla="*/ 24 w 201"/>
                  <a:gd name="T37" fmla="*/ 2 h 99"/>
                  <a:gd name="T38" fmla="*/ 23 w 201"/>
                  <a:gd name="T39" fmla="*/ 1 h 99"/>
                  <a:gd name="T40" fmla="*/ 21 w 201"/>
                  <a:gd name="T41" fmla="*/ 0 h 99"/>
                  <a:gd name="T42" fmla="*/ 19 w 201"/>
                  <a:gd name="T43" fmla="*/ 1 h 99"/>
                  <a:gd name="T44" fmla="*/ 17 w 201"/>
                  <a:gd name="T45" fmla="*/ 2 h 99"/>
                  <a:gd name="T46" fmla="*/ 15 w 201"/>
                  <a:gd name="T47" fmla="*/ 3 h 99"/>
                  <a:gd name="T48" fmla="*/ 13 w 201"/>
                  <a:gd name="T49" fmla="*/ 5 h 99"/>
                  <a:gd name="T50" fmla="*/ 12 w 201"/>
                  <a:gd name="T51" fmla="*/ 7 h 99"/>
                  <a:gd name="T52" fmla="*/ 10 w 201"/>
                  <a:gd name="T53" fmla="*/ 8 h 99"/>
                  <a:gd name="T54" fmla="*/ 8 w 201"/>
                  <a:gd name="T55" fmla="*/ 9 h 99"/>
                  <a:gd name="T56" fmla="*/ 5 w 201"/>
                  <a:gd name="T57" fmla="*/ 10 h 99"/>
                  <a:gd name="T58" fmla="*/ 3 w 201"/>
                  <a:gd name="T59" fmla="*/ 10 h 99"/>
                  <a:gd name="T60" fmla="*/ 1 w 201"/>
                  <a:gd name="T61" fmla="*/ 10 h 99"/>
                  <a:gd name="T62" fmla="*/ 0 w 201"/>
                  <a:gd name="T63" fmla="*/ 10 h 99"/>
                  <a:gd name="T64" fmla="*/ 0 w 201"/>
                  <a:gd name="T65" fmla="*/ 1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0" name="Freeform 6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2 w 198"/>
                  <a:gd name="T3" fmla="*/ 3 h 100"/>
                  <a:gd name="T4" fmla="*/ 5 w 198"/>
                  <a:gd name="T5" fmla="*/ 6 h 100"/>
                  <a:gd name="T6" fmla="*/ 7 w 198"/>
                  <a:gd name="T7" fmla="*/ 9 h 100"/>
                  <a:gd name="T8" fmla="*/ 10 w 198"/>
                  <a:gd name="T9" fmla="*/ 11 h 100"/>
                  <a:gd name="T10" fmla="*/ 14 w 198"/>
                  <a:gd name="T11" fmla="*/ 12 h 100"/>
                  <a:gd name="T12" fmla="*/ 17 w 198"/>
                  <a:gd name="T13" fmla="*/ 13 h 100"/>
                  <a:gd name="T14" fmla="*/ 20 w 198"/>
                  <a:gd name="T15" fmla="*/ 13 h 100"/>
                  <a:gd name="T16" fmla="*/ 23 w 198"/>
                  <a:gd name="T17" fmla="*/ 12 h 100"/>
                  <a:gd name="T18" fmla="*/ 24 w 198"/>
                  <a:gd name="T19" fmla="*/ 10 h 100"/>
                  <a:gd name="T20" fmla="*/ 25 w 198"/>
                  <a:gd name="T21" fmla="*/ 8 h 100"/>
                  <a:gd name="T22" fmla="*/ 25 w 198"/>
                  <a:gd name="T23" fmla="*/ 6 h 100"/>
                  <a:gd name="T24" fmla="*/ 23 w 198"/>
                  <a:gd name="T25" fmla="*/ 5 h 100"/>
                  <a:gd name="T26" fmla="*/ 22 w 198"/>
                  <a:gd name="T27" fmla="*/ 4 h 100"/>
                  <a:gd name="T28" fmla="*/ 19 w 198"/>
                  <a:gd name="T29" fmla="*/ 3 h 100"/>
                  <a:gd name="T30" fmla="*/ 17 w 198"/>
                  <a:gd name="T31" fmla="*/ 3 h 100"/>
                  <a:gd name="T32" fmla="*/ 14 w 198"/>
                  <a:gd name="T33" fmla="*/ 4 h 100"/>
                  <a:gd name="T34" fmla="*/ 12 w 198"/>
                  <a:gd name="T35" fmla="*/ 5 h 100"/>
                  <a:gd name="T36" fmla="*/ 10 w 198"/>
                  <a:gd name="T37" fmla="*/ 5 h 100"/>
                  <a:gd name="T38" fmla="*/ 8 w 198"/>
                  <a:gd name="T39" fmla="*/ 4 h 100"/>
                  <a:gd name="T40" fmla="*/ 6 w 198"/>
                  <a:gd name="T41" fmla="*/ 3 h 100"/>
                  <a:gd name="T42" fmla="*/ 4 w 198"/>
                  <a:gd name="T43" fmla="*/ 2 h 100"/>
                  <a:gd name="T44" fmla="*/ 2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1" name="Freeform 6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4 h 174"/>
                  <a:gd name="T4" fmla="*/ 1 w 136"/>
                  <a:gd name="T5" fmla="*/ 7 h 174"/>
                  <a:gd name="T6" fmla="*/ 2 w 136"/>
                  <a:gd name="T7" fmla="*/ 11 h 174"/>
                  <a:gd name="T8" fmla="*/ 3 w 136"/>
                  <a:gd name="T9" fmla="*/ 15 h 174"/>
                  <a:gd name="T10" fmla="*/ 5 w 136"/>
                  <a:gd name="T11" fmla="*/ 18 h 174"/>
                  <a:gd name="T12" fmla="*/ 7 w 136"/>
                  <a:gd name="T13" fmla="*/ 20 h 174"/>
                  <a:gd name="T14" fmla="*/ 10 w 136"/>
                  <a:gd name="T15" fmla="*/ 22 h 174"/>
                  <a:gd name="T16" fmla="*/ 13 w 136"/>
                  <a:gd name="T17" fmla="*/ 22 h 174"/>
                  <a:gd name="T18" fmla="*/ 15 w 136"/>
                  <a:gd name="T19" fmla="*/ 22 h 174"/>
                  <a:gd name="T20" fmla="*/ 17 w 136"/>
                  <a:gd name="T21" fmla="*/ 21 h 174"/>
                  <a:gd name="T22" fmla="*/ 17 w 136"/>
                  <a:gd name="T23" fmla="*/ 19 h 174"/>
                  <a:gd name="T24" fmla="*/ 17 w 136"/>
                  <a:gd name="T25" fmla="*/ 17 h 174"/>
                  <a:gd name="T26" fmla="*/ 16 w 136"/>
                  <a:gd name="T27" fmla="*/ 15 h 174"/>
                  <a:gd name="T28" fmla="*/ 15 w 136"/>
                  <a:gd name="T29" fmla="*/ 13 h 174"/>
                  <a:gd name="T30" fmla="*/ 12 w 136"/>
                  <a:gd name="T31" fmla="*/ 12 h 174"/>
                  <a:gd name="T32" fmla="*/ 10 w 136"/>
                  <a:gd name="T33" fmla="*/ 11 h 174"/>
                  <a:gd name="T34" fmla="*/ 8 w 136"/>
                  <a:gd name="T35" fmla="*/ 11 h 174"/>
                  <a:gd name="T36" fmla="*/ 6 w 136"/>
                  <a:gd name="T37" fmla="*/ 10 h 174"/>
                  <a:gd name="T38" fmla="*/ 4 w 136"/>
                  <a:gd name="T39" fmla="*/ 8 h 174"/>
                  <a:gd name="T40" fmla="*/ 3 w 136"/>
                  <a:gd name="T41" fmla="*/ 6 h 174"/>
                  <a:gd name="T42" fmla="*/ 2 w 136"/>
                  <a:gd name="T43" fmla="*/ 4 h 174"/>
                  <a:gd name="T44" fmla="*/ 1 w 136"/>
                  <a:gd name="T45" fmla="*/ 2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2" name="Freeform 7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1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1 h 163"/>
                  <a:gd name="T8" fmla="*/ 2 w 469"/>
                  <a:gd name="T9" fmla="*/ 2 h 163"/>
                  <a:gd name="T10" fmla="*/ 4 w 469"/>
                  <a:gd name="T11" fmla="*/ 4 h 163"/>
                  <a:gd name="T12" fmla="*/ 6 w 469"/>
                  <a:gd name="T13" fmla="*/ 6 h 163"/>
                  <a:gd name="T14" fmla="*/ 9 w 469"/>
                  <a:gd name="T15" fmla="*/ 8 h 163"/>
                  <a:gd name="T16" fmla="*/ 13 w 469"/>
                  <a:gd name="T17" fmla="*/ 10 h 163"/>
                  <a:gd name="T18" fmla="*/ 17 w 469"/>
                  <a:gd name="T19" fmla="*/ 13 h 163"/>
                  <a:gd name="T20" fmla="*/ 21 w 469"/>
                  <a:gd name="T21" fmla="*/ 15 h 163"/>
                  <a:gd name="T22" fmla="*/ 26 w 469"/>
                  <a:gd name="T23" fmla="*/ 17 h 163"/>
                  <a:gd name="T24" fmla="*/ 31 w 469"/>
                  <a:gd name="T25" fmla="*/ 18 h 163"/>
                  <a:gd name="T26" fmla="*/ 35 w 469"/>
                  <a:gd name="T27" fmla="*/ 19 h 163"/>
                  <a:gd name="T28" fmla="*/ 40 w 469"/>
                  <a:gd name="T29" fmla="*/ 20 h 163"/>
                  <a:gd name="T30" fmla="*/ 45 w 469"/>
                  <a:gd name="T31" fmla="*/ 20 h 163"/>
                  <a:gd name="T32" fmla="*/ 50 w 469"/>
                  <a:gd name="T33" fmla="*/ 19 h 163"/>
                  <a:gd name="T34" fmla="*/ 53 w 469"/>
                  <a:gd name="T35" fmla="*/ 18 h 163"/>
                  <a:gd name="T36" fmla="*/ 55 w 469"/>
                  <a:gd name="T37" fmla="*/ 16 h 163"/>
                  <a:gd name="T38" fmla="*/ 56 w 469"/>
                  <a:gd name="T39" fmla="*/ 15 h 163"/>
                  <a:gd name="T40" fmla="*/ 57 w 469"/>
                  <a:gd name="T41" fmla="*/ 13 h 163"/>
                  <a:gd name="T42" fmla="*/ 58 w 469"/>
                  <a:gd name="T43" fmla="*/ 11 h 163"/>
                  <a:gd name="T44" fmla="*/ 58 w 469"/>
                  <a:gd name="T45" fmla="*/ 10 h 163"/>
                  <a:gd name="T46" fmla="*/ 58 w 469"/>
                  <a:gd name="T47" fmla="*/ 9 h 163"/>
                  <a:gd name="T48" fmla="*/ 58 w 469"/>
                  <a:gd name="T49" fmla="*/ 8 h 163"/>
                  <a:gd name="T50" fmla="*/ 58 w 469"/>
                  <a:gd name="T51" fmla="*/ 8 h 163"/>
                  <a:gd name="T52" fmla="*/ 58 w 469"/>
                  <a:gd name="T53" fmla="*/ 9 h 163"/>
                  <a:gd name="T54" fmla="*/ 57 w 469"/>
                  <a:gd name="T55" fmla="*/ 10 h 163"/>
                  <a:gd name="T56" fmla="*/ 56 w 469"/>
                  <a:gd name="T57" fmla="*/ 12 h 163"/>
                  <a:gd name="T58" fmla="*/ 55 w 469"/>
                  <a:gd name="T59" fmla="*/ 13 h 163"/>
                  <a:gd name="T60" fmla="*/ 54 w 469"/>
                  <a:gd name="T61" fmla="*/ 15 h 163"/>
                  <a:gd name="T62" fmla="*/ 51 w 469"/>
                  <a:gd name="T63" fmla="*/ 16 h 163"/>
                  <a:gd name="T64" fmla="*/ 49 w 469"/>
                  <a:gd name="T65" fmla="*/ 17 h 163"/>
                  <a:gd name="T66" fmla="*/ 45 w 469"/>
                  <a:gd name="T67" fmla="*/ 18 h 163"/>
                  <a:gd name="T68" fmla="*/ 41 w 469"/>
                  <a:gd name="T69" fmla="*/ 18 h 163"/>
                  <a:gd name="T70" fmla="*/ 37 w 469"/>
                  <a:gd name="T71" fmla="*/ 17 h 163"/>
                  <a:gd name="T72" fmla="*/ 31 w 469"/>
                  <a:gd name="T73" fmla="*/ 16 h 163"/>
                  <a:gd name="T74" fmla="*/ 25 w 469"/>
                  <a:gd name="T75" fmla="*/ 14 h 163"/>
                  <a:gd name="T76" fmla="*/ 18 w 469"/>
                  <a:gd name="T77" fmla="*/ 10 h 163"/>
                  <a:gd name="T78" fmla="*/ 10 w 469"/>
                  <a:gd name="T79" fmla="*/ 6 h 163"/>
                  <a:gd name="T80" fmla="*/ 1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" name="Freeform 7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1 w 142"/>
                  <a:gd name="T1" fmla="*/ 17 h 145"/>
                  <a:gd name="T2" fmla="*/ 9 w 142"/>
                  <a:gd name="T3" fmla="*/ 19 h 145"/>
                  <a:gd name="T4" fmla="*/ 6 w 142"/>
                  <a:gd name="T5" fmla="*/ 18 h 145"/>
                  <a:gd name="T6" fmla="*/ 5 w 142"/>
                  <a:gd name="T7" fmla="*/ 16 h 145"/>
                  <a:gd name="T8" fmla="*/ 4 w 142"/>
                  <a:gd name="T9" fmla="*/ 15 h 145"/>
                  <a:gd name="T10" fmla="*/ 3 w 142"/>
                  <a:gd name="T11" fmla="*/ 15 h 145"/>
                  <a:gd name="T12" fmla="*/ 2 w 142"/>
                  <a:gd name="T13" fmla="*/ 14 h 145"/>
                  <a:gd name="T14" fmla="*/ 1 w 142"/>
                  <a:gd name="T15" fmla="*/ 13 h 145"/>
                  <a:gd name="T16" fmla="*/ 0 w 142"/>
                  <a:gd name="T17" fmla="*/ 11 h 145"/>
                  <a:gd name="T18" fmla="*/ 2 w 142"/>
                  <a:gd name="T19" fmla="*/ 9 h 145"/>
                  <a:gd name="T20" fmla="*/ 2 w 142"/>
                  <a:gd name="T21" fmla="*/ 7 h 145"/>
                  <a:gd name="T22" fmla="*/ 2 w 142"/>
                  <a:gd name="T23" fmla="*/ 4 h 145"/>
                  <a:gd name="T24" fmla="*/ 3 w 142"/>
                  <a:gd name="T25" fmla="*/ 3 h 145"/>
                  <a:gd name="T26" fmla="*/ 4 w 142"/>
                  <a:gd name="T27" fmla="*/ 2 h 145"/>
                  <a:gd name="T28" fmla="*/ 5 w 142"/>
                  <a:gd name="T29" fmla="*/ 2 h 145"/>
                  <a:gd name="T30" fmla="*/ 7 w 142"/>
                  <a:gd name="T31" fmla="*/ 3 h 145"/>
                  <a:gd name="T32" fmla="*/ 8 w 142"/>
                  <a:gd name="T33" fmla="*/ 2 h 145"/>
                  <a:gd name="T34" fmla="*/ 10 w 142"/>
                  <a:gd name="T35" fmla="*/ 0 h 145"/>
                  <a:gd name="T36" fmla="*/ 12 w 142"/>
                  <a:gd name="T37" fmla="*/ 1 h 145"/>
                  <a:gd name="T38" fmla="*/ 14 w 142"/>
                  <a:gd name="T39" fmla="*/ 3 h 145"/>
                  <a:gd name="T40" fmla="*/ 14 w 142"/>
                  <a:gd name="T41" fmla="*/ 4 h 145"/>
                  <a:gd name="T42" fmla="*/ 16 w 142"/>
                  <a:gd name="T43" fmla="*/ 4 h 145"/>
                  <a:gd name="T44" fmla="*/ 17 w 142"/>
                  <a:gd name="T45" fmla="*/ 5 h 145"/>
                  <a:gd name="T46" fmla="*/ 18 w 142"/>
                  <a:gd name="T47" fmla="*/ 6 h 145"/>
                  <a:gd name="T48" fmla="*/ 18 w 142"/>
                  <a:gd name="T49" fmla="*/ 8 h 145"/>
                  <a:gd name="T50" fmla="*/ 17 w 142"/>
                  <a:gd name="T51" fmla="*/ 10 h 145"/>
                  <a:gd name="T52" fmla="*/ 17 w 142"/>
                  <a:gd name="T53" fmla="*/ 12 h 145"/>
                  <a:gd name="T54" fmla="*/ 17 w 142"/>
                  <a:gd name="T55" fmla="*/ 14 h 145"/>
                  <a:gd name="T56" fmla="*/ 16 w 142"/>
                  <a:gd name="T57" fmla="*/ 16 h 145"/>
                  <a:gd name="T58" fmla="*/ 15 w 142"/>
                  <a:gd name="T59" fmla="*/ 17 h 145"/>
                  <a:gd name="T60" fmla="*/ 13 w 142"/>
                  <a:gd name="T61" fmla="*/ 17 h 145"/>
                  <a:gd name="T62" fmla="*/ 12 w 142"/>
                  <a:gd name="T63" fmla="*/ 16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4" name="Freeform 7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6 w 40"/>
                  <a:gd name="T1" fmla="*/ 2 h 39"/>
                  <a:gd name="T2" fmla="*/ 5 w 40"/>
                  <a:gd name="T3" fmla="*/ 1 h 39"/>
                  <a:gd name="T4" fmla="*/ 4 w 40"/>
                  <a:gd name="T5" fmla="*/ 1 h 39"/>
                  <a:gd name="T6" fmla="*/ 3 w 40"/>
                  <a:gd name="T7" fmla="*/ 0 h 39"/>
                  <a:gd name="T8" fmla="*/ 2 w 40"/>
                  <a:gd name="T9" fmla="*/ 1 h 39"/>
                  <a:gd name="T10" fmla="*/ 1 w 40"/>
                  <a:gd name="T11" fmla="*/ 1 h 39"/>
                  <a:gd name="T12" fmla="*/ 1 w 40"/>
                  <a:gd name="T13" fmla="*/ 2 h 39"/>
                  <a:gd name="T14" fmla="*/ 0 w 40"/>
                  <a:gd name="T15" fmla="*/ 3 h 39"/>
                  <a:gd name="T16" fmla="*/ 1 w 40"/>
                  <a:gd name="T17" fmla="*/ 4 h 39"/>
                  <a:gd name="T18" fmla="*/ 1 w 40"/>
                  <a:gd name="T19" fmla="*/ 4 h 39"/>
                  <a:gd name="T20" fmla="*/ 2 w 40"/>
                  <a:gd name="T21" fmla="*/ 5 h 39"/>
                  <a:gd name="T22" fmla="*/ 3 w 40"/>
                  <a:gd name="T23" fmla="*/ 5 h 39"/>
                  <a:gd name="T24" fmla="*/ 4 w 40"/>
                  <a:gd name="T25" fmla="*/ 5 h 39"/>
                  <a:gd name="T26" fmla="*/ 5 w 40"/>
                  <a:gd name="T27" fmla="*/ 5 h 39"/>
                  <a:gd name="T28" fmla="*/ 6 w 40"/>
                  <a:gd name="T29" fmla="*/ 4 h 39"/>
                  <a:gd name="T30" fmla="*/ 6 w 40"/>
                  <a:gd name="T31" fmla="*/ 3 h 39"/>
                  <a:gd name="T32" fmla="*/ 6 w 40"/>
                  <a:gd name="T33" fmla="*/ 2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5" name="Freeform 7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4 w 52"/>
                  <a:gd name="T1" fmla="*/ 7 h 50"/>
                  <a:gd name="T2" fmla="*/ 5 w 52"/>
                  <a:gd name="T3" fmla="*/ 7 h 50"/>
                  <a:gd name="T4" fmla="*/ 6 w 52"/>
                  <a:gd name="T5" fmla="*/ 6 h 50"/>
                  <a:gd name="T6" fmla="*/ 7 w 52"/>
                  <a:gd name="T7" fmla="*/ 5 h 50"/>
                  <a:gd name="T8" fmla="*/ 7 w 52"/>
                  <a:gd name="T9" fmla="*/ 4 h 50"/>
                  <a:gd name="T10" fmla="*/ 7 w 52"/>
                  <a:gd name="T11" fmla="*/ 2 h 50"/>
                  <a:gd name="T12" fmla="*/ 6 w 52"/>
                  <a:gd name="T13" fmla="*/ 1 h 50"/>
                  <a:gd name="T14" fmla="*/ 5 w 52"/>
                  <a:gd name="T15" fmla="*/ 1 h 50"/>
                  <a:gd name="T16" fmla="*/ 4 w 52"/>
                  <a:gd name="T17" fmla="*/ 0 h 50"/>
                  <a:gd name="T18" fmla="*/ 2 w 52"/>
                  <a:gd name="T19" fmla="*/ 1 h 50"/>
                  <a:gd name="T20" fmla="*/ 1 w 52"/>
                  <a:gd name="T21" fmla="*/ 1 h 50"/>
                  <a:gd name="T22" fmla="*/ 1 w 52"/>
                  <a:gd name="T23" fmla="*/ 2 h 50"/>
                  <a:gd name="T24" fmla="*/ 0 w 52"/>
                  <a:gd name="T25" fmla="*/ 4 h 50"/>
                  <a:gd name="T26" fmla="*/ 1 w 52"/>
                  <a:gd name="T27" fmla="*/ 5 h 50"/>
                  <a:gd name="T28" fmla="*/ 1 w 52"/>
                  <a:gd name="T29" fmla="*/ 6 h 50"/>
                  <a:gd name="T30" fmla="*/ 2 w 52"/>
                  <a:gd name="T31" fmla="*/ 7 h 50"/>
                  <a:gd name="T32" fmla="*/ 4 w 52"/>
                  <a:gd name="T33" fmla="*/ 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6" name="Freeform 7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7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8" name="Freeform 7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2 w 152"/>
                  <a:gd name="T1" fmla="*/ 15 h 123"/>
                  <a:gd name="T2" fmla="*/ 0 w 152"/>
                  <a:gd name="T3" fmla="*/ 12 h 123"/>
                  <a:gd name="T4" fmla="*/ 1 w 152"/>
                  <a:gd name="T5" fmla="*/ 11 h 123"/>
                  <a:gd name="T6" fmla="*/ 2 w 152"/>
                  <a:gd name="T7" fmla="*/ 9 h 123"/>
                  <a:gd name="T8" fmla="*/ 4 w 152"/>
                  <a:gd name="T9" fmla="*/ 6 h 123"/>
                  <a:gd name="T10" fmla="*/ 6 w 152"/>
                  <a:gd name="T11" fmla="*/ 3 h 123"/>
                  <a:gd name="T12" fmla="*/ 9 w 152"/>
                  <a:gd name="T13" fmla="*/ 1 h 123"/>
                  <a:gd name="T14" fmla="*/ 12 w 152"/>
                  <a:gd name="T15" fmla="*/ 0 h 123"/>
                  <a:gd name="T16" fmla="*/ 15 w 152"/>
                  <a:gd name="T17" fmla="*/ 0 h 123"/>
                  <a:gd name="T18" fmla="*/ 18 w 152"/>
                  <a:gd name="T19" fmla="*/ 4 h 123"/>
                  <a:gd name="T20" fmla="*/ 19 w 152"/>
                  <a:gd name="T21" fmla="*/ 6 h 123"/>
                  <a:gd name="T22" fmla="*/ 19 w 152"/>
                  <a:gd name="T23" fmla="*/ 8 h 123"/>
                  <a:gd name="T24" fmla="*/ 19 w 152"/>
                  <a:gd name="T25" fmla="*/ 9 h 123"/>
                  <a:gd name="T26" fmla="*/ 19 w 152"/>
                  <a:gd name="T27" fmla="*/ 11 h 123"/>
                  <a:gd name="T28" fmla="*/ 18 w 152"/>
                  <a:gd name="T29" fmla="*/ 12 h 123"/>
                  <a:gd name="T30" fmla="*/ 16 w 152"/>
                  <a:gd name="T31" fmla="*/ 13 h 123"/>
                  <a:gd name="T32" fmla="*/ 15 w 152"/>
                  <a:gd name="T33" fmla="*/ 14 h 123"/>
                  <a:gd name="T34" fmla="*/ 13 w 152"/>
                  <a:gd name="T35" fmla="*/ 14 h 123"/>
                  <a:gd name="T36" fmla="*/ 11 w 152"/>
                  <a:gd name="T37" fmla="*/ 15 h 123"/>
                  <a:gd name="T38" fmla="*/ 9 w 152"/>
                  <a:gd name="T39" fmla="*/ 15 h 123"/>
                  <a:gd name="T40" fmla="*/ 7 w 152"/>
                  <a:gd name="T41" fmla="*/ 15 h 123"/>
                  <a:gd name="T42" fmla="*/ 6 w 152"/>
                  <a:gd name="T43" fmla="*/ 15 h 123"/>
                  <a:gd name="T44" fmla="*/ 4 w 152"/>
                  <a:gd name="T45" fmla="*/ 15 h 123"/>
                  <a:gd name="T46" fmla="*/ 3 w 152"/>
                  <a:gd name="T47" fmla="*/ 15 h 123"/>
                  <a:gd name="T48" fmla="*/ 2 w 152"/>
                  <a:gd name="T49" fmla="*/ 15 h 123"/>
                  <a:gd name="T50" fmla="*/ 2 w 152"/>
                  <a:gd name="T51" fmla="*/ 1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9" name="Freeform 7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3 h 122"/>
                  <a:gd name="T2" fmla="*/ 1 w 153"/>
                  <a:gd name="T3" fmla="*/ 1 h 122"/>
                  <a:gd name="T4" fmla="*/ 1 w 153"/>
                  <a:gd name="T5" fmla="*/ 1 h 122"/>
                  <a:gd name="T6" fmla="*/ 2 w 153"/>
                  <a:gd name="T7" fmla="*/ 1 h 122"/>
                  <a:gd name="T8" fmla="*/ 3 w 153"/>
                  <a:gd name="T9" fmla="*/ 0 h 122"/>
                  <a:gd name="T10" fmla="*/ 5 w 153"/>
                  <a:gd name="T11" fmla="*/ 0 h 122"/>
                  <a:gd name="T12" fmla="*/ 6 w 153"/>
                  <a:gd name="T13" fmla="*/ 1 h 122"/>
                  <a:gd name="T14" fmla="*/ 8 w 153"/>
                  <a:gd name="T15" fmla="*/ 1 h 122"/>
                  <a:gd name="T16" fmla="*/ 10 w 153"/>
                  <a:gd name="T17" fmla="*/ 1 h 122"/>
                  <a:gd name="T18" fmla="*/ 12 w 153"/>
                  <a:gd name="T19" fmla="*/ 1 h 122"/>
                  <a:gd name="T20" fmla="*/ 14 w 153"/>
                  <a:gd name="T21" fmla="*/ 2 h 122"/>
                  <a:gd name="T22" fmla="*/ 15 w 153"/>
                  <a:gd name="T23" fmla="*/ 2 h 122"/>
                  <a:gd name="T24" fmla="*/ 17 w 153"/>
                  <a:gd name="T25" fmla="*/ 3 h 122"/>
                  <a:gd name="T26" fmla="*/ 18 w 153"/>
                  <a:gd name="T27" fmla="*/ 4 h 122"/>
                  <a:gd name="T28" fmla="*/ 19 w 153"/>
                  <a:gd name="T29" fmla="*/ 6 h 122"/>
                  <a:gd name="T30" fmla="*/ 19 w 153"/>
                  <a:gd name="T31" fmla="*/ 7 h 122"/>
                  <a:gd name="T32" fmla="*/ 18 w 153"/>
                  <a:gd name="T33" fmla="*/ 9 h 122"/>
                  <a:gd name="T34" fmla="*/ 17 w 153"/>
                  <a:gd name="T35" fmla="*/ 12 h 122"/>
                  <a:gd name="T36" fmla="*/ 14 w 153"/>
                  <a:gd name="T37" fmla="*/ 15 h 122"/>
                  <a:gd name="T38" fmla="*/ 11 w 153"/>
                  <a:gd name="T39" fmla="*/ 16 h 122"/>
                  <a:gd name="T40" fmla="*/ 8 w 153"/>
                  <a:gd name="T41" fmla="*/ 15 h 122"/>
                  <a:gd name="T42" fmla="*/ 6 w 153"/>
                  <a:gd name="T43" fmla="*/ 12 h 122"/>
                  <a:gd name="T44" fmla="*/ 3 w 153"/>
                  <a:gd name="T45" fmla="*/ 9 h 122"/>
                  <a:gd name="T46" fmla="*/ 1 w 153"/>
                  <a:gd name="T47" fmla="*/ 6 h 122"/>
                  <a:gd name="T48" fmla="*/ 0 w 153"/>
                  <a:gd name="T49" fmla="*/ 4 h 122"/>
                  <a:gd name="T50" fmla="*/ 0 w 153"/>
                  <a:gd name="T51" fmla="*/ 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" name="Freeform 7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5 w 112"/>
                  <a:gd name="T1" fmla="*/ 0 h 156"/>
                  <a:gd name="T2" fmla="*/ 8 w 112"/>
                  <a:gd name="T3" fmla="*/ 0 h 156"/>
                  <a:gd name="T4" fmla="*/ 9 w 112"/>
                  <a:gd name="T5" fmla="*/ 1 h 156"/>
                  <a:gd name="T6" fmla="*/ 10 w 112"/>
                  <a:gd name="T7" fmla="*/ 3 h 156"/>
                  <a:gd name="T8" fmla="*/ 11 w 112"/>
                  <a:gd name="T9" fmla="*/ 7 h 156"/>
                  <a:gd name="T10" fmla="*/ 13 w 112"/>
                  <a:gd name="T11" fmla="*/ 10 h 156"/>
                  <a:gd name="T12" fmla="*/ 13 w 112"/>
                  <a:gd name="T13" fmla="*/ 14 h 156"/>
                  <a:gd name="T14" fmla="*/ 13 w 112"/>
                  <a:gd name="T15" fmla="*/ 17 h 156"/>
                  <a:gd name="T16" fmla="*/ 11 w 112"/>
                  <a:gd name="T17" fmla="*/ 19 h 156"/>
                  <a:gd name="T18" fmla="*/ 7 w 112"/>
                  <a:gd name="T19" fmla="*/ 20 h 156"/>
                  <a:gd name="T20" fmla="*/ 2 w 112"/>
                  <a:gd name="T21" fmla="*/ 19 h 156"/>
                  <a:gd name="T22" fmla="*/ 0 w 112"/>
                  <a:gd name="T23" fmla="*/ 17 h 156"/>
                  <a:gd name="T24" fmla="*/ 0 w 112"/>
                  <a:gd name="T25" fmla="*/ 14 h 156"/>
                  <a:gd name="T26" fmla="*/ 0 w 112"/>
                  <a:gd name="T27" fmla="*/ 10 h 156"/>
                  <a:gd name="T28" fmla="*/ 1 w 112"/>
                  <a:gd name="T29" fmla="*/ 7 h 156"/>
                  <a:gd name="T30" fmla="*/ 3 w 112"/>
                  <a:gd name="T31" fmla="*/ 3 h 156"/>
                  <a:gd name="T32" fmla="*/ 4 w 112"/>
                  <a:gd name="T33" fmla="*/ 1 h 156"/>
                  <a:gd name="T34" fmla="*/ 5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" name="Freeform 7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7 w 151"/>
                  <a:gd name="T1" fmla="*/ 1 h 123"/>
                  <a:gd name="T2" fmla="*/ 18 w 151"/>
                  <a:gd name="T3" fmla="*/ 3 h 123"/>
                  <a:gd name="T4" fmla="*/ 18 w 151"/>
                  <a:gd name="T5" fmla="*/ 4 h 123"/>
                  <a:gd name="T6" fmla="*/ 17 w 151"/>
                  <a:gd name="T7" fmla="*/ 6 h 123"/>
                  <a:gd name="T8" fmla="*/ 15 w 151"/>
                  <a:gd name="T9" fmla="*/ 9 h 123"/>
                  <a:gd name="T10" fmla="*/ 12 w 151"/>
                  <a:gd name="T11" fmla="*/ 12 h 123"/>
                  <a:gd name="T12" fmla="*/ 10 w 151"/>
                  <a:gd name="T13" fmla="*/ 15 h 123"/>
                  <a:gd name="T14" fmla="*/ 7 w 151"/>
                  <a:gd name="T15" fmla="*/ 16 h 123"/>
                  <a:gd name="T16" fmla="*/ 4 w 151"/>
                  <a:gd name="T17" fmla="*/ 15 h 123"/>
                  <a:gd name="T18" fmla="*/ 1 w 151"/>
                  <a:gd name="T19" fmla="*/ 12 h 123"/>
                  <a:gd name="T20" fmla="*/ 0 w 151"/>
                  <a:gd name="T21" fmla="*/ 9 h 123"/>
                  <a:gd name="T22" fmla="*/ 0 w 151"/>
                  <a:gd name="T23" fmla="*/ 8 h 123"/>
                  <a:gd name="T24" fmla="*/ 0 w 151"/>
                  <a:gd name="T25" fmla="*/ 6 h 123"/>
                  <a:gd name="T26" fmla="*/ 0 w 151"/>
                  <a:gd name="T27" fmla="*/ 4 h 123"/>
                  <a:gd name="T28" fmla="*/ 1 w 151"/>
                  <a:gd name="T29" fmla="*/ 3 h 123"/>
                  <a:gd name="T30" fmla="*/ 3 w 151"/>
                  <a:gd name="T31" fmla="*/ 2 h 123"/>
                  <a:gd name="T32" fmla="*/ 4 w 151"/>
                  <a:gd name="T33" fmla="*/ 2 h 123"/>
                  <a:gd name="T34" fmla="*/ 6 w 151"/>
                  <a:gd name="T35" fmla="*/ 1 h 123"/>
                  <a:gd name="T36" fmla="*/ 8 w 151"/>
                  <a:gd name="T37" fmla="*/ 1 h 123"/>
                  <a:gd name="T38" fmla="*/ 10 w 151"/>
                  <a:gd name="T39" fmla="*/ 1 h 123"/>
                  <a:gd name="T40" fmla="*/ 12 w 151"/>
                  <a:gd name="T41" fmla="*/ 1 h 123"/>
                  <a:gd name="T42" fmla="*/ 13 w 151"/>
                  <a:gd name="T43" fmla="*/ 0 h 123"/>
                  <a:gd name="T44" fmla="*/ 15 w 151"/>
                  <a:gd name="T45" fmla="*/ 0 h 123"/>
                  <a:gd name="T46" fmla="*/ 16 w 151"/>
                  <a:gd name="T47" fmla="*/ 1 h 123"/>
                  <a:gd name="T48" fmla="*/ 17 w 151"/>
                  <a:gd name="T49" fmla="*/ 1 h 123"/>
                  <a:gd name="T50" fmla="*/ 17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" name="Freeform 8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9 w 152"/>
                  <a:gd name="T1" fmla="*/ 13 h 123"/>
                  <a:gd name="T2" fmla="*/ 18 w 152"/>
                  <a:gd name="T3" fmla="*/ 16 h 123"/>
                  <a:gd name="T4" fmla="*/ 18 w 152"/>
                  <a:gd name="T5" fmla="*/ 16 h 123"/>
                  <a:gd name="T6" fmla="*/ 17 w 152"/>
                  <a:gd name="T7" fmla="*/ 16 h 123"/>
                  <a:gd name="T8" fmla="*/ 16 w 152"/>
                  <a:gd name="T9" fmla="*/ 16 h 123"/>
                  <a:gd name="T10" fmla="*/ 14 w 152"/>
                  <a:gd name="T11" fmla="*/ 16 h 123"/>
                  <a:gd name="T12" fmla="*/ 13 w 152"/>
                  <a:gd name="T13" fmla="*/ 16 h 123"/>
                  <a:gd name="T14" fmla="*/ 11 w 152"/>
                  <a:gd name="T15" fmla="*/ 16 h 123"/>
                  <a:gd name="T16" fmla="*/ 9 w 152"/>
                  <a:gd name="T17" fmla="*/ 15 h 123"/>
                  <a:gd name="T18" fmla="*/ 7 w 152"/>
                  <a:gd name="T19" fmla="*/ 15 h 123"/>
                  <a:gd name="T20" fmla="*/ 5 w 152"/>
                  <a:gd name="T21" fmla="*/ 14 h 123"/>
                  <a:gd name="T22" fmla="*/ 4 w 152"/>
                  <a:gd name="T23" fmla="*/ 14 h 123"/>
                  <a:gd name="T24" fmla="*/ 2 w 152"/>
                  <a:gd name="T25" fmla="*/ 13 h 123"/>
                  <a:gd name="T26" fmla="*/ 1 w 152"/>
                  <a:gd name="T27" fmla="*/ 12 h 123"/>
                  <a:gd name="T28" fmla="*/ 1 w 152"/>
                  <a:gd name="T29" fmla="*/ 10 h 123"/>
                  <a:gd name="T30" fmla="*/ 0 w 152"/>
                  <a:gd name="T31" fmla="*/ 9 h 123"/>
                  <a:gd name="T32" fmla="*/ 1 w 152"/>
                  <a:gd name="T33" fmla="*/ 7 h 123"/>
                  <a:gd name="T34" fmla="*/ 2 w 152"/>
                  <a:gd name="T35" fmla="*/ 5 h 123"/>
                  <a:gd name="T36" fmla="*/ 5 w 152"/>
                  <a:gd name="T37" fmla="*/ 1 h 123"/>
                  <a:gd name="T38" fmla="*/ 8 w 152"/>
                  <a:gd name="T39" fmla="*/ 0 h 123"/>
                  <a:gd name="T40" fmla="*/ 11 w 152"/>
                  <a:gd name="T41" fmla="*/ 1 h 123"/>
                  <a:gd name="T42" fmla="*/ 13 w 152"/>
                  <a:gd name="T43" fmla="*/ 4 h 123"/>
                  <a:gd name="T44" fmla="*/ 16 w 152"/>
                  <a:gd name="T45" fmla="*/ 7 h 123"/>
                  <a:gd name="T46" fmla="*/ 18 w 152"/>
                  <a:gd name="T47" fmla="*/ 10 h 123"/>
                  <a:gd name="T48" fmla="*/ 19 w 152"/>
                  <a:gd name="T49" fmla="*/ 12 h 123"/>
                  <a:gd name="T50" fmla="*/ 19 w 152"/>
                  <a:gd name="T51" fmla="*/ 13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" name="Freeform 8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9 h 148"/>
                  <a:gd name="T2" fmla="*/ 0 w 136"/>
                  <a:gd name="T3" fmla="*/ 6 h 148"/>
                  <a:gd name="T4" fmla="*/ 1 w 136"/>
                  <a:gd name="T5" fmla="*/ 5 h 148"/>
                  <a:gd name="T6" fmla="*/ 2 w 136"/>
                  <a:gd name="T7" fmla="*/ 4 h 148"/>
                  <a:gd name="T8" fmla="*/ 3 w 136"/>
                  <a:gd name="T9" fmla="*/ 4 h 148"/>
                  <a:gd name="T10" fmla="*/ 5 w 136"/>
                  <a:gd name="T11" fmla="*/ 4 h 148"/>
                  <a:gd name="T12" fmla="*/ 6 w 136"/>
                  <a:gd name="T13" fmla="*/ 2 h 148"/>
                  <a:gd name="T14" fmla="*/ 8 w 136"/>
                  <a:gd name="T15" fmla="*/ 1 h 148"/>
                  <a:gd name="T16" fmla="*/ 10 w 136"/>
                  <a:gd name="T17" fmla="*/ 1 h 148"/>
                  <a:gd name="T18" fmla="*/ 12 w 136"/>
                  <a:gd name="T19" fmla="*/ 2 h 148"/>
                  <a:gd name="T20" fmla="*/ 13 w 136"/>
                  <a:gd name="T21" fmla="*/ 3 h 148"/>
                  <a:gd name="T22" fmla="*/ 14 w 136"/>
                  <a:gd name="T23" fmla="*/ 3 h 148"/>
                  <a:gd name="T24" fmla="*/ 16 w 136"/>
                  <a:gd name="T25" fmla="*/ 4 h 148"/>
                  <a:gd name="T26" fmla="*/ 17 w 136"/>
                  <a:gd name="T27" fmla="*/ 4 h 148"/>
                  <a:gd name="T28" fmla="*/ 17 w 136"/>
                  <a:gd name="T29" fmla="*/ 6 h 148"/>
                  <a:gd name="T30" fmla="*/ 17 w 136"/>
                  <a:gd name="T31" fmla="*/ 9 h 148"/>
                  <a:gd name="T32" fmla="*/ 17 w 136"/>
                  <a:gd name="T33" fmla="*/ 10 h 148"/>
                  <a:gd name="T34" fmla="*/ 17 w 136"/>
                  <a:gd name="T35" fmla="*/ 13 h 148"/>
                  <a:gd name="T36" fmla="*/ 17 w 136"/>
                  <a:gd name="T37" fmla="*/ 15 h 148"/>
                  <a:gd name="T38" fmla="*/ 16 w 136"/>
                  <a:gd name="T39" fmla="*/ 16 h 148"/>
                  <a:gd name="T40" fmla="*/ 14 w 136"/>
                  <a:gd name="T41" fmla="*/ 16 h 148"/>
                  <a:gd name="T42" fmla="*/ 13 w 136"/>
                  <a:gd name="T43" fmla="*/ 16 h 148"/>
                  <a:gd name="T44" fmla="*/ 12 w 136"/>
                  <a:gd name="T45" fmla="*/ 17 h 148"/>
                  <a:gd name="T46" fmla="*/ 10 w 136"/>
                  <a:gd name="T47" fmla="*/ 19 h 148"/>
                  <a:gd name="T48" fmla="*/ 8 w 136"/>
                  <a:gd name="T49" fmla="*/ 19 h 148"/>
                  <a:gd name="T50" fmla="*/ 6 w 136"/>
                  <a:gd name="T51" fmla="*/ 17 h 148"/>
                  <a:gd name="T52" fmla="*/ 5 w 136"/>
                  <a:gd name="T53" fmla="*/ 16 h 148"/>
                  <a:gd name="T54" fmla="*/ 4 w 136"/>
                  <a:gd name="T55" fmla="*/ 16 h 148"/>
                  <a:gd name="T56" fmla="*/ 2 w 136"/>
                  <a:gd name="T57" fmla="*/ 16 h 148"/>
                  <a:gd name="T58" fmla="*/ 1 w 136"/>
                  <a:gd name="T59" fmla="*/ 15 h 148"/>
                  <a:gd name="T60" fmla="*/ 1 w 136"/>
                  <a:gd name="T61" fmla="*/ 13 h 148"/>
                  <a:gd name="T62" fmla="*/ 1 w 136"/>
                  <a:gd name="T63" fmla="*/ 1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4" name="Freeform 8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3 w 39"/>
                  <a:gd name="T1" fmla="*/ 6 h 40"/>
                  <a:gd name="T2" fmla="*/ 4 w 39"/>
                  <a:gd name="T3" fmla="*/ 6 h 40"/>
                  <a:gd name="T4" fmla="*/ 5 w 39"/>
                  <a:gd name="T5" fmla="*/ 5 h 40"/>
                  <a:gd name="T6" fmla="*/ 5 w 39"/>
                  <a:gd name="T7" fmla="*/ 4 h 40"/>
                  <a:gd name="T8" fmla="*/ 5 w 39"/>
                  <a:gd name="T9" fmla="*/ 3 h 40"/>
                  <a:gd name="T10" fmla="*/ 5 w 39"/>
                  <a:gd name="T11" fmla="*/ 2 h 40"/>
                  <a:gd name="T12" fmla="*/ 5 w 39"/>
                  <a:gd name="T13" fmla="*/ 1 h 40"/>
                  <a:gd name="T14" fmla="*/ 4 w 39"/>
                  <a:gd name="T15" fmla="*/ 1 h 40"/>
                  <a:gd name="T16" fmla="*/ 3 w 39"/>
                  <a:gd name="T17" fmla="*/ 0 h 40"/>
                  <a:gd name="T18" fmla="*/ 2 w 39"/>
                  <a:gd name="T19" fmla="*/ 1 h 40"/>
                  <a:gd name="T20" fmla="*/ 1 w 39"/>
                  <a:gd name="T21" fmla="*/ 1 h 40"/>
                  <a:gd name="T22" fmla="*/ 1 w 39"/>
                  <a:gd name="T23" fmla="*/ 2 h 40"/>
                  <a:gd name="T24" fmla="*/ 0 w 39"/>
                  <a:gd name="T25" fmla="*/ 3 h 40"/>
                  <a:gd name="T26" fmla="*/ 1 w 39"/>
                  <a:gd name="T27" fmla="*/ 4 h 40"/>
                  <a:gd name="T28" fmla="*/ 1 w 39"/>
                  <a:gd name="T29" fmla="*/ 5 h 40"/>
                  <a:gd name="T30" fmla="*/ 2 w 39"/>
                  <a:gd name="T31" fmla="*/ 6 h 40"/>
                  <a:gd name="T32" fmla="*/ 3 w 39"/>
                  <a:gd name="T33" fmla="*/ 6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5" name="Freeform 8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9 h 147"/>
                  <a:gd name="T2" fmla="*/ 0 w 136"/>
                  <a:gd name="T3" fmla="*/ 6 h 147"/>
                  <a:gd name="T4" fmla="*/ 1 w 136"/>
                  <a:gd name="T5" fmla="*/ 5 h 147"/>
                  <a:gd name="T6" fmla="*/ 2 w 136"/>
                  <a:gd name="T7" fmla="*/ 4 h 147"/>
                  <a:gd name="T8" fmla="*/ 4 w 136"/>
                  <a:gd name="T9" fmla="*/ 3 h 147"/>
                  <a:gd name="T10" fmla="*/ 5 w 136"/>
                  <a:gd name="T11" fmla="*/ 4 h 147"/>
                  <a:gd name="T12" fmla="*/ 6 w 136"/>
                  <a:gd name="T13" fmla="*/ 2 h 147"/>
                  <a:gd name="T14" fmla="*/ 8 w 136"/>
                  <a:gd name="T15" fmla="*/ 1 h 147"/>
                  <a:gd name="T16" fmla="*/ 10 w 136"/>
                  <a:gd name="T17" fmla="*/ 1 h 147"/>
                  <a:gd name="T18" fmla="*/ 12 w 136"/>
                  <a:gd name="T19" fmla="*/ 2 h 147"/>
                  <a:gd name="T20" fmla="*/ 13 w 136"/>
                  <a:gd name="T21" fmla="*/ 3 h 147"/>
                  <a:gd name="T22" fmla="*/ 14 w 136"/>
                  <a:gd name="T23" fmla="*/ 3 h 147"/>
                  <a:gd name="T24" fmla="*/ 16 w 136"/>
                  <a:gd name="T25" fmla="*/ 4 h 147"/>
                  <a:gd name="T26" fmla="*/ 17 w 136"/>
                  <a:gd name="T27" fmla="*/ 4 h 147"/>
                  <a:gd name="T28" fmla="*/ 17 w 136"/>
                  <a:gd name="T29" fmla="*/ 6 h 147"/>
                  <a:gd name="T30" fmla="*/ 17 w 136"/>
                  <a:gd name="T31" fmla="*/ 9 h 147"/>
                  <a:gd name="T32" fmla="*/ 17 w 136"/>
                  <a:gd name="T33" fmla="*/ 10 h 147"/>
                  <a:gd name="T34" fmla="*/ 17 w 136"/>
                  <a:gd name="T35" fmla="*/ 13 h 147"/>
                  <a:gd name="T36" fmla="*/ 17 w 136"/>
                  <a:gd name="T37" fmla="*/ 15 h 147"/>
                  <a:gd name="T38" fmla="*/ 16 w 136"/>
                  <a:gd name="T39" fmla="*/ 16 h 147"/>
                  <a:gd name="T40" fmla="*/ 14 w 136"/>
                  <a:gd name="T41" fmla="*/ 16 h 147"/>
                  <a:gd name="T42" fmla="*/ 13 w 136"/>
                  <a:gd name="T43" fmla="*/ 16 h 147"/>
                  <a:gd name="T44" fmla="*/ 12 w 136"/>
                  <a:gd name="T45" fmla="*/ 17 h 147"/>
                  <a:gd name="T46" fmla="*/ 10 w 136"/>
                  <a:gd name="T47" fmla="*/ 19 h 147"/>
                  <a:gd name="T48" fmla="*/ 8 w 136"/>
                  <a:gd name="T49" fmla="*/ 19 h 147"/>
                  <a:gd name="T50" fmla="*/ 6 w 136"/>
                  <a:gd name="T51" fmla="*/ 17 h 147"/>
                  <a:gd name="T52" fmla="*/ 5 w 136"/>
                  <a:gd name="T53" fmla="*/ 16 h 147"/>
                  <a:gd name="T54" fmla="*/ 4 w 136"/>
                  <a:gd name="T55" fmla="*/ 16 h 147"/>
                  <a:gd name="T56" fmla="*/ 2 w 136"/>
                  <a:gd name="T57" fmla="*/ 16 h 147"/>
                  <a:gd name="T58" fmla="*/ 1 w 136"/>
                  <a:gd name="T59" fmla="*/ 15 h 147"/>
                  <a:gd name="T60" fmla="*/ 1 w 136"/>
                  <a:gd name="T61" fmla="*/ 13 h 147"/>
                  <a:gd name="T62" fmla="*/ 1 w 136"/>
                  <a:gd name="T63" fmla="*/ 1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6" name="Freeform 8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3 w 39"/>
                  <a:gd name="T1" fmla="*/ 5 h 39"/>
                  <a:gd name="T2" fmla="*/ 4 w 39"/>
                  <a:gd name="T3" fmla="*/ 5 h 39"/>
                  <a:gd name="T4" fmla="*/ 5 w 39"/>
                  <a:gd name="T5" fmla="*/ 5 h 39"/>
                  <a:gd name="T6" fmla="*/ 5 w 39"/>
                  <a:gd name="T7" fmla="*/ 4 h 39"/>
                  <a:gd name="T8" fmla="*/ 5 w 39"/>
                  <a:gd name="T9" fmla="*/ 3 h 39"/>
                  <a:gd name="T10" fmla="*/ 5 w 39"/>
                  <a:gd name="T11" fmla="*/ 2 h 39"/>
                  <a:gd name="T12" fmla="*/ 5 w 39"/>
                  <a:gd name="T13" fmla="*/ 1 h 39"/>
                  <a:gd name="T14" fmla="*/ 4 w 39"/>
                  <a:gd name="T15" fmla="*/ 1 h 39"/>
                  <a:gd name="T16" fmla="*/ 3 w 39"/>
                  <a:gd name="T17" fmla="*/ 0 h 39"/>
                  <a:gd name="T18" fmla="*/ 2 w 39"/>
                  <a:gd name="T19" fmla="*/ 1 h 39"/>
                  <a:gd name="T20" fmla="*/ 1 w 39"/>
                  <a:gd name="T21" fmla="*/ 1 h 39"/>
                  <a:gd name="T22" fmla="*/ 1 w 39"/>
                  <a:gd name="T23" fmla="*/ 2 h 39"/>
                  <a:gd name="T24" fmla="*/ 0 w 39"/>
                  <a:gd name="T25" fmla="*/ 3 h 39"/>
                  <a:gd name="T26" fmla="*/ 1 w 39"/>
                  <a:gd name="T27" fmla="*/ 4 h 39"/>
                  <a:gd name="T28" fmla="*/ 1 w 39"/>
                  <a:gd name="T29" fmla="*/ 5 h 39"/>
                  <a:gd name="T30" fmla="*/ 2 w 39"/>
                  <a:gd name="T31" fmla="*/ 5 h 39"/>
                  <a:gd name="T32" fmla="*/ 3 w 39"/>
                  <a:gd name="T33" fmla="*/ 5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7" name="Freeform 8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8" name="Freeform 8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9" name="Freeform 8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0" name="Freeform 8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1" name="Freeform 8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2" name="Freeform 9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3" name="Freeform 9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4" name="Freeform 9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5" name="Freeform 9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6" name="Freeform 9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7" name="Freeform 9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8" name="Freeform 9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9" name="Freeform 9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0" name="Freeform 9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1" name="Freeform 9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8 w 58"/>
                  <a:gd name="T1" fmla="*/ 3 h 60"/>
                  <a:gd name="T2" fmla="*/ 8 w 58"/>
                  <a:gd name="T3" fmla="*/ 3 h 60"/>
                  <a:gd name="T4" fmla="*/ 8 w 58"/>
                  <a:gd name="T5" fmla="*/ 2 h 60"/>
                  <a:gd name="T6" fmla="*/ 7 w 58"/>
                  <a:gd name="T7" fmla="*/ 1 h 60"/>
                  <a:gd name="T8" fmla="*/ 7 w 58"/>
                  <a:gd name="T9" fmla="*/ 1 h 60"/>
                  <a:gd name="T10" fmla="*/ 6 w 58"/>
                  <a:gd name="T11" fmla="*/ 0 h 60"/>
                  <a:gd name="T12" fmla="*/ 6 w 58"/>
                  <a:gd name="T13" fmla="*/ 0 h 60"/>
                  <a:gd name="T14" fmla="*/ 5 w 58"/>
                  <a:gd name="T15" fmla="*/ 0 h 60"/>
                  <a:gd name="T16" fmla="*/ 4 w 58"/>
                  <a:gd name="T17" fmla="*/ 0 h 60"/>
                  <a:gd name="T18" fmla="*/ 3 w 58"/>
                  <a:gd name="T19" fmla="*/ 0 h 60"/>
                  <a:gd name="T20" fmla="*/ 1 w 58"/>
                  <a:gd name="T21" fmla="*/ 1 h 60"/>
                  <a:gd name="T22" fmla="*/ 1 w 58"/>
                  <a:gd name="T23" fmla="*/ 2 h 60"/>
                  <a:gd name="T24" fmla="*/ 0 w 58"/>
                  <a:gd name="T25" fmla="*/ 3 h 60"/>
                  <a:gd name="T26" fmla="*/ 0 w 58"/>
                  <a:gd name="T27" fmla="*/ 4 h 60"/>
                  <a:gd name="T28" fmla="*/ 1 w 58"/>
                  <a:gd name="T29" fmla="*/ 5 h 60"/>
                  <a:gd name="T30" fmla="*/ 1 w 58"/>
                  <a:gd name="T31" fmla="*/ 5 h 60"/>
                  <a:gd name="T32" fmla="*/ 1 w 58"/>
                  <a:gd name="T33" fmla="*/ 6 h 60"/>
                  <a:gd name="T34" fmla="*/ 2 w 58"/>
                  <a:gd name="T35" fmla="*/ 6 h 60"/>
                  <a:gd name="T36" fmla="*/ 3 w 58"/>
                  <a:gd name="T37" fmla="*/ 7 h 60"/>
                  <a:gd name="T38" fmla="*/ 3 w 58"/>
                  <a:gd name="T39" fmla="*/ 7 h 60"/>
                  <a:gd name="T40" fmla="*/ 4 w 58"/>
                  <a:gd name="T41" fmla="*/ 7 h 60"/>
                  <a:gd name="T42" fmla="*/ 5 w 58"/>
                  <a:gd name="T43" fmla="*/ 7 h 60"/>
                  <a:gd name="T44" fmla="*/ 6 w 58"/>
                  <a:gd name="T45" fmla="*/ 7 h 60"/>
                  <a:gd name="T46" fmla="*/ 6 w 58"/>
                  <a:gd name="T47" fmla="*/ 6 h 60"/>
                  <a:gd name="T48" fmla="*/ 7 w 58"/>
                  <a:gd name="T49" fmla="*/ 6 h 60"/>
                  <a:gd name="T50" fmla="*/ 7 w 58"/>
                  <a:gd name="T51" fmla="*/ 5 h 60"/>
                  <a:gd name="T52" fmla="*/ 8 w 58"/>
                  <a:gd name="T53" fmla="*/ 5 h 60"/>
                  <a:gd name="T54" fmla="*/ 8 w 58"/>
                  <a:gd name="T55" fmla="*/ 4 h 60"/>
                  <a:gd name="T56" fmla="*/ 8 w 58"/>
                  <a:gd name="T57" fmla="*/ 3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" name="Freeform 10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2 w 28"/>
                  <a:gd name="T1" fmla="*/ 4 h 30"/>
                  <a:gd name="T2" fmla="*/ 2 w 28"/>
                  <a:gd name="T3" fmla="*/ 4 h 30"/>
                  <a:gd name="T4" fmla="*/ 2 w 28"/>
                  <a:gd name="T5" fmla="*/ 4 h 30"/>
                  <a:gd name="T6" fmla="*/ 1 w 28"/>
                  <a:gd name="T7" fmla="*/ 4 h 30"/>
                  <a:gd name="T8" fmla="*/ 1 w 28"/>
                  <a:gd name="T9" fmla="*/ 4 h 30"/>
                  <a:gd name="T10" fmla="*/ 1 w 28"/>
                  <a:gd name="T11" fmla="*/ 3 h 30"/>
                  <a:gd name="T12" fmla="*/ 1 w 28"/>
                  <a:gd name="T13" fmla="*/ 3 h 30"/>
                  <a:gd name="T14" fmla="*/ 0 w 28"/>
                  <a:gd name="T15" fmla="*/ 3 h 30"/>
                  <a:gd name="T16" fmla="*/ 0 w 28"/>
                  <a:gd name="T17" fmla="*/ 2 h 30"/>
                  <a:gd name="T18" fmla="*/ 0 w 28"/>
                  <a:gd name="T19" fmla="*/ 2 h 30"/>
                  <a:gd name="T20" fmla="*/ 1 w 28"/>
                  <a:gd name="T21" fmla="*/ 2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2 w 28"/>
                  <a:gd name="T29" fmla="*/ 1 h 30"/>
                  <a:gd name="T30" fmla="*/ 2 w 28"/>
                  <a:gd name="T31" fmla="*/ 0 h 30"/>
                  <a:gd name="T32" fmla="*/ 2 w 28"/>
                  <a:gd name="T33" fmla="*/ 0 h 30"/>
                  <a:gd name="T34" fmla="*/ 3 w 28"/>
                  <a:gd name="T35" fmla="*/ 0 h 30"/>
                  <a:gd name="T36" fmla="*/ 3 w 28"/>
                  <a:gd name="T37" fmla="*/ 1 h 30"/>
                  <a:gd name="T38" fmla="*/ 3 w 28"/>
                  <a:gd name="T39" fmla="*/ 1 h 30"/>
                  <a:gd name="T40" fmla="*/ 4 w 28"/>
                  <a:gd name="T41" fmla="*/ 1 h 30"/>
                  <a:gd name="T42" fmla="*/ 4 w 28"/>
                  <a:gd name="T43" fmla="*/ 1 h 30"/>
                  <a:gd name="T44" fmla="*/ 4 w 28"/>
                  <a:gd name="T45" fmla="*/ 2 h 30"/>
                  <a:gd name="T46" fmla="*/ 4 w 28"/>
                  <a:gd name="T47" fmla="*/ 2 h 30"/>
                  <a:gd name="T48" fmla="*/ 4 w 28"/>
                  <a:gd name="T49" fmla="*/ 2 h 30"/>
                  <a:gd name="T50" fmla="*/ 4 w 28"/>
                  <a:gd name="T51" fmla="*/ 3 h 30"/>
                  <a:gd name="T52" fmla="*/ 4 w 28"/>
                  <a:gd name="T53" fmla="*/ 4 h 30"/>
                  <a:gd name="T54" fmla="*/ 3 w 28"/>
                  <a:gd name="T55" fmla="*/ 4 h 30"/>
                  <a:gd name="T56" fmla="*/ 2 w 28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3" name="Freeform 10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7 w 60"/>
                  <a:gd name="T1" fmla="*/ 4 h 60"/>
                  <a:gd name="T2" fmla="*/ 7 w 60"/>
                  <a:gd name="T3" fmla="*/ 3 h 60"/>
                  <a:gd name="T4" fmla="*/ 7 w 60"/>
                  <a:gd name="T5" fmla="*/ 3 h 60"/>
                  <a:gd name="T6" fmla="*/ 6 w 60"/>
                  <a:gd name="T7" fmla="*/ 2 h 60"/>
                  <a:gd name="T8" fmla="*/ 6 w 60"/>
                  <a:gd name="T9" fmla="*/ 1 h 60"/>
                  <a:gd name="T10" fmla="*/ 5 w 60"/>
                  <a:gd name="T11" fmla="*/ 1 h 60"/>
                  <a:gd name="T12" fmla="*/ 5 w 60"/>
                  <a:gd name="T13" fmla="*/ 1 h 60"/>
                  <a:gd name="T14" fmla="*/ 4 w 60"/>
                  <a:gd name="T15" fmla="*/ 1 h 60"/>
                  <a:gd name="T16" fmla="*/ 3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0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0 w 60"/>
                  <a:gd name="T29" fmla="*/ 6 h 60"/>
                  <a:gd name="T30" fmla="*/ 0 w 60"/>
                  <a:gd name="T31" fmla="*/ 6 h 60"/>
                  <a:gd name="T32" fmla="*/ 1 w 60"/>
                  <a:gd name="T33" fmla="*/ 7 h 60"/>
                  <a:gd name="T34" fmla="*/ 1 w 60"/>
                  <a:gd name="T35" fmla="*/ 7 h 60"/>
                  <a:gd name="T36" fmla="*/ 2 w 60"/>
                  <a:gd name="T37" fmla="*/ 8 h 60"/>
                  <a:gd name="T38" fmla="*/ 3 w 60"/>
                  <a:gd name="T39" fmla="*/ 8 h 60"/>
                  <a:gd name="T40" fmla="*/ 3 w 60"/>
                  <a:gd name="T41" fmla="*/ 8 h 60"/>
                  <a:gd name="T42" fmla="*/ 4 w 60"/>
                  <a:gd name="T43" fmla="*/ 8 h 60"/>
                  <a:gd name="T44" fmla="*/ 5 w 60"/>
                  <a:gd name="T45" fmla="*/ 8 h 60"/>
                  <a:gd name="T46" fmla="*/ 5 w 60"/>
                  <a:gd name="T47" fmla="*/ 7 h 60"/>
                  <a:gd name="T48" fmla="*/ 6 w 60"/>
                  <a:gd name="T49" fmla="*/ 7 h 60"/>
                  <a:gd name="T50" fmla="*/ 6 w 60"/>
                  <a:gd name="T51" fmla="*/ 6 h 60"/>
                  <a:gd name="T52" fmla="*/ 7 w 60"/>
                  <a:gd name="T53" fmla="*/ 6 h 60"/>
                  <a:gd name="T54" fmla="*/ 7 w 60"/>
                  <a:gd name="T55" fmla="*/ 5 h 60"/>
                  <a:gd name="T56" fmla="*/ 7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4" name="Freeform 10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5" name="Freeform 10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1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6" name="Freeform 10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7" name="Freeform 10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8 w 60"/>
                  <a:gd name="T1" fmla="*/ 4 h 57"/>
                  <a:gd name="T2" fmla="*/ 8 w 60"/>
                  <a:gd name="T3" fmla="*/ 3 h 57"/>
                  <a:gd name="T4" fmla="*/ 8 w 60"/>
                  <a:gd name="T5" fmla="*/ 3 h 57"/>
                  <a:gd name="T6" fmla="*/ 7 w 60"/>
                  <a:gd name="T7" fmla="*/ 2 h 57"/>
                  <a:gd name="T8" fmla="*/ 7 w 60"/>
                  <a:gd name="T9" fmla="*/ 1 h 57"/>
                  <a:gd name="T10" fmla="*/ 6 w 60"/>
                  <a:gd name="T11" fmla="*/ 1 h 57"/>
                  <a:gd name="T12" fmla="*/ 6 w 60"/>
                  <a:gd name="T13" fmla="*/ 1 h 57"/>
                  <a:gd name="T14" fmla="*/ 5 w 60"/>
                  <a:gd name="T15" fmla="*/ 0 h 57"/>
                  <a:gd name="T16" fmla="*/ 4 w 60"/>
                  <a:gd name="T17" fmla="*/ 0 h 57"/>
                  <a:gd name="T18" fmla="*/ 3 w 60"/>
                  <a:gd name="T19" fmla="*/ 1 h 57"/>
                  <a:gd name="T20" fmla="*/ 2 w 60"/>
                  <a:gd name="T21" fmla="*/ 1 h 57"/>
                  <a:gd name="T22" fmla="*/ 1 w 60"/>
                  <a:gd name="T23" fmla="*/ 3 h 57"/>
                  <a:gd name="T24" fmla="*/ 0 w 60"/>
                  <a:gd name="T25" fmla="*/ 4 h 57"/>
                  <a:gd name="T26" fmla="*/ 1 w 60"/>
                  <a:gd name="T27" fmla="*/ 5 h 57"/>
                  <a:gd name="T28" fmla="*/ 1 w 60"/>
                  <a:gd name="T29" fmla="*/ 5 h 57"/>
                  <a:gd name="T30" fmla="*/ 1 w 60"/>
                  <a:gd name="T31" fmla="*/ 6 h 57"/>
                  <a:gd name="T32" fmla="*/ 1 w 60"/>
                  <a:gd name="T33" fmla="*/ 7 h 57"/>
                  <a:gd name="T34" fmla="*/ 2 w 60"/>
                  <a:gd name="T35" fmla="*/ 7 h 57"/>
                  <a:gd name="T36" fmla="*/ 3 w 60"/>
                  <a:gd name="T37" fmla="*/ 7 h 57"/>
                  <a:gd name="T38" fmla="*/ 3 w 60"/>
                  <a:gd name="T39" fmla="*/ 8 h 57"/>
                  <a:gd name="T40" fmla="*/ 4 w 60"/>
                  <a:gd name="T41" fmla="*/ 8 h 57"/>
                  <a:gd name="T42" fmla="*/ 5 w 60"/>
                  <a:gd name="T43" fmla="*/ 8 h 57"/>
                  <a:gd name="T44" fmla="*/ 6 w 60"/>
                  <a:gd name="T45" fmla="*/ 7 h 57"/>
                  <a:gd name="T46" fmla="*/ 6 w 60"/>
                  <a:gd name="T47" fmla="*/ 7 h 57"/>
                  <a:gd name="T48" fmla="*/ 7 w 60"/>
                  <a:gd name="T49" fmla="*/ 7 h 57"/>
                  <a:gd name="T50" fmla="*/ 7 w 60"/>
                  <a:gd name="T51" fmla="*/ 6 h 57"/>
                  <a:gd name="T52" fmla="*/ 8 w 60"/>
                  <a:gd name="T53" fmla="*/ 5 h 57"/>
                  <a:gd name="T54" fmla="*/ 8 w 60"/>
                  <a:gd name="T55" fmla="*/ 5 h 57"/>
                  <a:gd name="T56" fmla="*/ 8 w 60"/>
                  <a:gd name="T57" fmla="*/ 4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8" name="Freeform 10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2 w 30"/>
                  <a:gd name="T1" fmla="*/ 4 h 27"/>
                  <a:gd name="T2" fmla="*/ 2 w 30"/>
                  <a:gd name="T3" fmla="*/ 4 h 27"/>
                  <a:gd name="T4" fmla="*/ 2 w 30"/>
                  <a:gd name="T5" fmla="*/ 4 h 27"/>
                  <a:gd name="T6" fmla="*/ 1 w 30"/>
                  <a:gd name="T7" fmla="*/ 4 h 27"/>
                  <a:gd name="T8" fmla="*/ 1 w 30"/>
                  <a:gd name="T9" fmla="*/ 3 h 27"/>
                  <a:gd name="T10" fmla="*/ 1 w 30"/>
                  <a:gd name="T11" fmla="*/ 3 h 27"/>
                  <a:gd name="T12" fmla="*/ 1 w 30"/>
                  <a:gd name="T13" fmla="*/ 3 h 27"/>
                  <a:gd name="T14" fmla="*/ 0 w 30"/>
                  <a:gd name="T15" fmla="*/ 2 h 27"/>
                  <a:gd name="T16" fmla="*/ 0 w 30"/>
                  <a:gd name="T17" fmla="*/ 2 h 27"/>
                  <a:gd name="T18" fmla="*/ 0 w 30"/>
                  <a:gd name="T19" fmla="*/ 2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2 w 30"/>
                  <a:gd name="T29" fmla="*/ 0 h 27"/>
                  <a:gd name="T30" fmla="*/ 2 w 30"/>
                  <a:gd name="T31" fmla="*/ 0 h 27"/>
                  <a:gd name="T32" fmla="*/ 2 w 30"/>
                  <a:gd name="T33" fmla="*/ 0 h 27"/>
                  <a:gd name="T34" fmla="*/ 3 w 30"/>
                  <a:gd name="T35" fmla="*/ 0 h 27"/>
                  <a:gd name="T36" fmla="*/ 3 w 30"/>
                  <a:gd name="T37" fmla="*/ 0 h 27"/>
                  <a:gd name="T38" fmla="*/ 3 w 30"/>
                  <a:gd name="T39" fmla="*/ 1 h 27"/>
                  <a:gd name="T40" fmla="*/ 4 w 30"/>
                  <a:gd name="T41" fmla="*/ 1 h 27"/>
                  <a:gd name="T42" fmla="*/ 4 w 30"/>
                  <a:gd name="T43" fmla="*/ 1 h 27"/>
                  <a:gd name="T44" fmla="*/ 4 w 30"/>
                  <a:gd name="T45" fmla="*/ 1 h 27"/>
                  <a:gd name="T46" fmla="*/ 4 w 30"/>
                  <a:gd name="T47" fmla="*/ 2 h 27"/>
                  <a:gd name="T48" fmla="*/ 4 w 30"/>
                  <a:gd name="T49" fmla="*/ 2 h 27"/>
                  <a:gd name="T50" fmla="*/ 4 w 30"/>
                  <a:gd name="T51" fmla="*/ 3 h 27"/>
                  <a:gd name="T52" fmla="*/ 4 w 30"/>
                  <a:gd name="T53" fmla="*/ 3 h 27"/>
                  <a:gd name="T54" fmla="*/ 3 w 30"/>
                  <a:gd name="T55" fmla="*/ 4 h 27"/>
                  <a:gd name="T56" fmla="*/ 2 w 30"/>
                  <a:gd name="T57" fmla="*/ 4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9" name="Freeform 10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0" name="Freeform 10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1" name="Freeform 10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2" name="Freeform 11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3" name="Freeform 11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8 w 59"/>
                  <a:gd name="T1" fmla="*/ 3 h 59"/>
                  <a:gd name="T2" fmla="*/ 8 w 59"/>
                  <a:gd name="T3" fmla="*/ 2 h 59"/>
                  <a:gd name="T4" fmla="*/ 8 w 59"/>
                  <a:gd name="T5" fmla="*/ 2 h 59"/>
                  <a:gd name="T6" fmla="*/ 7 w 59"/>
                  <a:gd name="T7" fmla="*/ 1 h 59"/>
                  <a:gd name="T8" fmla="*/ 7 w 59"/>
                  <a:gd name="T9" fmla="*/ 1 h 59"/>
                  <a:gd name="T10" fmla="*/ 6 w 59"/>
                  <a:gd name="T11" fmla="*/ 0 h 59"/>
                  <a:gd name="T12" fmla="*/ 6 w 59"/>
                  <a:gd name="T13" fmla="*/ 0 h 59"/>
                  <a:gd name="T14" fmla="*/ 5 w 59"/>
                  <a:gd name="T15" fmla="*/ 0 h 59"/>
                  <a:gd name="T16" fmla="*/ 4 w 59"/>
                  <a:gd name="T17" fmla="*/ 0 h 59"/>
                  <a:gd name="T18" fmla="*/ 3 w 59"/>
                  <a:gd name="T19" fmla="*/ 0 h 59"/>
                  <a:gd name="T20" fmla="*/ 2 w 59"/>
                  <a:gd name="T21" fmla="*/ 1 h 59"/>
                  <a:gd name="T22" fmla="*/ 1 w 59"/>
                  <a:gd name="T23" fmla="*/ 2 h 59"/>
                  <a:gd name="T24" fmla="*/ 0 w 59"/>
                  <a:gd name="T25" fmla="*/ 3 h 59"/>
                  <a:gd name="T26" fmla="*/ 1 w 59"/>
                  <a:gd name="T27" fmla="*/ 4 h 59"/>
                  <a:gd name="T28" fmla="*/ 1 w 59"/>
                  <a:gd name="T29" fmla="*/ 5 h 59"/>
                  <a:gd name="T30" fmla="*/ 1 w 59"/>
                  <a:gd name="T31" fmla="*/ 5 h 59"/>
                  <a:gd name="T32" fmla="*/ 2 w 59"/>
                  <a:gd name="T33" fmla="*/ 6 h 59"/>
                  <a:gd name="T34" fmla="*/ 2 w 59"/>
                  <a:gd name="T35" fmla="*/ 6 h 59"/>
                  <a:gd name="T36" fmla="*/ 3 w 59"/>
                  <a:gd name="T37" fmla="*/ 7 h 59"/>
                  <a:gd name="T38" fmla="*/ 3 w 59"/>
                  <a:gd name="T39" fmla="*/ 7 h 59"/>
                  <a:gd name="T40" fmla="*/ 4 w 59"/>
                  <a:gd name="T41" fmla="*/ 7 h 59"/>
                  <a:gd name="T42" fmla="*/ 5 w 59"/>
                  <a:gd name="T43" fmla="*/ 7 h 59"/>
                  <a:gd name="T44" fmla="*/ 6 w 59"/>
                  <a:gd name="T45" fmla="*/ 7 h 59"/>
                  <a:gd name="T46" fmla="*/ 6 w 59"/>
                  <a:gd name="T47" fmla="*/ 6 h 59"/>
                  <a:gd name="T48" fmla="*/ 7 w 59"/>
                  <a:gd name="T49" fmla="*/ 6 h 59"/>
                  <a:gd name="T50" fmla="*/ 7 w 59"/>
                  <a:gd name="T51" fmla="*/ 5 h 59"/>
                  <a:gd name="T52" fmla="*/ 8 w 59"/>
                  <a:gd name="T53" fmla="*/ 5 h 59"/>
                  <a:gd name="T54" fmla="*/ 8 w 59"/>
                  <a:gd name="T55" fmla="*/ 4 h 59"/>
                  <a:gd name="T56" fmla="*/ 8 w 59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4" name="Freeform 11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5" name="Freeform 11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4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6" name="Freeform 11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7" name="Freeform 11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8" name="Freeform 11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3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1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3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9" name="Freeform 11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1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1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0" name="Freeform 11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1" name="Freeform 11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8 w 58"/>
                  <a:gd name="T1" fmla="*/ 4 h 58"/>
                  <a:gd name="T2" fmla="*/ 8 w 58"/>
                  <a:gd name="T3" fmla="*/ 3 h 58"/>
                  <a:gd name="T4" fmla="*/ 8 w 58"/>
                  <a:gd name="T5" fmla="*/ 3 h 58"/>
                  <a:gd name="T6" fmla="*/ 7 w 58"/>
                  <a:gd name="T7" fmla="*/ 2 h 58"/>
                  <a:gd name="T8" fmla="*/ 7 w 58"/>
                  <a:gd name="T9" fmla="*/ 1 h 58"/>
                  <a:gd name="T10" fmla="*/ 6 w 58"/>
                  <a:gd name="T11" fmla="*/ 1 h 58"/>
                  <a:gd name="T12" fmla="*/ 6 w 58"/>
                  <a:gd name="T13" fmla="*/ 1 h 58"/>
                  <a:gd name="T14" fmla="*/ 5 w 58"/>
                  <a:gd name="T15" fmla="*/ 0 h 58"/>
                  <a:gd name="T16" fmla="*/ 4 w 58"/>
                  <a:gd name="T17" fmla="*/ 0 h 58"/>
                  <a:gd name="T18" fmla="*/ 3 w 58"/>
                  <a:gd name="T19" fmla="*/ 1 h 58"/>
                  <a:gd name="T20" fmla="*/ 1 w 58"/>
                  <a:gd name="T21" fmla="*/ 1 h 58"/>
                  <a:gd name="T22" fmla="*/ 1 w 58"/>
                  <a:gd name="T23" fmla="*/ 3 h 58"/>
                  <a:gd name="T24" fmla="*/ 0 w 58"/>
                  <a:gd name="T25" fmla="*/ 4 h 58"/>
                  <a:gd name="T26" fmla="*/ 0 w 58"/>
                  <a:gd name="T27" fmla="*/ 5 h 58"/>
                  <a:gd name="T28" fmla="*/ 1 w 58"/>
                  <a:gd name="T29" fmla="*/ 6 h 58"/>
                  <a:gd name="T30" fmla="*/ 1 w 58"/>
                  <a:gd name="T31" fmla="*/ 6 h 58"/>
                  <a:gd name="T32" fmla="*/ 1 w 58"/>
                  <a:gd name="T33" fmla="*/ 7 h 58"/>
                  <a:gd name="T34" fmla="*/ 2 w 58"/>
                  <a:gd name="T35" fmla="*/ 7 h 58"/>
                  <a:gd name="T36" fmla="*/ 3 w 58"/>
                  <a:gd name="T37" fmla="*/ 8 h 58"/>
                  <a:gd name="T38" fmla="*/ 3 w 58"/>
                  <a:gd name="T39" fmla="*/ 8 h 58"/>
                  <a:gd name="T40" fmla="*/ 4 w 58"/>
                  <a:gd name="T41" fmla="*/ 8 h 58"/>
                  <a:gd name="T42" fmla="*/ 5 w 58"/>
                  <a:gd name="T43" fmla="*/ 8 h 58"/>
                  <a:gd name="T44" fmla="*/ 6 w 58"/>
                  <a:gd name="T45" fmla="*/ 8 h 58"/>
                  <a:gd name="T46" fmla="*/ 6 w 58"/>
                  <a:gd name="T47" fmla="*/ 7 h 58"/>
                  <a:gd name="T48" fmla="*/ 7 w 58"/>
                  <a:gd name="T49" fmla="*/ 7 h 58"/>
                  <a:gd name="T50" fmla="*/ 7 w 58"/>
                  <a:gd name="T51" fmla="*/ 6 h 58"/>
                  <a:gd name="T52" fmla="*/ 8 w 58"/>
                  <a:gd name="T53" fmla="*/ 6 h 58"/>
                  <a:gd name="T54" fmla="*/ 8 w 58"/>
                  <a:gd name="T55" fmla="*/ 5 h 58"/>
                  <a:gd name="T56" fmla="*/ 8 w 58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2" name="Freeform 12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3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3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1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3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3" name="Freeform 12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4" name="Freeform 12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5" name="Freeform 12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6" name="Freeform 12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7" name="Freeform 12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8" name="Freeform 12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9" name="Freeform 12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0" name="Freeform 12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1" name="Freeform 12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3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1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0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1 h 60"/>
                  <a:gd name="T22" fmla="*/ 1 w 59"/>
                  <a:gd name="T23" fmla="*/ 3 h 60"/>
                  <a:gd name="T24" fmla="*/ 0 w 59"/>
                  <a:gd name="T25" fmla="*/ 4 h 60"/>
                  <a:gd name="T26" fmla="*/ 0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4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2" name="Freeform 13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4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2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2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2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4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3" name="Freeform 13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4" name="Freeform 13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5" name="Freeform 13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6" name="Freeform 13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7" name="Freeform 13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8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6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6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8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8" name="Freeform 13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2 w 28"/>
                  <a:gd name="T1" fmla="*/ 3 h 29"/>
                  <a:gd name="T2" fmla="*/ 2 w 28"/>
                  <a:gd name="T3" fmla="*/ 3 h 29"/>
                  <a:gd name="T4" fmla="*/ 2 w 28"/>
                  <a:gd name="T5" fmla="*/ 3 h 29"/>
                  <a:gd name="T6" fmla="*/ 1 w 28"/>
                  <a:gd name="T7" fmla="*/ 3 h 29"/>
                  <a:gd name="T8" fmla="*/ 1 w 28"/>
                  <a:gd name="T9" fmla="*/ 3 h 29"/>
                  <a:gd name="T10" fmla="*/ 1 w 28"/>
                  <a:gd name="T11" fmla="*/ 2 h 29"/>
                  <a:gd name="T12" fmla="*/ 1 w 28"/>
                  <a:gd name="T13" fmla="*/ 2 h 29"/>
                  <a:gd name="T14" fmla="*/ 0 w 28"/>
                  <a:gd name="T15" fmla="*/ 2 h 29"/>
                  <a:gd name="T16" fmla="*/ 0 w 28"/>
                  <a:gd name="T17" fmla="*/ 1 h 29"/>
                  <a:gd name="T18" fmla="*/ 0 w 28"/>
                  <a:gd name="T19" fmla="*/ 1 h 29"/>
                  <a:gd name="T20" fmla="*/ 1 w 28"/>
                  <a:gd name="T21" fmla="*/ 1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2 w 28"/>
                  <a:gd name="T29" fmla="*/ 0 h 29"/>
                  <a:gd name="T30" fmla="*/ 2 w 28"/>
                  <a:gd name="T31" fmla="*/ 0 h 29"/>
                  <a:gd name="T32" fmla="*/ 2 w 28"/>
                  <a:gd name="T33" fmla="*/ 0 h 29"/>
                  <a:gd name="T34" fmla="*/ 3 w 28"/>
                  <a:gd name="T35" fmla="*/ 0 h 29"/>
                  <a:gd name="T36" fmla="*/ 3 w 28"/>
                  <a:gd name="T37" fmla="*/ 0 h 29"/>
                  <a:gd name="T38" fmla="*/ 3 w 28"/>
                  <a:gd name="T39" fmla="*/ 0 h 29"/>
                  <a:gd name="T40" fmla="*/ 4 w 28"/>
                  <a:gd name="T41" fmla="*/ 0 h 29"/>
                  <a:gd name="T42" fmla="*/ 4 w 28"/>
                  <a:gd name="T43" fmla="*/ 0 h 29"/>
                  <a:gd name="T44" fmla="*/ 4 w 28"/>
                  <a:gd name="T45" fmla="*/ 1 h 29"/>
                  <a:gd name="T46" fmla="*/ 4 w 28"/>
                  <a:gd name="T47" fmla="*/ 1 h 29"/>
                  <a:gd name="T48" fmla="*/ 4 w 28"/>
                  <a:gd name="T49" fmla="*/ 1 h 29"/>
                  <a:gd name="T50" fmla="*/ 4 w 28"/>
                  <a:gd name="T51" fmla="*/ 2 h 29"/>
                  <a:gd name="T52" fmla="*/ 4 w 28"/>
                  <a:gd name="T53" fmla="*/ 3 h 29"/>
                  <a:gd name="T54" fmla="*/ 3 w 28"/>
                  <a:gd name="T55" fmla="*/ 3 h 29"/>
                  <a:gd name="T56" fmla="*/ 2 w 28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9" name="Freeform 13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8 w 60"/>
                  <a:gd name="T1" fmla="*/ 4 h 58"/>
                  <a:gd name="T2" fmla="*/ 8 w 60"/>
                  <a:gd name="T3" fmla="*/ 3 h 58"/>
                  <a:gd name="T4" fmla="*/ 8 w 60"/>
                  <a:gd name="T5" fmla="*/ 3 h 58"/>
                  <a:gd name="T6" fmla="*/ 7 w 60"/>
                  <a:gd name="T7" fmla="*/ 2 h 58"/>
                  <a:gd name="T8" fmla="*/ 7 w 60"/>
                  <a:gd name="T9" fmla="*/ 1 h 58"/>
                  <a:gd name="T10" fmla="*/ 6 w 60"/>
                  <a:gd name="T11" fmla="*/ 1 h 58"/>
                  <a:gd name="T12" fmla="*/ 6 w 60"/>
                  <a:gd name="T13" fmla="*/ 1 h 58"/>
                  <a:gd name="T14" fmla="*/ 5 w 60"/>
                  <a:gd name="T15" fmla="*/ 0 h 58"/>
                  <a:gd name="T16" fmla="*/ 4 w 60"/>
                  <a:gd name="T17" fmla="*/ 0 h 58"/>
                  <a:gd name="T18" fmla="*/ 3 w 60"/>
                  <a:gd name="T19" fmla="*/ 1 h 58"/>
                  <a:gd name="T20" fmla="*/ 1 w 60"/>
                  <a:gd name="T21" fmla="*/ 1 h 58"/>
                  <a:gd name="T22" fmla="*/ 1 w 60"/>
                  <a:gd name="T23" fmla="*/ 3 h 58"/>
                  <a:gd name="T24" fmla="*/ 0 w 60"/>
                  <a:gd name="T25" fmla="*/ 4 h 58"/>
                  <a:gd name="T26" fmla="*/ 1 w 60"/>
                  <a:gd name="T27" fmla="*/ 5 h 58"/>
                  <a:gd name="T28" fmla="*/ 1 w 60"/>
                  <a:gd name="T29" fmla="*/ 6 h 58"/>
                  <a:gd name="T30" fmla="*/ 1 w 60"/>
                  <a:gd name="T31" fmla="*/ 6 h 58"/>
                  <a:gd name="T32" fmla="*/ 1 w 60"/>
                  <a:gd name="T33" fmla="*/ 7 h 58"/>
                  <a:gd name="T34" fmla="*/ 2 w 60"/>
                  <a:gd name="T35" fmla="*/ 7 h 58"/>
                  <a:gd name="T36" fmla="*/ 3 w 60"/>
                  <a:gd name="T37" fmla="*/ 8 h 58"/>
                  <a:gd name="T38" fmla="*/ 3 w 60"/>
                  <a:gd name="T39" fmla="*/ 8 h 58"/>
                  <a:gd name="T40" fmla="*/ 4 w 60"/>
                  <a:gd name="T41" fmla="*/ 8 h 58"/>
                  <a:gd name="T42" fmla="*/ 5 w 60"/>
                  <a:gd name="T43" fmla="*/ 8 h 58"/>
                  <a:gd name="T44" fmla="*/ 6 w 60"/>
                  <a:gd name="T45" fmla="*/ 8 h 58"/>
                  <a:gd name="T46" fmla="*/ 6 w 60"/>
                  <a:gd name="T47" fmla="*/ 7 h 58"/>
                  <a:gd name="T48" fmla="*/ 7 w 60"/>
                  <a:gd name="T49" fmla="*/ 7 h 58"/>
                  <a:gd name="T50" fmla="*/ 7 w 60"/>
                  <a:gd name="T51" fmla="*/ 6 h 58"/>
                  <a:gd name="T52" fmla="*/ 8 w 60"/>
                  <a:gd name="T53" fmla="*/ 6 h 58"/>
                  <a:gd name="T54" fmla="*/ 8 w 60"/>
                  <a:gd name="T55" fmla="*/ 5 h 58"/>
                  <a:gd name="T56" fmla="*/ 8 w 60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0" name="Freeform 13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1" name="Freeform 13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2" name="Freeform 14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3" name="Freeform 14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4" name="Freeform 14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5" name="Freeform 14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7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5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5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7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6" name="Freeform 14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7" name="Freeform 14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8" name="Freeform 14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8" name="Group 147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9239" name="AutoShape 148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Freeform 14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 w 61"/>
                  <a:gd name="T1" fmla="*/ 8 h 60"/>
                  <a:gd name="T2" fmla="*/ 2 w 61"/>
                  <a:gd name="T3" fmla="*/ 8 h 60"/>
                  <a:gd name="T4" fmla="*/ 1 w 61"/>
                  <a:gd name="T5" fmla="*/ 7 h 60"/>
                  <a:gd name="T6" fmla="*/ 0 w 61"/>
                  <a:gd name="T7" fmla="*/ 6 h 60"/>
                  <a:gd name="T8" fmla="*/ 0 w 61"/>
                  <a:gd name="T9" fmla="*/ 4 h 60"/>
                  <a:gd name="T10" fmla="*/ 0 w 61"/>
                  <a:gd name="T11" fmla="*/ 3 h 60"/>
                  <a:gd name="T12" fmla="*/ 1 w 61"/>
                  <a:gd name="T13" fmla="*/ 1 h 60"/>
                  <a:gd name="T14" fmla="*/ 2 w 61"/>
                  <a:gd name="T15" fmla="*/ 1 h 60"/>
                  <a:gd name="T16" fmla="*/ 3 w 61"/>
                  <a:gd name="T17" fmla="*/ 0 h 60"/>
                  <a:gd name="T18" fmla="*/ 5 w 61"/>
                  <a:gd name="T19" fmla="*/ 1 h 60"/>
                  <a:gd name="T20" fmla="*/ 6 w 61"/>
                  <a:gd name="T21" fmla="*/ 1 h 60"/>
                  <a:gd name="T22" fmla="*/ 7 w 61"/>
                  <a:gd name="T23" fmla="*/ 3 h 60"/>
                  <a:gd name="T24" fmla="*/ 7 w 61"/>
                  <a:gd name="T25" fmla="*/ 4 h 60"/>
                  <a:gd name="T26" fmla="*/ 7 w 61"/>
                  <a:gd name="T27" fmla="*/ 6 h 60"/>
                  <a:gd name="T28" fmla="*/ 6 w 61"/>
                  <a:gd name="T29" fmla="*/ 7 h 60"/>
                  <a:gd name="T30" fmla="*/ 5 w 61"/>
                  <a:gd name="T31" fmla="*/ 8 h 60"/>
                  <a:gd name="T32" fmla="*/ 3 w 61"/>
                  <a:gd name="T33" fmla="*/ 8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Freeform 15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7 w 132"/>
                  <a:gd name="T1" fmla="*/ 23 h 182"/>
                  <a:gd name="T2" fmla="*/ 11 w 132"/>
                  <a:gd name="T3" fmla="*/ 23 h 182"/>
                  <a:gd name="T4" fmla="*/ 11 w 132"/>
                  <a:gd name="T5" fmla="*/ 22 h 182"/>
                  <a:gd name="T6" fmla="*/ 13 w 132"/>
                  <a:gd name="T7" fmla="*/ 20 h 182"/>
                  <a:gd name="T8" fmla="*/ 15 w 132"/>
                  <a:gd name="T9" fmla="*/ 16 h 182"/>
                  <a:gd name="T10" fmla="*/ 16 w 132"/>
                  <a:gd name="T11" fmla="*/ 12 h 182"/>
                  <a:gd name="T12" fmla="*/ 17 w 132"/>
                  <a:gd name="T13" fmla="*/ 8 h 182"/>
                  <a:gd name="T14" fmla="*/ 17 w 132"/>
                  <a:gd name="T15" fmla="*/ 4 h 182"/>
                  <a:gd name="T16" fmla="*/ 14 w 132"/>
                  <a:gd name="T17" fmla="*/ 2 h 182"/>
                  <a:gd name="T18" fmla="*/ 9 w 132"/>
                  <a:gd name="T19" fmla="*/ 0 h 182"/>
                  <a:gd name="T20" fmla="*/ 4 w 132"/>
                  <a:gd name="T21" fmla="*/ 2 h 182"/>
                  <a:gd name="T22" fmla="*/ 1 w 132"/>
                  <a:gd name="T23" fmla="*/ 4 h 182"/>
                  <a:gd name="T24" fmla="*/ 0 w 132"/>
                  <a:gd name="T25" fmla="*/ 8 h 182"/>
                  <a:gd name="T26" fmla="*/ 1 w 132"/>
                  <a:gd name="T27" fmla="*/ 12 h 182"/>
                  <a:gd name="T28" fmla="*/ 3 w 132"/>
                  <a:gd name="T29" fmla="*/ 16 h 182"/>
                  <a:gd name="T30" fmla="*/ 5 w 132"/>
                  <a:gd name="T31" fmla="*/ 20 h 182"/>
                  <a:gd name="T32" fmla="*/ 6 w 132"/>
                  <a:gd name="T33" fmla="*/ 22 h 182"/>
                  <a:gd name="T34" fmla="*/ 7 w 132"/>
                  <a:gd name="T35" fmla="*/ 23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Freeform 152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21 w 177"/>
                  <a:gd name="T1" fmla="*/ 18 h 146"/>
                  <a:gd name="T2" fmla="*/ 23 w 177"/>
                  <a:gd name="T3" fmla="*/ 15 h 146"/>
                  <a:gd name="T4" fmla="*/ 22 w 177"/>
                  <a:gd name="T5" fmla="*/ 14 h 146"/>
                  <a:gd name="T6" fmla="*/ 21 w 177"/>
                  <a:gd name="T7" fmla="*/ 12 h 146"/>
                  <a:gd name="T8" fmla="*/ 18 w 177"/>
                  <a:gd name="T9" fmla="*/ 8 h 146"/>
                  <a:gd name="T10" fmla="*/ 16 w 177"/>
                  <a:gd name="T11" fmla="*/ 5 h 146"/>
                  <a:gd name="T12" fmla="*/ 12 w 177"/>
                  <a:gd name="T13" fmla="*/ 2 h 146"/>
                  <a:gd name="T14" fmla="*/ 9 w 177"/>
                  <a:gd name="T15" fmla="*/ 0 h 146"/>
                  <a:gd name="T16" fmla="*/ 5 w 177"/>
                  <a:gd name="T17" fmla="*/ 1 h 146"/>
                  <a:gd name="T18" fmla="*/ 2 w 177"/>
                  <a:gd name="T19" fmla="*/ 5 h 146"/>
                  <a:gd name="T20" fmla="*/ 1 w 177"/>
                  <a:gd name="T21" fmla="*/ 8 h 146"/>
                  <a:gd name="T22" fmla="*/ 0 w 177"/>
                  <a:gd name="T23" fmla="*/ 10 h 146"/>
                  <a:gd name="T24" fmla="*/ 1 w 177"/>
                  <a:gd name="T25" fmla="*/ 12 h 146"/>
                  <a:gd name="T26" fmla="*/ 1 w 177"/>
                  <a:gd name="T27" fmla="*/ 14 h 146"/>
                  <a:gd name="T28" fmla="*/ 3 w 177"/>
                  <a:gd name="T29" fmla="*/ 15 h 146"/>
                  <a:gd name="T30" fmla="*/ 4 w 177"/>
                  <a:gd name="T31" fmla="*/ 16 h 146"/>
                  <a:gd name="T32" fmla="*/ 6 w 177"/>
                  <a:gd name="T33" fmla="*/ 17 h 146"/>
                  <a:gd name="T34" fmla="*/ 8 w 177"/>
                  <a:gd name="T35" fmla="*/ 18 h 146"/>
                  <a:gd name="T36" fmla="*/ 10 w 177"/>
                  <a:gd name="T37" fmla="*/ 18 h 146"/>
                  <a:gd name="T38" fmla="*/ 13 w 177"/>
                  <a:gd name="T39" fmla="*/ 18 h 146"/>
                  <a:gd name="T40" fmla="*/ 15 w 177"/>
                  <a:gd name="T41" fmla="*/ 18 h 146"/>
                  <a:gd name="T42" fmla="*/ 17 w 177"/>
                  <a:gd name="T43" fmla="*/ 19 h 146"/>
                  <a:gd name="T44" fmla="*/ 18 w 177"/>
                  <a:gd name="T45" fmla="*/ 19 h 146"/>
                  <a:gd name="T46" fmla="*/ 20 w 177"/>
                  <a:gd name="T47" fmla="*/ 18 h 146"/>
                  <a:gd name="T48" fmla="*/ 21 w 177"/>
                  <a:gd name="T49" fmla="*/ 18 h 146"/>
                  <a:gd name="T50" fmla="*/ 21 w 177"/>
                  <a:gd name="T51" fmla="*/ 18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Freeform 15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23 w 178"/>
                  <a:gd name="T1" fmla="*/ 3 h 143"/>
                  <a:gd name="T2" fmla="*/ 21 w 178"/>
                  <a:gd name="T3" fmla="*/ 0 h 143"/>
                  <a:gd name="T4" fmla="*/ 21 w 178"/>
                  <a:gd name="T5" fmla="*/ 0 h 143"/>
                  <a:gd name="T6" fmla="*/ 20 w 178"/>
                  <a:gd name="T7" fmla="*/ 0 h 143"/>
                  <a:gd name="T8" fmla="*/ 19 w 178"/>
                  <a:gd name="T9" fmla="*/ 0 h 143"/>
                  <a:gd name="T10" fmla="*/ 17 w 178"/>
                  <a:gd name="T11" fmla="*/ 0 h 143"/>
                  <a:gd name="T12" fmla="*/ 15 w 178"/>
                  <a:gd name="T13" fmla="*/ 0 h 143"/>
                  <a:gd name="T14" fmla="*/ 13 w 178"/>
                  <a:gd name="T15" fmla="*/ 0 h 143"/>
                  <a:gd name="T16" fmla="*/ 10 w 178"/>
                  <a:gd name="T17" fmla="*/ 0 h 143"/>
                  <a:gd name="T18" fmla="*/ 8 w 178"/>
                  <a:gd name="T19" fmla="*/ 0 h 143"/>
                  <a:gd name="T20" fmla="*/ 6 w 178"/>
                  <a:gd name="T21" fmla="*/ 1 h 143"/>
                  <a:gd name="T22" fmla="*/ 4 w 178"/>
                  <a:gd name="T23" fmla="*/ 2 h 143"/>
                  <a:gd name="T24" fmla="*/ 3 w 178"/>
                  <a:gd name="T25" fmla="*/ 3 h 143"/>
                  <a:gd name="T26" fmla="*/ 1 w 178"/>
                  <a:gd name="T27" fmla="*/ 4 h 143"/>
                  <a:gd name="T28" fmla="*/ 1 w 178"/>
                  <a:gd name="T29" fmla="*/ 6 h 143"/>
                  <a:gd name="T30" fmla="*/ 0 w 178"/>
                  <a:gd name="T31" fmla="*/ 8 h 143"/>
                  <a:gd name="T32" fmla="*/ 1 w 178"/>
                  <a:gd name="T33" fmla="*/ 10 h 143"/>
                  <a:gd name="T34" fmla="*/ 2 w 178"/>
                  <a:gd name="T35" fmla="*/ 13 h 143"/>
                  <a:gd name="T36" fmla="*/ 6 w 178"/>
                  <a:gd name="T37" fmla="*/ 16 h 143"/>
                  <a:gd name="T38" fmla="*/ 9 w 178"/>
                  <a:gd name="T39" fmla="*/ 17 h 143"/>
                  <a:gd name="T40" fmla="*/ 12 w 178"/>
                  <a:gd name="T41" fmla="*/ 16 h 143"/>
                  <a:gd name="T42" fmla="*/ 16 w 178"/>
                  <a:gd name="T43" fmla="*/ 13 h 143"/>
                  <a:gd name="T44" fmla="*/ 19 w 178"/>
                  <a:gd name="T45" fmla="*/ 10 h 143"/>
                  <a:gd name="T46" fmla="*/ 21 w 178"/>
                  <a:gd name="T47" fmla="*/ 6 h 143"/>
                  <a:gd name="T48" fmla="*/ 22 w 178"/>
                  <a:gd name="T49" fmla="*/ 4 h 143"/>
                  <a:gd name="T50" fmla="*/ 23 w 178"/>
                  <a:gd name="T51" fmla="*/ 3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Freeform 154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1 w 132"/>
                  <a:gd name="T1" fmla="*/ 0 h 181"/>
                  <a:gd name="T2" fmla="*/ 7 w 132"/>
                  <a:gd name="T3" fmla="*/ 0 h 181"/>
                  <a:gd name="T4" fmla="*/ 6 w 132"/>
                  <a:gd name="T5" fmla="*/ 1 h 181"/>
                  <a:gd name="T6" fmla="*/ 5 w 132"/>
                  <a:gd name="T7" fmla="*/ 3 h 181"/>
                  <a:gd name="T8" fmla="*/ 3 w 132"/>
                  <a:gd name="T9" fmla="*/ 7 h 181"/>
                  <a:gd name="T10" fmla="*/ 1 w 132"/>
                  <a:gd name="T11" fmla="*/ 11 h 181"/>
                  <a:gd name="T12" fmla="*/ 0 w 132"/>
                  <a:gd name="T13" fmla="*/ 15 h 181"/>
                  <a:gd name="T14" fmla="*/ 1 w 132"/>
                  <a:gd name="T15" fmla="*/ 19 h 181"/>
                  <a:gd name="T16" fmla="*/ 3 w 132"/>
                  <a:gd name="T17" fmla="*/ 21 h 181"/>
                  <a:gd name="T18" fmla="*/ 8 w 132"/>
                  <a:gd name="T19" fmla="*/ 22 h 181"/>
                  <a:gd name="T20" fmla="*/ 14 w 132"/>
                  <a:gd name="T21" fmla="*/ 21 h 181"/>
                  <a:gd name="T22" fmla="*/ 16 w 132"/>
                  <a:gd name="T23" fmla="*/ 19 h 181"/>
                  <a:gd name="T24" fmla="*/ 17 w 132"/>
                  <a:gd name="T25" fmla="*/ 15 h 181"/>
                  <a:gd name="T26" fmla="*/ 16 w 132"/>
                  <a:gd name="T27" fmla="*/ 11 h 181"/>
                  <a:gd name="T28" fmla="*/ 15 w 132"/>
                  <a:gd name="T29" fmla="*/ 7 h 181"/>
                  <a:gd name="T30" fmla="*/ 13 w 132"/>
                  <a:gd name="T31" fmla="*/ 3 h 181"/>
                  <a:gd name="T32" fmla="*/ 11 w 132"/>
                  <a:gd name="T33" fmla="*/ 1 h 181"/>
                  <a:gd name="T34" fmla="*/ 1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Freeform 15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 w 177"/>
                  <a:gd name="T1" fmla="*/ 1 h 144"/>
                  <a:gd name="T2" fmla="*/ 0 w 177"/>
                  <a:gd name="T3" fmla="*/ 4 h 144"/>
                  <a:gd name="T4" fmla="*/ 0 w 177"/>
                  <a:gd name="T5" fmla="*/ 5 h 144"/>
                  <a:gd name="T6" fmla="*/ 2 w 177"/>
                  <a:gd name="T7" fmla="*/ 7 h 144"/>
                  <a:gd name="T8" fmla="*/ 4 w 177"/>
                  <a:gd name="T9" fmla="*/ 11 h 144"/>
                  <a:gd name="T10" fmla="*/ 7 w 177"/>
                  <a:gd name="T11" fmla="*/ 14 h 144"/>
                  <a:gd name="T12" fmla="*/ 10 w 177"/>
                  <a:gd name="T13" fmla="*/ 17 h 144"/>
                  <a:gd name="T14" fmla="*/ 13 w 177"/>
                  <a:gd name="T15" fmla="*/ 18 h 144"/>
                  <a:gd name="T16" fmla="*/ 17 w 177"/>
                  <a:gd name="T17" fmla="*/ 18 h 144"/>
                  <a:gd name="T18" fmla="*/ 20 w 177"/>
                  <a:gd name="T19" fmla="*/ 14 h 144"/>
                  <a:gd name="T20" fmla="*/ 21 w 177"/>
                  <a:gd name="T21" fmla="*/ 11 h 144"/>
                  <a:gd name="T22" fmla="*/ 22 w 177"/>
                  <a:gd name="T23" fmla="*/ 9 h 144"/>
                  <a:gd name="T24" fmla="*/ 22 w 177"/>
                  <a:gd name="T25" fmla="*/ 7 h 144"/>
                  <a:gd name="T26" fmla="*/ 21 w 177"/>
                  <a:gd name="T27" fmla="*/ 5 h 144"/>
                  <a:gd name="T28" fmla="*/ 20 w 177"/>
                  <a:gd name="T29" fmla="*/ 4 h 144"/>
                  <a:gd name="T30" fmla="*/ 18 w 177"/>
                  <a:gd name="T31" fmla="*/ 3 h 144"/>
                  <a:gd name="T32" fmla="*/ 16 w 177"/>
                  <a:gd name="T33" fmla="*/ 2 h 144"/>
                  <a:gd name="T34" fmla="*/ 14 w 177"/>
                  <a:gd name="T35" fmla="*/ 1 h 144"/>
                  <a:gd name="T36" fmla="*/ 12 w 177"/>
                  <a:gd name="T37" fmla="*/ 1 h 144"/>
                  <a:gd name="T38" fmla="*/ 10 w 177"/>
                  <a:gd name="T39" fmla="*/ 1 h 144"/>
                  <a:gd name="T40" fmla="*/ 7 w 177"/>
                  <a:gd name="T41" fmla="*/ 1 h 144"/>
                  <a:gd name="T42" fmla="*/ 6 w 177"/>
                  <a:gd name="T43" fmla="*/ 0 h 144"/>
                  <a:gd name="T44" fmla="*/ 4 w 177"/>
                  <a:gd name="T45" fmla="*/ 0 h 144"/>
                  <a:gd name="T46" fmla="*/ 3 w 177"/>
                  <a:gd name="T47" fmla="*/ 1 h 144"/>
                  <a:gd name="T48" fmla="*/ 2 w 177"/>
                  <a:gd name="T49" fmla="*/ 1 h 144"/>
                  <a:gd name="T50" fmla="*/ 1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Freeform 15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5 h 143"/>
                  <a:gd name="T2" fmla="*/ 2 w 180"/>
                  <a:gd name="T3" fmla="*/ 18 h 143"/>
                  <a:gd name="T4" fmla="*/ 3 w 180"/>
                  <a:gd name="T5" fmla="*/ 18 h 143"/>
                  <a:gd name="T6" fmla="*/ 3 w 180"/>
                  <a:gd name="T7" fmla="*/ 18 h 143"/>
                  <a:gd name="T8" fmla="*/ 5 w 180"/>
                  <a:gd name="T9" fmla="*/ 18 h 143"/>
                  <a:gd name="T10" fmla="*/ 6 w 180"/>
                  <a:gd name="T11" fmla="*/ 18 h 143"/>
                  <a:gd name="T12" fmla="*/ 8 w 180"/>
                  <a:gd name="T13" fmla="*/ 18 h 143"/>
                  <a:gd name="T14" fmla="*/ 10 w 180"/>
                  <a:gd name="T15" fmla="*/ 18 h 143"/>
                  <a:gd name="T16" fmla="*/ 13 w 180"/>
                  <a:gd name="T17" fmla="*/ 18 h 143"/>
                  <a:gd name="T18" fmla="*/ 15 w 180"/>
                  <a:gd name="T19" fmla="*/ 17 h 143"/>
                  <a:gd name="T20" fmla="*/ 17 w 180"/>
                  <a:gd name="T21" fmla="*/ 17 h 143"/>
                  <a:gd name="T22" fmla="*/ 19 w 180"/>
                  <a:gd name="T23" fmla="*/ 16 h 143"/>
                  <a:gd name="T24" fmla="*/ 21 w 180"/>
                  <a:gd name="T25" fmla="*/ 15 h 143"/>
                  <a:gd name="T26" fmla="*/ 22 w 180"/>
                  <a:gd name="T27" fmla="*/ 14 h 143"/>
                  <a:gd name="T28" fmla="*/ 23 w 180"/>
                  <a:gd name="T29" fmla="*/ 12 h 143"/>
                  <a:gd name="T30" fmla="*/ 23 w 180"/>
                  <a:gd name="T31" fmla="*/ 10 h 143"/>
                  <a:gd name="T32" fmla="*/ 22 w 180"/>
                  <a:gd name="T33" fmla="*/ 8 h 143"/>
                  <a:gd name="T34" fmla="*/ 21 w 180"/>
                  <a:gd name="T35" fmla="*/ 5 h 143"/>
                  <a:gd name="T36" fmla="*/ 18 w 180"/>
                  <a:gd name="T37" fmla="*/ 1 h 143"/>
                  <a:gd name="T38" fmla="*/ 14 w 180"/>
                  <a:gd name="T39" fmla="*/ 0 h 143"/>
                  <a:gd name="T40" fmla="*/ 11 w 180"/>
                  <a:gd name="T41" fmla="*/ 2 h 143"/>
                  <a:gd name="T42" fmla="*/ 7 w 180"/>
                  <a:gd name="T43" fmla="*/ 4 h 143"/>
                  <a:gd name="T44" fmla="*/ 5 w 180"/>
                  <a:gd name="T45" fmla="*/ 8 h 143"/>
                  <a:gd name="T46" fmla="*/ 2 w 180"/>
                  <a:gd name="T47" fmla="*/ 11 h 143"/>
                  <a:gd name="T48" fmla="*/ 1 w 180"/>
                  <a:gd name="T49" fmla="*/ 14 h 143"/>
                  <a:gd name="T50" fmla="*/ 0 w 180"/>
                  <a:gd name="T51" fmla="*/ 15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Freeform 15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3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3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Freeform 15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3 w 52"/>
                  <a:gd name="T1" fmla="*/ 10 h 73"/>
                  <a:gd name="T2" fmla="*/ 4 w 52"/>
                  <a:gd name="T3" fmla="*/ 10 h 73"/>
                  <a:gd name="T4" fmla="*/ 5 w 52"/>
                  <a:gd name="T5" fmla="*/ 9 h 73"/>
                  <a:gd name="T6" fmla="*/ 5 w 52"/>
                  <a:gd name="T7" fmla="*/ 8 h 73"/>
                  <a:gd name="T8" fmla="*/ 6 w 52"/>
                  <a:gd name="T9" fmla="*/ 7 h 73"/>
                  <a:gd name="T10" fmla="*/ 7 w 52"/>
                  <a:gd name="T11" fmla="*/ 5 h 73"/>
                  <a:gd name="T12" fmla="*/ 7 w 52"/>
                  <a:gd name="T13" fmla="*/ 3 h 73"/>
                  <a:gd name="T14" fmla="*/ 7 w 52"/>
                  <a:gd name="T15" fmla="*/ 2 h 73"/>
                  <a:gd name="T16" fmla="*/ 6 w 52"/>
                  <a:gd name="T17" fmla="*/ 1 h 73"/>
                  <a:gd name="T18" fmla="*/ 4 w 52"/>
                  <a:gd name="T19" fmla="*/ 0 h 73"/>
                  <a:gd name="T20" fmla="*/ 2 w 52"/>
                  <a:gd name="T21" fmla="*/ 1 h 73"/>
                  <a:gd name="T22" fmla="*/ 1 w 52"/>
                  <a:gd name="T23" fmla="*/ 2 h 73"/>
                  <a:gd name="T24" fmla="*/ 0 w 52"/>
                  <a:gd name="T25" fmla="*/ 3 h 73"/>
                  <a:gd name="T26" fmla="*/ 1 w 52"/>
                  <a:gd name="T27" fmla="*/ 5 h 73"/>
                  <a:gd name="T28" fmla="*/ 1 w 52"/>
                  <a:gd name="T29" fmla="*/ 7 h 73"/>
                  <a:gd name="T30" fmla="*/ 2 w 52"/>
                  <a:gd name="T31" fmla="*/ 8 h 73"/>
                  <a:gd name="T32" fmla="*/ 3 w 52"/>
                  <a:gd name="T33" fmla="*/ 9 h 73"/>
                  <a:gd name="T34" fmla="*/ 3 w 52"/>
                  <a:gd name="T35" fmla="*/ 1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Freeform 16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4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3 h 58"/>
                  <a:gd name="T20" fmla="*/ 0 w 71"/>
                  <a:gd name="T21" fmla="*/ 5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Freeform 16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9 w 71"/>
                  <a:gd name="T1" fmla="*/ 1 h 57"/>
                  <a:gd name="T2" fmla="*/ 9 w 71"/>
                  <a:gd name="T3" fmla="*/ 0 h 57"/>
                  <a:gd name="T4" fmla="*/ 8 w 71"/>
                  <a:gd name="T5" fmla="*/ 0 h 57"/>
                  <a:gd name="T6" fmla="*/ 7 w 71"/>
                  <a:gd name="T7" fmla="*/ 0 h 57"/>
                  <a:gd name="T8" fmla="*/ 5 w 71"/>
                  <a:gd name="T9" fmla="*/ 0 h 57"/>
                  <a:gd name="T10" fmla="*/ 4 w 71"/>
                  <a:gd name="T11" fmla="*/ 0 h 57"/>
                  <a:gd name="T12" fmla="*/ 2 w 71"/>
                  <a:gd name="T13" fmla="*/ 0 h 57"/>
                  <a:gd name="T14" fmla="*/ 1 w 71"/>
                  <a:gd name="T15" fmla="*/ 1 h 57"/>
                  <a:gd name="T16" fmla="*/ 0 w 71"/>
                  <a:gd name="T17" fmla="*/ 3 h 57"/>
                  <a:gd name="T18" fmla="*/ 1 w 71"/>
                  <a:gd name="T19" fmla="*/ 5 h 57"/>
                  <a:gd name="T20" fmla="*/ 2 w 71"/>
                  <a:gd name="T21" fmla="*/ 6 h 57"/>
                  <a:gd name="T22" fmla="*/ 4 w 71"/>
                  <a:gd name="T23" fmla="*/ 7 h 57"/>
                  <a:gd name="T24" fmla="*/ 5 w 71"/>
                  <a:gd name="T25" fmla="*/ 6 h 57"/>
                  <a:gd name="T26" fmla="*/ 7 w 71"/>
                  <a:gd name="T27" fmla="*/ 5 h 57"/>
                  <a:gd name="T28" fmla="*/ 8 w 71"/>
                  <a:gd name="T29" fmla="*/ 4 h 57"/>
                  <a:gd name="T30" fmla="*/ 8 w 71"/>
                  <a:gd name="T31" fmla="*/ 2 h 57"/>
                  <a:gd name="T32" fmla="*/ 9 w 71"/>
                  <a:gd name="T33" fmla="*/ 1 h 57"/>
                  <a:gd name="T34" fmla="*/ 9 w 71"/>
                  <a:gd name="T35" fmla="*/ 1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Freeform 16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4 w 52"/>
                  <a:gd name="T1" fmla="*/ 0 h 73"/>
                  <a:gd name="T2" fmla="*/ 3 w 52"/>
                  <a:gd name="T3" fmla="*/ 0 h 73"/>
                  <a:gd name="T4" fmla="*/ 3 w 52"/>
                  <a:gd name="T5" fmla="*/ 0 h 73"/>
                  <a:gd name="T6" fmla="*/ 2 w 52"/>
                  <a:gd name="T7" fmla="*/ 1 h 73"/>
                  <a:gd name="T8" fmla="*/ 1 w 52"/>
                  <a:gd name="T9" fmla="*/ 2 h 73"/>
                  <a:gd name="T10" fmla="*/ 1 w 52"/>
                  <a:gd name="T11" fmla="*/ 4 h 73"/>
                  <a:gd name="T12" fmla="*/ 0 w 52"/>
                  <a:gd name="T13" fmla="*/ 6 h 73"/>
                  <a:gd name="T14" fmla="*/ 1 w 52"/>
                  <a:gd name="T15" fmla="*/ 7 h 73"/>
                  <a:gd name="T16" fmla="*/ 2 w 52"/>
                  <a:gd name="T17" fmla="*/ 8 h 73"/>
                  <a:gd name="T18" fmla="*/ 4 w 52"/>
                  <a:gd name="T19" fmla="*/ 9 h 73"/>
                  <a:gd name="T20" fmla="*/ 6 w 52"/>
                  <a:gd name="T21" fmla="*/ 8 h 73"/>
                  <a:gd name="T22" fmla="*/ 7 w 52"/>
                  <a:gd name="T23" fmla="*/ 7 h 73"/>
                  <a:gd name="T24" fmla="*/ 7 w 52"/>
                  <a:gd name="T25" fmla="*/ 6 h 73"/>
                  <a:gd name="T26" fmla="*/ 7 w 52"/>
                  <a:gd name="T27" fmla="*/ 4 h 73"/>
                  <a:gd name="T28" fmla="*/ 6 w 52"/>
                  <a:gd name="T29" fmla="*/ 2 h 73"/>
                  <a:gd name="T30" fmla="*/ 5 w 52"/>
                  <a:gd name="T31" fmla="*/ 1 h 73"/>
                  <a:gd name="T32" fmla="*/ 5 w 52"/>
                  <a:gd name="T33" fmla="*/ 0 h 73"/>
                  <a:gd name="T34" fmla="*/ 4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Freeform 16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1 h 57"/>
                  <a:gd name="T4" fmla="*/ 1 w 71"/>
                  <a:gd name="T5" fmla="*/ 1 h 57"/>
                  <a:gd name="T6" fmla="*/ 1 w 71"/>
                  <a:gd name="T7" fmla="*/ 2 h 57"/>
                  <a:gd name="T8" fmla="*/ 2 w 71"/>
                  <a:gd name="T9" fmla="*/ 4 h 57"/>
                  <a:gd name="T10" fmla="*/ 3 w 71"/>
                  <a:gd name="T11" fmla="*/ 5 h 57"/>
                  <a:gd name="T12" fmla="*/ 4 w 71"/>
                  <a:gd name="T13" fmla="*/ 6 h 57"/>
                  <a:gd name="T14" fmla="*/ 6 w 71"/>
                  <a:gd name="T15" fmla="*/ 7 h 57"/>
                  <a:gd name="T16" fmla="*/ 7 w 71"/>
                  <a:gd name="T17" fmla="*/ 6 h 57"/>
                  <a:gd name="T18" fmla="*/ 9 w 71"/>
                  <a:gd name="T19" fmla="*/ 5 h 57"/>
                  <a:gd name="T20" fmla="*/ 9 w 71"/>
                  <a:gd name="T21" fmla="*/ 3 h 57"/>
                  <a:gd name="T22" fmla="*/ 9 w 71"/>
                  <a:gd name="T23" fmla="*/ 1 h 57"/>
                  <a:gd name="T24" fmla="*/ 8 w 71"/>
                  <a:gd name="T25" fmla="*/ 0 h 57"/>
                  <a:gd name="T26" fmla="*/ 6 w 71"/>
                  <a:gd name="T27" fmla="*/ 0 h 57"/>
                  <a:gd name="T28" fmla="*/ 4 w 71"/>
                  <a:gd name="T29" fmla="*/ 0 h 57"/>
                  <a:gd name="T30" fmla="*/ 3 w 71"/>
                  <a:gd name="T31" fmla="*/ 0 h 57"/>
                  <a:gd name="T32" fmla="*/ 2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Freeform 16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5 h 57"/>
                  <a:gd name="T2" fmla="*/ 1 w 71"/>
                  <a:gd name="T3" fmla="*/ 7 h 57"/>
                  <a:gd name="T4" fmla="*/ 2 w 71"/>
                  <a:gd name="T5" fmla="*/ 7 h 57"/>
                  <a:gd name="T6" fmla="*/ 3 w 71"/>
                  <a:gd name="T7" fmla="*/ 7 h 57"/>
                  <a:gd name="T8" fmla="*/ 4 w 71"/>
                  <a:gd name="T9" fmla="*/ 7 h 57"/>
                  <a:gd name="T10" fmla="*/ 6 w 71"/>
                  <a:gd name="T11" fmla="*/ 6 h 57"/>
                  <a:gd name="T12" fmla="*/ 8 w 71"/>
                  <a:gd name="T13" fmla="*/ 6 h 57"/>
                  <a:gd name="T14" fmla="*/ 9 w 71"/>
                  <a:gd name="T15" fmla="*/ 5 h 57"/>
                  <a:gd name="T16" fmla="*/ 9 w 71"/>
                  <a:gd name="T17" fmla="*/ 4 h 57"/>
                  <a:gd name="T18" fmla="*/ 9 w 71"/>
                  <a:gd name="T19" fmla="*/ 2 h 57"/>
                  <a:gd name="T20" fmla="*/ 7 w 71"/>
                  <a:gd name="T21" fmla="*/ 0 h 57"/>
                  <a:gd name="T22" fmla="*/ 6 w 71"/>
                  <a:gd name="T23" fmla="*/ 0 h 57"/>
                  <a:gd name="T24" fmla="*/ 4 w 71"/>
                  <a:gd name="T25" fmla="*/ 0 h 57"/>
                  <a:gd name="T26" fmla="*/ 3 w 71"/>
                  <a:gd name="T27" fmla="*/ 1 h 57"/>
                  <a:gd name="T28" fmla="*/ 2 w 71"/>
                  <a:gd name="T29" fmla="*/ 2 h 57"/>
                  <a:gd name="T30" fmla="*/ 1 w 71"/>
                  <a:gd name="T31" fmla="*/ 4 h 57"/>
                  <a:gd name="T32" fmla="*/ 1 w 71"/>
                  <a:gd name="T33" fmla="*/ 5 h 57"/>
                  <a:gd name="T34" fmla="*/ 0 w 71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Freeform 16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2 w 24"/>
                  <a:gd name="T1" fmla="*/ 3 h 24"/>
                  <a:gd name="T2" fmla="*/ 1 w 24"/>
                  <a:gd name="T3" fmla="*/ 3 h 24"/>
                  <a:gd name="T4" fmla="*/ 1 w 24"/>
                  <a:gd name="T5" fmla="*/ 3 h 24"/>
                  <a:gd name="T6" fmla="*/ 1 w 24"/>
                  <a:gd name="T7" fmla="*/ 2 h 24"/>
                  <a:gd name="T8" fmla="*/ 0 w 24"/>
                  <a:gd name="T9" fmla="*/ 2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2 w 24"/>
                  <a:gd name="T17" fmla="*/ 0 h 24"/>
                  <a:gd name="T18" fmla="*/ 2 w 24"/>
                  <a:gd name="T19" fmla="*/ 1 h 24"/>
                  <a:gd name="T20" fmla="*/ 3 w 24"/>
                  <a:gd name="T21" fmla="*/ 1 h 24"/>
                  <a:gd name="T22" fmla="*/ 3 w 24"/>
                  <a:gd name="T23" fmla="*/ 1 h 24"/>
                  <a:gd name="T24" fmla="*/ 3 w 24"/>
                  <a:gd name="T25" fmla="*/ 2 h 24"/>
                  <a:gd name="T26" fmla="*/ 3 w 24"/>
                  <a:gd name="T27" fmla="*/ 2 h 24"/>
                  <a:gd name="T28" fmla="*/ 3 w 24"/>
                  <a:gd name="T29" fmla="*/ 3 h 24"/>
                  <a:gd name="T30" fmla="*/ 2 w 24"/>
                  <a:gd name="T31" fmla="*/ 3 h 24"/>
                  <a:gd name="T32" fmla="*/ 2 w 2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7" name="Freeform 16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8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2 w 53"/>
                  <a:gd name="T1" fmla="*/ 9 h 73"/>
                  <a:gd name="T2" fmla="*/ 4 w 53"/>
                  <a:gd name="T3" fmla="*/ 9 h 73"/>
                  <a:gd name="T4" fmla="*/ 4 w 53"/>
                  <a:gd name="T5" fmla="*/ 8 h 73"/>
                  <a:gd name="T6" fmla="*/ 4 w 53"/>
                  <a:gd name="T7" fmla="*/ 7 h 73"/>
                  <a:gd name="T8" fmla="*/ 5 w 53"/>
                  <a:gd name="T9" fmla="*/ 6 h 73"/>
                  <a:gd name="T10" fmla="*/ 6 w 53"/>
                  <a:gd name="T11" fmla="*/ 4 h 73"/>
                  <a:gd name="T12" fmla="*/ 6 w 53"/>
                  <a:gd name="T13" fmla="*/ 2 h 73"/>
                  <a:gd name="T14" fmla="*/ 6 w 53"/>
                  <a:gd name="T15" fmla="*/ 1 h 73"/>
                  <a:gd name="T16" fmla="*/ 5 w 53"/>
                  <a:gd name="T17" fmla="*/ 0 h 73"/>
                  <a:gd name="T18" fmla="*/ 3 w 53"/>
                  <a:gd name="T19" fmla="*/ 0 h 73"/>
                  <a:gd name="T20" fmla="*/ 1 w 53"/>
                  <a:gd name="T21" fmla="*/ 0 h 73"/>
                  <a:gd name="T22" fmla="*/ 0 w 53"/>
                  <a:gd name="T23" fmla="*/ 1 h 73"/>
                  <a:gd name="T24" fmla="*/ 0 w 53"/>
                  <a:gd name="T25" fmla="*/ 2 h 73"/>
                  <a:gd name="T26" fmla="*/ 0 w 53"/>
                  <a:gd name="T27" fmla="*/ 4 h 73"/>
                  <a:gd name="T28" fmla="*/ 0 w 53"/>
                  <a:gd name="T29" fmla="*/ 6 h 73"/>
                  <a:gd name="T30" fmla="*/ 1 w 53"/>
                  <a:gd name="T31" fmla="*/ 7 h 73"/>
                  <a:gd name="T32" fmla="*/ 2 w 53"/>
                  <a:gd name="T33" fmla="*/ 8 h 73"/>
                  <a:gd name="T34" fmla="*/ 2 w 53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Freeform 16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9 w 71"/>
                  <a:gd name="T1" fmla="*/ 8 h 58"/>
                  <a:gd name="T2" fmla="*/ 9 w 71"/>
                  <a:gd name="T3" fmla="*/ 6 h 58"/>
                  <a:gd name="T4" fmla="*/ 9 w 71"/>
                  <a:gd name="T5" fmla="*/ 6 h 58"/>
                  <a:gd name="T6" fmla="*/ 8 w 71"/>
                  <a:gd name="T7" fmla="*/ 5 h 58"/>
                  <a:gd name="T8" fmla="*/ 8 w 71"/>
                  <a:gd name="T9" fmla="*/ 3 h 58"/>
                  <a:gd name="T10" fmla="*/ 7 w 71"/>
                  <a:gd name="T11" fmla="*/ 2 h 58"/>
                  <a:gd name="T12" fmla="*/ 5 w 71"/>
                  <a:gd name="T13" fmla="*/ 1 h 58"/>
                  <a:gd name="T14" fmla="*/ 4 w 71"/>
                  <a:gd name="T15" fmla="*/ 0 h 58"/>
                  <a:gd name="T16" fmla="*/ 2 w 71"/>
                  <a:gd name="T17" fmla="*/ 1 h 58"/>
                  <a:gd name="T18" fmla="*/ 1 w 71"/>
                  <a:gd name="T19" fmla="*/ 2 h 58"/>
                  <a:gd name="T20" fmla="*/ 0 w 71"/>
                  <a:gd name="T21" fmla="*/ 4 h 58"/>
                  <a:gd name="T22" fmla="*/ 1 w 71"/>
                  <a:gd name="T23" fmla="*/ 6 h 58"/>
                  <a:gd name="T24" fmla="*/ 2 w 71"/>
                  <a:gd name="T25" fmla="*/ 7 h 58"/>
                  <a:gd name="T26" fmla="*/ 4 w 71"/>
                  <a:gd name="T27" fmla="*/ 7 h 58"/>
                  <a:gd name="T28" fmla="*/ 5 w 71"/>
                  <a:gd name="T29" fmla="*/ 8 h 58"/>
                  <a:gd name="T30" fmla="*/ 7 w 71"/>
                  <a:gd name="T31" fmla="*/ 8 h 58"/>
                  <a:gd name="T32" fmla="*/ 8 w 71"/>
                  <a:gd name="T33" fmla="*/ 8 h 58"/>
                  <a:gd name="T34" fmla="*/ 9 w 71"/>
                  <a:gd name="T35" fmla="*/ 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Freeform 16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0 w 72"/>
                  <a:gd name="T1" fmla="*/ 2 h 56"/>
                  <a:gd name="T2" fmla="*/ 9 w 72"/>
                  <a:gd name="T3" fmla="*/ 0 h 56"/>
                  <a:gd name="T4" fmla="*/ 8 w 72"/>
                  <a:gd name="T5" fmla="*/ 0 h 56"/>
                  <a:gd name="T6" fmla="*/ 7 w 72"/>
                  <a:gd name="T7" fmla="*/ 0 h 56"/>
                  <a:gd name="T8" fmla="*/ 6 w 72"/>
                  <a:gd name="T9" fmla="*/ 0 h 56"/>
                  <a:gd name="T10" fmla="*/ 4 w 72"/>
                  <a:gd name="T11" fmla="*/ 1 h 56"/>
                  <a:gd name="T12" fmla="*/ 2 w 72"/>
                  <a:gd name="T13" fmla="*/ 1 h 56"/>
                  <a:gd name="T14" fmla="*/ 1 w 72"/>
                  <a:gd name="T15" fmla="*/ 2 h 56"/>
                  <a:gd name="T16" fmla="*/ 0 w 72"/>
                  <a:gd name="T17" fmla="*/ 4 h 56"/>
                  <a:gd name="T18" fmla="*/ 1 w 72"/>
                  <a:gd name="T19" fmla="*/ 6 h 56"/>
                  <a:gd name="T20" fmla="*/ 3 w 72"/>
                  <a:gd name="T21" fmla="*/ 7 h 56"/>
                  <a:gd name="T22" fmla="*/ 4 w 72"/>
                  <a:gd name="T23" fmla="*/ 7 h 56"/>
                  <a:gd name="T24" fmla="*/ 5 w 72"/>
                  <a:gd name="T25" fmla="*/ 7 h 56"/>
                  <a:gd name="T26" fmla="*/ 7 w 72"/>
                  <a:gd name="T27" fmla="*/ 6 h 56"/>
                  <a:gd name="T28" fmla="*/ 8 w 72"/>
                  <a:gd name="T29" fmla="*/ 5 h 56"/>
                  <a:gd name="T30" fmla="*/ 9 w 72"/>
                  <a:gd name="T31" fmla="*/ 3 h 56"/>
                  <a:gd name="T32" fmla="*/ 10 w 72"/>
                  <a:gd name="T33" fmla="*/ 2 h 56"/>
                  <a:gd name="T34" fmla="*/ 10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Freeform 17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4 w 53"/>
                  <a:gd name="T1" fmla="*/ 0 h 72"/>
                  <a:gd name="T2" fmla="*/ 2 w 53"/>
                  <a:gd name="T3" fmla="*/ 0 h 72"/>
                  <a:gd name="T4" fmla="*/ 2 w 53"/>
                  <a:gd name="T5" fmla="*/ 1 h 72"/>
                  <a:gd name="T6" fmla="*/ 1 w 53"/>
                  <a:gd name="T7" fmla="*/ 2 h 72"/>
                  <a:gd name="T8" fmla="*/ 1 w 53"/>
                  <a:gd name="T9" fmla="*/ 3 h 72"/>
                  <a:gd name="T10" fmla="*/ 0 w 53"/>
                  <a:gd name="T11" fmla="*/ 5 h 72"/>
                  <a:gd name="T12" fmla="*/ 0 w 53"/>
                  <a:gd name="T13" fmla="*/ 7 h 72"/>
                  <a:gd name="T14" fmla="*/ 0 w 53"/>
                  <a:gd name="T15" fmla="*/ 8 h 72"/>
                  <a:gd name="T16" fmla="*/ 1 w 53"/>
                  <a:gd name="T17" fmla="*/ 9 h 72"/>
                  <a:gd name="T18" fmla="*/ 3 w 53"/>
                  <a:gd name="T19" fmla="*/ 10 h 72"/>
                  <a:gd name="T20" fmla="*/ 5 w 53"/>
                  <a:gd name="T21" fmla="*/ 9 h 72"/>
                  <a:gd name="T22" fmla="*/ 6 w 53"/>
                  <a:gd name="T23" fmla="*/ 8 h 72"/>
                  <a:gd name="T24" fmla="*/ 6 w 53"/>
                  <a:gd name="T25" fmla="*/ 7 h 72"/>
                  <a:gd name="T26" fmla="*/ 6 w 53"/>
                  <a:gd name="T27" fmla="*/ 5 h 72"/>
                  <a:gd name="T28" fmla="*/ 5 w 53"/>
                  <a:gd name="T29" fmla="*/ 3 h 72"/>
                  <a:gd name="T30" fmla="*/ 5 w 53"/>
                  <a:gd name="T31" fmla="*/ 2 h 72"/>
                  <a:gd name="T32" fmla="*/ 4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Freeform 17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2 h 56"/>
                  <a:gd name="T4" fmla="*/ 1 w 71"/>
                  <a:gd name="T5" fmla="*/ 2 h 56"/>
                  <a:gd name="T6" fmla="*/ 1 w 71"/>
                  <a:gd name="T7" fmla="*/ 3 h 56"/>
                  <a:gd name="T8" fmla="*/ 2 w 71"/>
                  <a:gd name="T9" fmla="*/ 5 h 56"/>
                  <a:gd name="T10" fmla="*/ 3 w 71"/>
                  <a:gd name="T11" fmla="*/ 6 h 56"/>
                  <a:gd name="T12" fmla="*/ 4 w 71"/>
                  <a:gd name="T13" fmla="*/ 7 h 56"/>
                  <a:gd name="T14" fmla="*/ 6 w 71"/>
                  <a:gd name="T15" fmla="*/ 7 h 56"/>
                  <a:gd name="T16" fmla="*/ 7 w 71"/>
                  <a:gd name="T17" fmla="*/ 7 h 56"/>
                  <a:gd name="T18" fmla="*/ 9 w 71"/>
                  <a:gd name="T19" fmla="*/ 6 h 56"/>
                  <a:gd name="T20" fmla="*/ 9 w 71"/>
                  <a:gd name="T21" fmla="*/ 4 h 56"/>
                  <a:gd name="T22" fmla="*/ 9 w 71"/>
                  <a:gd name="T23" fmla="*/ 2 h 56"/>
                  <a:gd name="T24" fmla="*/ 8 w 71"/>
                  <a:gd name="T25" fmla="*/ 1 h 56"/>
                  <a:gd name="T26" fmla="*/ 6 w 71"/>
                  <a:gd name="T27" fmla="*/ 1 h 56"/>
                  <a:gd name="T28" fmla="*/ 4 w 71"/>
                  <a:gd name="T29" fmla="*/ 0 h 56"/>
                  <a:gd name="T30" fmla="*/ 3 w 71"/>
                  <a:gd name="T31" fmla="*/ 0 h 56"/>
                  <a:gd name="T32" fmla="*/ 2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Freeform 17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5 h 57"/>
                  <a:gd name="T2" fmla="*/ 1 w 72"/>
                  <a:gd name="T3" fmla="*/ 7 h 57"/>
                  <a:gd name="T4" fmla="*/ 2 w 72"/>
                  <a:gd name="T5" fmla="*/ 7 h 57"/>
                  <a:gd name="T6" fmla="*/ 3 w 72"/>
                  <a:gd name="T7" fmla="*/ 7 h 57"/>
                  <a:gd name="T8" fmla="*/ 4 w 72"/>
                  <a:gd name="T9" fmla="*/ 7 h 57"/>
                  <a:gd name="T10" fmla="*/ 6 w 72"/>
                  <a:gd name="T11" fmla="*/ 6 h 57"/>
                  <a:gd name="T12" fmla="*/ 8 w 72"/>
                  <a:gd name="T13" fmla="*/ 6 h 57"/>
                  <a:gd name="T14" fmla="*/ 9 w 72"/>
                  <a:gd name="T15" fmla="*/ 5 h 57"/>
                  <a:gd name="T16" fmla="*/ 10 w 72"/>
                  <a:gd name="T17" fmla="*/ 3 h 57"/>
                  <a:gd name="T18" fmla="*/ 9 w 72"/>
                  <a:gd name="T19" fmla="*/ 2 h 57"/>
                  <a:gd name="T20" fmla="*/ 7 w 72"/>
                  <a:gd name="T21" fmla="*/ 0 h 57"/>
                  <a:gd name="T22" fmla="*/ 6 w 72"/>
                  <a:gd name="T23" fmla="*/ 0 h 57"/>
                  <a:gd name="T24" fmla="*/ 5 w 72"/>
                  <a:gd name="T25" fmla="*/ 0 h 57"/>
                  <a:gd name="T26" fmla="*/ 3 w 72"/>
                  <a:gd name="T27" fmla="*/ 1 h 57"/>
                  <a:gd name="T28" fmla="*/ 2 w 72"/>
                  <a:gd name="T29" fmla="*/ 2 h 57"/>
                  <a:gd name="T30" fmla="*/ 1 w 72"/>
                  <a:gd name="T31" fmla="*/ 4 h 57"/>
                  <a:gd name="T32" fmla="*/ 1 w 72"/>
                  <a:gd name="T33" fmla="*/ 5 h 57"/>
                  <a:gd name="T34" fmla="*/ 0 w 72"/>
                  <a:gd name="T35" fmla="*/ 5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Freeform 17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 w 23"/>
                  <a:gd name="T1" fmla="*/ 3 h 24"/>
                  <a:gd name="T2" fmla="*/ 0 w 23"/>
                  <a:gd name="T3" fmla="*/ 3 h 24"/>
                  <a:gd name="T4" fmla="*/ 0 w 23"/>
                  <a:gd name="T5" fmla="*/ 3 h 24"/>
                  <a:gd name="T6" fmla="*/ 0 w 23"/>
                  <a:gd name="T7" fmla="*/ 3 h 24"/>
                  <a:gd name="T8" fmla="*/ 0 w 23"/>
                  <a:gd name="T9" fmla="*/ 2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1 w 23"/>
                  <a:gd name="T17" fmla="*/ 0 h 24"/>
                  <a:gd name="T18" fmla="*/ 2 w 23"/>
                  <a:gd name="T19" fmla="*/ 1 h 24"/>
                  <a:gd name="T20" fmla="*/ 2 w 23"/>
                  <a:gd name="T21" fmla="*/ 1 h 24"/>
                  <a:gd name="T22" fmla="*/ 2 w 23"/>
                  <a:gd name="T23" fmla="*/ 1 h 24"/>
                  <a:gd name="T24" fmla="*/ 2 w 23"/>
                  <a:gd name="T25" fmla="*/ 2 h 24"/>
                  <a:gd name="T26" fmla="*/ 2 w 23"/>
                  <a:gd name="T27" fmla="*/ 3 h 24"/>
                  <a:gd name="T28" fmla="*/ 2 w 23"/>
                  <a:gd name="T29" fmla="*/ 3 h 24"/>
                  <a:gd name="T30" fmla="*/ 2 w 23"/>
                  <a:gd name="T31" fmla="*/ 3 h 24"/>
                  <a:gd name="T32" fmla="*/ 1 w 23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Freeform 17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3 w 52"/>
                  <a:gd name="T1" fmla="*/ 9 h 73"/>
                  <a:gd name="T2" fmla="*/ 4 w 52"/>
                  <a:gd name="T3" fmla="*/ 9 h 73"/>
                  <a:gd name="T4" fmla="*/ 5 w 52"/>
                  <a:gd name="T5" fmla="*/ 8 h 73"/>
                  <a:gd name="T6" fmla="*/ 5 w 52"/>
                  <a:gd name="T7" fmla="*/ 7 h 73"/>
                  <a:gd name="T8" fmla="*/ 6 w 52"/>
                  <a:gd name="T9" fmla="*/ 6 h 73"/>
                  <a:gd name="T10" fmla="*/ 7 w 52"/>
                  <a:gd name="T11" fmla="*/ 4 h 73"/>
                  <a:gd name="T12" fmla="*/ 7 w 52"/>
                  <a:gd name="T13" fmla="*/ 2 h 73"/>
                  <a:gd name="T14" fmla="*/ 7 w 52"/>
                  <a:gd name="T15" fmla="*/ 1 h 73"/>
                  <a:gd name="T16" fmla="*/ 6 w 52"/>
                  <a:gd name="T17" fmla="*/ 0 h 73"/>
                  <a:gd name="T18" fmla="*/ 4 w 52"/>
                  <a:gd name="T19" fmla="*/ 0 h 73"/>
                  <a:gd name="T20" fmla="*/ 2 w 52"/>
                  <a:gd name="T21" fmla="*/ 0 h 73"/>
                  <a:gd name="T22" fmla="*/ 1 w 52"/>
                  <a:gd name="T23" fmla="*/ 1 h 73"/>
                  <a:gd name="T24" fmla="*/ 0 w 52"/>
                  <a:gd name="T25" fmla="*/ 2 h 73"/>
                  <a:gd name="T26" fmla="*/ 1 w 52"/>
                  <a:gd name="T27" fmla="*/ 4 h 73"/>
                  <a:gd name="T28" fmla="*/ 1 w 52"/>
                  <a:gd name="T29" fmla="*/ 6 h 73"/>
                  <a:gd name="T30" fmla="*/ 2 w 52"/>
                  <a:gd name="T31" fmla="*/ 7 h 73"/>
                  <a:gd name="T32" fmla="*/ 3 w 52"/>
                  <a:gd name="T33" fmla="*/ 8 h 73"/>
                  <a:gd name="T34" fmla="*/ 3 w 52"/>
                  <a:gd name="T35" fmla="*/ 9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7" name="Freeform 17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8 w 72"/>
                  <a:gd name="T1" fmla="*/ 7 h 58"/>
                  <a:gd name="T2" fmla="*/ 8 w 72"/>
                  <a:gd name="T3" fmla="*/ 5 h 58"/>
                  <a:gd name="T4" fmla="*/ 8 w 72"/>
                  <a:gd name="T5" fmla="*/ 5 h 58"/>
                  <a:gd name="T6" fmla="*/ 8 w 72"/>
                  <a:gd name="T7" fmla="*/ 4 h 58"/>
                  <a:gd name="T8" fmla="*/ 7 w 72"/>
                  <a:gd name="T9" fmla="*/ 3 h 58"/>
                  <a:gd name="T10" fmla="*/ 6 w 72"/>
                  <a:gd name="T11" fmla="*/ 1 h 58"/>
                  <a:gd name="T12" fmla="*/ 4 w 72"/>
                  <a:gd name="T13" fmla="*/ 0 h 58"/>
                  <a:gd name="T14" fmla="*/ 3 w 72"/>
                  <a:gd name="T15" fmla="*/ 0 h 58"/>
                  <a:gd name="T16" fmla="*/ 2 w 72"/>
                  <a:gd name="T17" fmla="*/ 0 h 58"/>
                  <a:gd name="T18" fmla="*/ 0 w 72"/>
                  <a:gd name="T19" fmla="*/ 1 h 58"/>
                  <a:gd name="T20" fmla="*/ 0 w 72"/>
                  <a:gd name="T21" fmla="*/ 3 h 58"/>
                  <a:gd name="T22" fmla="*/ 0 w 72"/>
                  <a:gd name="T23" fmla="*/ 5 h 58"/>
                  <a:gd name="T24" fmla="*/ 1 w 72"/>
                  <a:gd name="T25" fmla="*/ 6 h 58"/>
                  <a:gd name="T26" fmla="*/ 3 w 72"/>
                  <a:gd name="T27" fmla="*/ 6 h 58"/>
                  <a:gd name="T28" fmla="*/ 4 w 72"/>
                  <a:gd name="T29" fmla="*/ 7 h 58"/>
                  <a:gd name="T30" fmla="*/ 6 w 72"/>
                  <a:gd name="T31" fmla="*/ 7 h 58"/>
                  <a:gd name="T32" fmla="*/ 7 w 72"/>
                  <a:gd name="T33" fmla="*/ 7 h 58"/>
                  <a:gd name="T34" fmla="*/ 8 w 72"/>
                  <a:gd name="T35" fmla="*/ 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8" name="Freeform 17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8 w 72"/>
                  <a:gd name="T1" fmla="*/ 2 h 56"/>
                  <a:gd name="T2" fmla="*/ 8 w 72"/>
                  <a:gd name="T3" fmla="*/ 0 h 56"/>
                  <a:gd name="T4" fmla="*/ 7 w 72"/>
                  <a:gd name="T5" fmla="*/ 0 h 56"/>
                  <a:gd name="T6" fmla="*/ 6 w 72"/>
                  <a:gd name="T7" fmla="*/ 0 h 56"/>
                  <a:gd name="T8" fmla="*/ 4 w 72"/>
                  <a:gd name="T9" fmla="*/ 0 h 56"/>
                  <a:gd name="T10" fmla="*/ 3 w 72"/>
                  <a:gd name="T11" fmla="*/ 1 h 56"/>
                  <a:gd name="T12" fmla="*/ 1 w 72"/>
                  <a:gd name="T13" fmla="*/ 1 h 56"/>
                  <a:gd name="T14" fmla="*/ 0 w 72"/>
                  <a:gd name="T15" fmla="*/ 2 h 56"/>
                  <a:gd name="T16" fmla="*/ 0 w 72"/>
                  <a:gd name="T17" fmla="*/ 4 h 56"/>
                  <a:gd name="T18" fmla="*/ 0 w 72"/>
                  <a:gd name="T19" fmla="*/ 6 h 56"/>
                  <a:gd name="T20" fmla="*/ 2 w 72"/>
                  <a:gd name="T21" fmla="*/ 7 h 56"/>
                  <a:gd name="T22" fmla="*/ 3 w 72"/>
                  <a:gd name="T23" fmla="*/ 8 h 56"/>
                  <a:gd name="T24" fmla="*/ 4 w 72"/>
                  <a:gd name="T25" fmla="*/ 7 h 56"/>
                  <a:gd name="T26" fmla="*/ 6 w 72"/>
                  <a:gd name="T27" fmla="*/ 6 h 56"/>
                  <a:gd name="T28" fmla="*/ 7 w 72"/>
                  <a:gd name="T29" fmla="*/ 5 h 56"/>
                  <a:gd name="T30" fmla="*/ 8 w 72"/>
                  <a:gd name="T31" fmla="*/ 3 h 56"/>
                  <a:gd name="T32" fmla="*/ 8 w 72"/>
                  <a:gd name="T33" fmla="*/ 2 h 56"/>
                  <a:gd name="T34" fmla="*/ 8 w 72"/>
                  <a:gd name="T35" fmla="*/ 2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9" name="Freeform 17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4 w 53"/>
                  <a:gd name="T1" fmla="*/ 0 h 72"/>
                  <a:gd name="T2" fmla="*/ 3 w 53"/>
                  <a:gd name="T3" fmla="*/ 0 h 72"/>
                  <a:gd name="T4" fmla="*/ 3 w 53"/>
                  <a:gd name="T5" fmla="*/ 1 h 72"/>
                  <a:gd name="T6" fmla="*/ 2 w 53"/>
                  <a:gd name="T7" fmla="*/ 2 h 72"/>
                  <a:gd name="T8" fmla="*/ 1 w 53"/>
                  <a:gd name="T9" fmla="*/ 3 h 72"/>
                  <a:gd name="T10" fmla="*/ 1 w 53"/>
                  <a:gd name="T11" fmla="*/ 5 h 72"/>
                  <a:gd name="T12" fmla="*/ 0 w 53"/>
                  <a:gd name="T13" fmla="*/ 7 h 72"/>
                  <a:gd name="T14" fmla="*/ 1 w 53"/>
                  <a:gd name="T15" fmla="*/ 8 h 72"/>
                  <a:gd name="T16" fmla="*/ 2 w 53"/>
                  <a:gd name="T17" fmla="*/ 9 h 72"/>
                  <a:gd name="T18" fmla="*/ 4 w 53"/>
                  <a:gd name="T19" fmla="*/ 10 h 72"/>
                  <a:gd name="T20" fmla="*/ 6 w 53"/>
                  <a:gd name="T21" fmla="*/ 9 h 72"/>
                  <a:gd name="T22" fmla="*/ 7 w 53"/>
                  <a:gd name="T23" fmla="*/ 8 h 72"/>
                  <a:gd name="T24" fmla="*/ 7 w 53"/>
                  <a:gd name="T25" fmla="*/ 7 h 72"/>
                  <a:gd name="T26" fmla="*/ 7 w 53"/>
                  <a:gd name="T27" fmla="*/ 5 h 72"/>
                  <a:gd name="T28" fmla="*/ 6 w 53"/>
                  <a:gd name="T29" fmla="*/ 3 h 72"/>
                  <a:gd name="T30" fmla="*/ 5 w 53"/>
                  <a:gd name="T31" fmla="*/ 2 h 72"/>
                  <a:gd name="T32" fmla="*/ 5 w 53"/>
                  <a:gd name="T33" fmla="*/ 1 h 72"/>
                  <a:gd name="T34" fmla="*/ 4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Freeform 17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2 h 57"/>
                  <a:gd name="T4" fmla="*/ 0 w 72"/>
                  <a:gd name="T5" fmla="*/ 2 h 57"/>
                  <a:gd name="T6" fmla="*/ 0 w 72"/>
                  <a:gd name="T7" fmla="*/ 3 h 57"/>
                  <a:gd name="T8" fmla="*/ 1 w 72"/>
                  <a:gd name="T9" fmla="*/ 5 h 57"/>
                  <a:gd name="T10" fmla="*/ 2 w 72"/>
                  <a:gd name="T11" fmla="*/ 6 h 57"/>
                  <a:gd name="T12" fmla="*/ 4 w 72"/>
                  <a:gd name="T13" fmla="*/ 7 h 57"/>
                  <a:gd name="T14" fmla="*/ 5 w 72"/>
                  <a:gd name="T15" fmla="*/ 8 h 57"/>
                  <a:gd name="T16" fmla="*/ 6 w 72"/>
                  <a:gd name="T17" fmla="*/ 7 h 57"/>
                  <a:gd name="T18" fmla="*/ 8 w 72"/>
                  <a:gd name="T19" fmla="*/ 6 h 57"/>
                  <a:gd name="T20" fmla="*/ 8 w 72"/>
                  <a:gd name="T21" fmla="*/ 4 h 57"/>
                  <a:gd name="T22" fmla="*/ 8 w 72"/>
                  <a:gd name="T23" fmla="*/ 2 h 57"/>
                  <a:gd name="T24" fmla="*/ 7 w 72"/>
                  <a:gd name="T25" fmla="*/ 1 h 57"/>
                  <a:gd name="T26" fmla="*/ 5 w 72"/>
                  <a:gd name="T27" fmla="*/ 1 h 57"/>
                  <a:gd name="T28" fmla="*/ 4 w 72"/>
                  <a:gd name="T29" fmla="*/ 0 h 57"/>
                  <a:gd name="T30" fmla="*/ 2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1" name="Freeform 18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6 h 58"/>
                  <a:gd name="T2" fmla="*/ 0 w 72"/>
                  <a:gd name="T3" fmla="*/ 8 h 58"/>
                  <a:gd name="T4" fmla="*/ 1 w 72"/>
                  <a:gd name="T5" fmla="*/ 8 h 58"/>
                  <a:gd name="T6" fmla="*/ 2 w 72"/>
                  <a:gd name="T7" fmla="*/ 8 h 58"/>
                  <a:gd name="T8" fmla="*/ 4 w 72"/>
                  <a:gd name="T9" fmla="*/ 8 h 58"/>
                  <a:gd name="T10" fmla="*/ 5 w 72"/>
                  <a:gd name="T11" fmla="*/ 7 h 58"/>
                  <a:gd name="T12" fmla="*/ 7 w 72"/>
                  <a:gd name="T13" fmla="*/ 7 h 58"/>
                  <a:gd name="T14" fmla="*/ 8 w 72"/>
                  <a:gd name="T15" fmla="*/ 6 h 58"/>
                  <a:gd name="T16" fmla="*/ 8 w 72"/>
                  <a:gd name="T17" fmla="*/ 4 h 58"/>
                  <a:gd name="T18" fmla="*/ 8 w 72"/>
                  <a:gd name="T19" fmla="*/ 2 h 58"/>
                  <a:gd name="T20" fmla="*/ 6 w 72"/>
                  <a:gd name="T21" fmla="*/ 1 h 58"/>
                  <a:gd name="T22" fmla="*/ 5 w 72"/>
                  <a:gd name="T23" fmla="*/ 0 h 58"/>
                  <a:gd name="T24" fmla="*/ 4 w 72"/>
                  <a:gd name="T25" fmla="*/ 1 h 58"/>
                  <a:gd name="T26" fmla="*/ 2 w 72"/>
                  <a:gd name="T27" fmla="*/ 2 h 58"/>
                  <a:gd name="T28" fmla="*/ 1 w 72"/>
                  <a:gd name="T29" fmla="*/ 3 h 58"/>
                  <a:gd name="T30" fmla="*/ 0 w 72"/>
                  <a:gd name="T31" fmla="*/ 5 h 58"/>
                  <a:gd name="T32" fmla="*/ 0 w 72"/>
                  <a:gd name="T33" fmla="*/ 6 h 58"/>
                  <a:gd name="T34" fmla="*/ 0 w 72"/>
                  <a:gd name="T35" fmla="*/ 6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Freeform 18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8 w 144"/>
                  <a:gd name="T1" fmla="*/ 0 h 167"/>
                  <a:gd name="T2" fmla="*/ 18 w 144"/>
                  <a:gd name="T3" fmla="*/ 4 h 167"/>
                  <a:gd name="T4" fmla="*/ 18 w 144"/>
                  <a:gd name="T5" fmla="*/ 8 h 167"/>
                  <a:gd name="T6" fmla="*/ 17 w 144"/>
                  <a:gd name="T7" fmla="*/ 11 h 167"/>
                  <a:gd name="T8" fmla="*/ 15 w 144"/>
                  <a:gd name="T9" fmla="*/ 14 h 167"/>
                  <a:gd name="T10" fmla="*/ 13 w 144"/>
                  <a:gd name="T11" fmla="*/ 17 h 167"/>
                  <a:gd name="T12" fmla="*/ 11 w 144"/>
                  <a:gd name="T13" fmla="*/ 19 h 167"/>
                  <a:gd name="T14" fmla="*/ 8 w 144"/>
                  <a:gd name="T15" fmla="*/ 21 h 167"/>
                  <a:gd name="T16" fmla="*/ 5 w 144"/>
                  <a:gd name="T17" fmla="*/ 21 h 167"/>
                  <a:gd name="T18" fmla="*/ 2 w 144"/>
                  <a:gd name="T19" fmla="*/ 21 h 167"/>
                  <a:gd name="T20" fmla="*/ 1 w 144"/>
                  <a:gd name="T21" fmla="*/ 19 h 167"/>
                  <a:gd name="T22" fmla="*/ 0 w 144"/>
                  <a:gd name="T23" fmla="*/ 18 h 167"/>
                  <a:gd name="T24" fmla="*/ 1 w 144"/>
                  <a:gd name="T25" fmla="*/ 16 h 167"/>
                  <a:gd name="T26" fmla="*/ 2 w 144"/>
                  <a:gd name="T27" fmla="*/ 14 h 167"/>
                  <a:gd name="T28" fmla="*/ 3 w 144"/>
                  <a:gd name="T29" fmla="*/ 12 h 167"/>
                  <a:gd name="T30" fmla="*/ 6 w 144"/>
                  <a:gd name="T31" fmla="*/ 11 h 167"/>
                  <a:gd name="T32" fmla="*/ 8 w 144"/>
                  <a:gd name="T33" fmla="*/ 11 h 167"/>
                  <a:gd name="T34" fmla="*/ 10 w 144"/>
                  <a:gd name="T35" fmla="*/ 10 h 167"/>
                  <a:gd name="T36" fmla="*/ 12 w 144"/>
                  <a:gd name="T37" fmla="*/ 9 h 167"/>
                  <a:gd name="T38" fmla="*/ 14 w 144"/>
                  <a:gd name="T39" fmla="*/ 8 h 167"/>
                  <a:gd name="T40" fmla="*/ 16 w 144"/>
                  <a:gd name="T41" fmla="*/ 6 h 167"/>
                  <a:gd name="T42" fmla="*/ 17 w 144"/>
                  <a:gd name="T43" fmla="*/ 4 h 167"/>
                  <a:gd name="T44" fmla="*/ 18 w 144"/>
                  <a:gd name="T45" fmla="*/ 2 h 167"/>
                  <a:gd name="T46" fmla="*/ 18 w 144"/>
                  <a:gd name="T47" fmla="*/ 1 h 167"/>
                  <a:gd name="T48" fmla="*/ 18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Freeform 18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6 w 204"/>
                  <a:gd name="T1" fmla="*/ 0 h 82"/>
                  <a:gd name="T2" fmla="*/ 25 w 204"/>
                  <a:gd name="T3" fmla="*/ 1 h 82"/>
                  <a:gd name="T4" fmla="*/ 24 w 204"/>
                  <a:gd name="T5" fmla="*/ 2 h 82"/>
                  <a:gd name="T6" fmla="*/ 22 w 204"/>
                  <a:gd name="T7" fmla="*/ 3 h 82"/>
                  <a:gd name="T8" fmla="*/ 21 w 204"/>
                  <a:gd name="T9" fmla="*/ 5 h 82"/>
                  <a:gd name="T10" fmla="*/ 19 w 204"/>
                  <a:gd name="T11" fmla="*/ 6 h 82"/>
                  <a:gd name="T12" fmla="*/ 18 w 204"/>
                  <a:gd name="T13" fmla="*/ 7 h 82"/>
                  <a:gd name="T14" fmla="*/ 16 w 204"/>
                  <a:gd name="T15" fmla="*/ 8 h 82"/>
                  <a:gd name="T16" fmla="*/ 15 w 204"/>
                  <a:gd name="T17" fmla="*/ 8 h 82"/>
                  <a:gd name="T18" fmla="*/ 13 w 204"/>
                  <a:gd name="T19" fmla="*/ 9 h 82"/>
                  <a:gd name="T20" fmla="*/ 11 w 204"/>
                  <a:gd name="T21" fmla="*/ 9 h 82"/>
                  <a:gd name="T22" fmla="*/ 10 w 204"/>
                  <a:gd name="T23" fmla="*/ 10 h 82"/>
                  <a:gd name="T24" fmla="*/ 8 w 204"/>
                  <a:gd name="T25" fmla="*/ 10 h 82"/>
                  <a:gd name="T26" fmla="*/ 6 w 204"/>
                  <a:gd name="T27" fmla="*/ 10 h 82"/>
                  <a:gd name="T28" fmla="*/ 5 w 204"/>
                  <a:gd name="T29" fmla="*/ 9 h 82"/>
                  <a:gd name="T30" fmla="*/ 4 w 204"/>
                  <a:gd name="T31" fmla="*/ 8 h 82"/>
                  <a:gd name="T32" fmla="*/ 2 w 204"/>
                  <a:gd name="T33" fmla="*/ 8 h 82"/>
                  <a:gd name="T34" fmla="*/ 1 w 204"/>
                  <a:gd name="T35" fmla="*/ 5 h 82"/>
                  <a:gd name="T36" fmla="*/ 0 w 204"/>
                  <a:gd name="T37" fmla="*/ 4 h 82"/>
                  <a:gd name="T38" fmla="*/ 1 w 204"/>
                  <a:gd name="T39" fmla="*/ 2 h 82"/>
                  <a:gd name="T40" fmla="*/ 3 w 204"/>
                  <a:gd name="T41" fmla="*/ 1 h 82"/>
                  <a:gd name="T42" fmla="*/ 5 w 204"/>
                  <a:gd name="T43" fmla="*/ 0 h 82"/>
                  <a:gd name="T44" fmla="*/ 7 w 204"/>
                  <a:gd name="T45" fmla="*/ 0 h 82"/>
                  <a:gd name="T46" fmla="*/ 9 w 204"/>
                  <a:gd name="T47" fmla="*/ 0 h 82"/>
                  <a:gd name="T48" fmla="*/ 12 w 204"/>
                  <a:gd name="T49" fmla="*/ 1 h 82"/>
                  <a:gd name="T50" fmla="*/ 14 w 204"/>
                  <a:gd name="T51" fmla="*/ 2 h 82"/>
                  <a:gd name="T52" fmla="*/ 16 w 204"/>
                  <a:gd name="T53" fmla="*/ 3 h 82"/>
                  <a:gd name="T54" fmla="*/ 18 w 204"/>
                  <a:gd name="T55" fmla="*/ 2 h 82"/>
                  <a:gd name="T56" fmla="*/ 20 w 204"/>
                  <a:gd name="T57" fmla="*/ 2 h 82"/>
                  <a:gd name="T58" fmla="*/ 23 w 204"/>
                  <a:gd name="T59" fmla="*/ 1 h 82"/>
                  <a:gd name="T60" fmla="*/ 24 w 204"/>
                  <a:gd name="T61" fmla="*/ 0 h 82"/>
                  <a:gd name="T62" fmla="*/ 25 w 204"/>
                  <a:gd name="T63" fmla="*/ 0 h 82"/>
                  <a:gd name="T64" fmla="*/ 26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Freeform 18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3 w 84"/>
                  <a:gd name="T1" fmla="*/ 0 h 208"/>
                  <a:gd name="T2" fmla="*/ 6 w 84"/>
                  <a:gd name="T3" fmla="*/ 3 h 208"/>
                  <a:gd name="T4" fmla="*/ 8 w 84"/>
                  <a:gd name="T5" fmla="*/ 6 h 208"/>
                  <a:gd name="T6" fmla="*/ 9 w 84"/>
                  <a:gd name="T7" fmla="*/ 10 h 208"/>
                  <a:gd name="T8" fmla="*/ 10 w 84"/>
                  <a:gd name="T9" fmla="*/ 13 h 208"/>
                  <a:gd name="T10" fmla="*/ 11 w 84"/>
                  <a:gd name="T11" fmla="*/ 16 h 208"/>
                  <a:gd name="T12" fmla="*/ 11 w 84"/>
                  <a:gd name="T13" fmla="*/ 20 h 208"/>
                  <a:gd name="T14" fmla="*/ 10 w 84"/>
                  <a:gd name="T15" fmla="*/ 23 h 208"/>
                  <a:gd name="T16" fmla="*/ 8 w 84"/>
                  <a:gd name="T17" fmla="*/ 25 h 208"/>
                  <a:gd name="T18" fmla="*/ 5 w 84"/>
                  <a:gd name="T19" fmla="*/ 26 h 208"/>
                  <a:gd name="T20" fmla="*/ 4 w 84"/>
                  <a:gd name="T21" fmla="*/ 26 h 208"/>
                  <a:gd name="T22" fmla="*/ 2 w 84"/>
                  <a:gd name="T23" fmla="*/ 26 h 208"/>
                  <a:gd name="T24" fmla="*/ 1 w 84"/>
                  <a:gd name="T25" fmla="*/ 24 h 208"/>
                  <a:gd name="T26" fmla="*/ 0 w 84"/>
                  <a:gd name="T27" fmla="*/ 22 h 208"/>
                  <a:gd name="T28" fmla="*/ 1 w 84"/>
                  <a:gd name="T29" fmla="*/ 19 h 208"/>
                  <a:gd name="T30" fmla="*/ 1 w 84"/>
                  <a:gd name="T31" fmla="*/ 17 h 208"/>
                  <a:gd name="T32" fmla="*/ 3 w 84"/>
                  <a:gd name="T33" fmla="*/ 15 h 208"/>
                  <a:gd name="T34" fmla="*/ 5 w 84"/>
                  <a:gd name="T35" fmla="*/ 11 h 208"/>
                  <a:gd name="T36" fmla="*/ 5 w 84"/>
                  <a:gd name="T37" fmla="*/ 6 h 208"/>
                  <a:gd name="T38" fmla="*/ 4 w 84"/>
                  <a:gd name="T39" fmla="*/ 2 h 208"/>
                  <a:gd name="T40" fmla="*/ 3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Freeform 18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4 w 144"/>
                  <a:gd name="T3" fmla="*/ 0 h 170"/>
                  <a:gd name="T4" fmla="*/ 7 w 144"/>
                  <a:gd name="T5" fmla="*/ 2 h 170"/>
                  <a:gd name="T6" fmla="*/ 11 w 144"/>
                  <a:gd name="T7" fmla="*/ 4 h 170"/>
                  <a:gd name="T8" fmla="*/ 13 w 144"/>
                  <a:gd name="T9" fmla="*/ 6 h 170"/>
                  <a:gd name="T10" fmla="*/ 16 w 144"/>
                  <a:gd name="T11" fmla="*/ 8 h 170"/>
                  <a:gd name="T12" fmla="*/ 18 w 144"/>
                  <a:gd name="T13" fmla="*/ 11 h 170"/>
                  <a:gd name="T14" fmla="*/ 18 w 144"/>
                  <a:gd name="T15" fmla="*/ 14 h 170"/>
                  <a:gd name="T16" fmla="*/ 18 w 144"/>
                  <a:gd name="T17" fmla="*/ 17 h 170"/>
                  <a:gd name="T18" fmla="*/ 17 w 144"/>
                  <a:gd name="T19" fmla="*/ 19 h 170"/>
                  <a:gd name="T20" fmla="*/ 16 w 144"/>
                  <a:gd name="T21" fmla="*/ 20 h 170"/>
                  <a:gd name="T22" fmla="*/ 14 w 144"/>
                  <a:gd name="T23" fmla="*/ 21 h 170"/>
                  <a:gd name="T24" fmla="*/ 12 w 144"/>
                  <a:gd name="T25" fmla="*/ 20 h 170"/>
                  <a:gd name="T26" fmla="*/ 10 w 144"/>
                  <a:gd name="T27" fmla="*/ 18 h 170"/>
                  <a:gd name="T28" fmla="*/ 9 w 144"/>
                  <a:gd name="T29" fmla="*/ 16 h 170"/>
                  <a:gd name="T30" fmla="*/ 8 w 144"/>
                  <a:gd name="T31" fmla="*/ 14 h 170"/>
                  <a:gd name="T32" fmla="*/ 9 w 144"/>
                  <a:gd name="T33" fmla="*/ 12 h 170"/>
                  <a:gd name="T34" fmla="*/ 9 w 144"/>
                  <a:gd name="T35" fmla="*/ 10 h 170"/>
                  <a:gd name="T36" fmla="*/ 8 w 144"/>
                  <a:gd name="T37" fmla="*/ 7 h 170"/>
                  <a:gd name="T38" fmla="*/ 7 w 144"/>
                  <a:gd name="T39" fmla="*/ 5 h 170"/>
                  <a:gd name="T40" fmla="*/ 5 w 144"/>
                  <a:gd name="T41" fmla="*/ 3 h 170"/>
                  <a:gd name="T42" fmla="*/ 3 w 144"/>
                  <a:gd name="T43" fmla="*/ 2 h 170"/>
                  <a:gd name="T44" fmla="*/ 2 w 144"/>
                  <a:gd name="T45" fmla="*/ 1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6" name="Freeform 18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2 h 103"/>
                  <a:gd name="T2" fmla="*/ 1 w 199"/>
                  <a:gd name="T3" fmla="*/ 1 h 103"/>
                  <a:gd name="T4" fmla="*/ 3 w 199"/>
                  <a:gd name="T5" fmla="*/ 1 h 103"/>
                  <a:gd name="T6" fmla="*/ 5 w 199"/>
                  <a:gd name="T7" fmla="*/ 0 h 103"/>
                  <a:gd name="T8" fmla="*/ 6 w 199"/>
                  <a:gd name="T9" fmla="*/ 0 h 103"/>
                  <a:gd name="T10" fmla="*/ 8 w 199"/>
                  <a:gd name="T11" fmla="*/ 0 h 103"/>
                  <a:gd name="T12" fmla="*/ 10 w 199"/>
                  <a:gd name="T13" fmla="*/ 0 h 103"/>
                  <a:gd name="T14" fmla="*/ 12 w 199"/>
                  <a:gd name="T15" fmla="*/ 0 h 103"/>
                  <a:gd name="T16" fmla="*/ 14 w 199"/>
                  <a:gd name="T17" fmla="*/ 0 h 103"/>
                  <a:gd name="T18" fmla="*/ 16 w 199"/>
                  <a:gd name="T19" fmla="*/ 0 h 103"/>
                  <a:gd name="T20" fmla="*/ 17 w 199"/>
                  <a:gd name="T21" fmla="*/ 1 h 103"/>
                  <a:gd name="T22" fmla="*/ 19 w 199"/>
                  <a:gd name="T23" fmla="*/ 1 h 103"/>
                  <a:gd name="T24" fmla="*/ 20 w 199"/>
                  <a:gd name="T25" fmla="*/ 2 h 103"/>
                  <a:gd name="T26" fmla="*/ 21 w 199"/>
                  <a:gd name="T27" fmla="*/ 3 h 103"/>
                  <a:gd name="T28" fmla="*/ 22 w 199"/>
                  <a:gd name="T29" fmla="*/ 4 h 103"/>
                  <a:gd name="T30" fmla="*/ 23 w 199"/>
                  <a:gd name="T31" fmla="*/ 5 h 103"/>
                  <a:gd name="T32" fmla="*/ 24 w 199"/>
                  <a:gd name="T33" fmla="*/ 7 h 103"/>
                  <a:gd name="T34" fmla="*/ 24 w 199"/>
                  <a:gd name="T35" fmla="*/ 9 h 103"/>
                  <a:gd name="T36" fmla="*/ 24 w 199"/>
                  <a:gd name="T37" fmla="*/ 11 h 103"/>
                  <a:gd name="T38" fmla="*/ 22 w 199"/>
                  <a:gd name="T39" fmla="*/ 12 h 103"/>
                  <a:gd name="T40" fmla="*/ 20 w 199"/>
                  <a:gd name="T41" fmla="*/ 12 h 103"/>
                  <a:gd name="T42" fmla="*/ 18 w 199"/>
                  <a:gd name="T43" fmla="*/ 12 h 103"/>
                  <a:gd name="T44" fmla="*/ 16 w 199"/>
                  <a:gd name="T45" fmla="*/ 11 h 103"/>
                  <a:gd name="T46" fmla="*/ 14 w 199"/>
                  <a:gd name="T47" fmla="*/ 10 h 103"/>
                  <a:gd name="T48" fmla="*/ 13 w 199"/>
                  <a:gd name="T49" fmla="*/ 7 h 103"/>
                  <a:gd name="T50" fmla="*/ 12 w 199"/>
                  <a:gd name="T51" fmla="*/ 6 h 103"/>
                  <a:gd name="T52" fmla="*/ 10 w 199"/>
                  <a:gd name="T53" fmla="*/ 4 h 103"/>
                  <a:gd name="T54" fmla="*/ 8 w 199"/>
                  <a:gd name="T55" fmla="*/ 3 h 103"/>
                  <a:gd name="T56" fmla="*/ 5 w 199"/>
                  <a:gd name="T57" fmla="*/ 3 h 103"/>
                  <a:gd name="T58" fmla="*/ 3 w 199"/>
                  <a:gd name="T59" fmla="*/ 2 h 103"/>
                  <a:gd name="T60" fmla="*/ 1 w 199"/>
                  <a:gd name="T61" fmla="*/ 2 h 103"/>
                  <a:gd name="T62" fmla="*/ 0 w 199"/>
                  <a:gd name="T63" fmla="*/ 2 h 103"/>
                  <a:gd name="T64" fmla="*/ 0 w 199"/>
                  <a:gd name="T65" fmla="*/ 2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7" name="Freeform 18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11 w 107"/>
                  <a:gd name="T1" fmla="*/ 0 h 195"/>
                  <a:gd name="T2" fmla="*/ 12 w 107"/>
                  <a:gd name="T3" fmla="*/ 4 h 195"/>
                  <a:gd name="T4" fmla="*/ 13 w 107"/>
                  <a:gd name="T5" fmla="*/ 7 h 195"/>
                  <a:gd name="T6" fmla="*/ 13 w 107"/>
                  <a:gd name="T7" fmla="*/ 11 h 195"/>
                  <a:gd name="T8" fmla="*/ 13 w 107"/>
                  <a:gd name="T9" fmla="*/ 15 h 195"/>
                  <a:gd name="T10" fmla="*/ 12 w 107"/>
                  <a:gd name="T11" fmla="*/ 18 h 195"/>
                  <a:gd name="T12" fmla="*/ 10 w 107"/>
                  <a:gd name="T13" fmla="*/ 21 h 195"/>
                  <a:gd name="T14" fmla="*/ 8 w 107"/>
                  <a:gd name="T15" fmla="*/ 23 h 195"/>
                  <a:gd name="T16" fmla="*/ 5 w 107"/>
                  <a:gd name="T17" fmla="*/ 25 h 195"/>
                  <a:gd name="T18" fmla="*/ 3 w 107"/>
                  <a:gd name="T19" fmla="*/ 25 h 195"/>
                  <a:gd name="T20" fmla="*/ 1 w 107"/>
                  <a:gd name="T21" fmla="*/ 24 h 195"/>
                  <a:gd name="T22" fmla="*/ 0 w 107"/>
                  <a:gd name="T23" fmla="*/ 23 h 195"/>
                  <a:gd name="T24" fmla="*/ 0 w 107"/>
                  <a:gd name="T25" fmla="*/ 21 h 195"/>
                  <a:gd name="T26" fmla="*/ 0 w 107"/>
                  <a:gd name="T27" fmla="*/ 19 h 195"/>
                  <a:gd name="T28" fmla="*/ 1 w 107"/>
                  <a:gd name="T29" fmla="*/ 16 h 195"/>
                  <a:gd name="T30" fmla="*/ 3 w 107"/>
                  <a:gd name="T31" fmla="*/ 15 h 195"/>
                  <a:gd name="T32" fmla="*/ 5 w 107"/>
                  <a:gd name="T33" fmla="*/ 13 h 195"/>
                  <a:gd name="T34" fmla="*/ 7 w 107"/>
                  <a:gd name="T35" fmla="*/ 12 h 195"/>
                  <a:gd name="T36" fmla="*/ 8 w 107"/>
                  <a:gd name="T37" fmla="*/ 10 h 195"/>
                  <a:gd name="T38" fmla="*/ 9 w 107"/>
                  <a:gd name="T39" fmla="*/ 8 h 195"/>
                  <a:gd name="T40" fmla="*/ 10 w 107"/>
                  <a:gd name="T41" fmla="*/ 6 h 195"/>
                  <a:gd name="T42" fmla="*/ 11 w 107"/>
                  <a:gd name="T43" fmla="*/ 4 h 195"/>
                  <a:gd name="T44" fmla="*/ 11 w 107"/>
                  <a:gd name="T45" fmla="*/ 2 h 195"/>
                  <a:gd name="T46" fmla="*/ 11 w 107"/>
                  <a:gd name="T47" fmla="*/ 1 h 195"/>
                  <a:gd name="T48" fmla="*/ 11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8" name="Freeform 18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22 w 183"/>
                  <a:gd name="T1" fmla="*/ 0 h 126"/>
                  <a:gd name="T2" fmla="*/ 21 w 183"/>
                  <a:gd name="T3" fmla="*/ 4 h 126"/>
                  <a:gd name="T4" fmla="*/ 19 w 183"/>
                  <a:gd name="T5" fmla="*/ 7 h 126"/>
                  <a:gd name="T6" fmla="*/ 17 w 183"/>
                  <a:gd name="T7" fmla="*/ 10 h 126"/>
                  <a:gd name="T8" fmla="*/ 15 w 183"/>
                  <a:gd name="T9" fmla="*/ 12 h 126"/>
                  <a:gd name="T10" fmla="*/ 12 w 183"/>
                  <a:gd name="T11" fmla="*/ 14 h 126"/>
                  <a:gd name="T12" fmla="*/ 9 w 183"/>
                  <a:gd name="T13" fmla="*/ 16 h 126"/>
                  <a:gd name="T14" fmla="*/ 6 w 183"/>
                  <a:gd name="T15" fmla="*/ 16 h 126"/>
                  <a:gd name="T16" fmla="*/ 3 w 183"/>
                  <a:gd name="T17" fmla="*/ 15 h 126"/>
                  <a:gd name="T18" fmla="*/ 0 w 183"/>
                  <a:gd name="T19" fmla="*/ 14 h 126"/>
                  <a:gd name="T20" fmla="*/ 0 w 183"/>
                  <a:gd name="T21" fmla="*/ 12 h 126"/>
                  <a:gd name="T22" fmla="*/ 0 w 183"/>
                  <a:gd name="T23" fmla="*/ 11 h 126"/>
                  <a:gd name="T24" fmla="*/ 1 w 183"/>
                  <a:gd name="T25" fmla="*/ 9 h 126"/>
                  <a:gd name="T26" fmla="*/ 2 w 183"/>
                  <a:gd name="T27" fmla="*/ 8 h 126"/>
                  <a:gd name="T28" fmla="*/ 4 w 183"/>
                  <a:gd name="T29" fmla="*/ 7 h 126"/>
                  <a:gd name="T30" fmla="*/ 7 w 183"/>
                  <a:gd name="T31" fmla="*/ 6 h 126"/>
                  <a:gd name="T32" fmla="*/ 9 w 183"/>
                  <a:gd name="T33" fmla="*/ 7 h 126"/>
                  <a:gd name="T34" fmla="*/ 12 w 183"/>
                  <a:gd name="T35" fmla="*/ 7 h 126"/>
                  <a:gd name="T36" fmla="*/ 14 w 183"/>
                  <a:gd name="T37" fmla="*/ 6 h 126"/>
                  <a:gd name="T38" fmla="*/ 16 w 183"/>
                  <a:gd name="T39" fmla="*/ 5 h 126"/>
                  <a:gd name="T40" fmla="*/ 18 w 183"/>
                  <a:gd name="T41" fmla="*/ 4 h 126"/>
                  <a:gd name="T42" fmla="*/ 20 w 183"/>
                  <a:gd name="T43" fmla="*/ 3 h 126"/>
                  <a:gd name="T44" fmla="*/ 21 w 183"/>
                  <a:gd name="T45" fmla="*/ 2 h 126"/>
                  <a:gd name="T46" fmla="*/ 22 w 183"/>
                  <a:gd name="T47" fmla="*/ 1 h 126"/>
                  <a:gd name="T48" fmla="*/ 22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9" name="Freeform 18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3 w 102"/>
                  <a:gd name="T3" fmla="*/ 1 h 197"/>
                  <a:gd name="T4" fmla="*/ 6 w 102"/>
                  <a:gd name="T5" fmla="*/ 4 h 197"/>
                  <a:gd name="T6" fmla="*/ 9 w 102"/>
                  <a:gd name="T7" fmla="*/ 6 h 197"/>
                  <a:gd name="T8" fmla="*/ 11 w 102"/>
                  <a:gd name="T9" fmla="*/ 9 h 197"/>
                  <a:gd name="T10" fmla="*/ 12 w 102"/>
                  <a:gd name="T11" fmla="*/ 12 h 197"/>
                  <a:gd name="T12" fmla="*/ 14 w 102"/>
                  <a:gd name="T13" fmla="*/ 16 h 197"/>
                  <a:gd name="T14" fmla="*/ 14 w 102"/>
                  <a:gd name="T15" fmla="*/ 19 h 197"/>
                  <a:gd name="T16" fmla="*/ 12 w 102"/>
                  <a:gd name="T17" fmla="*/ 22 h 197"/>
                  <a:gd name="T18" fmla="*/ 10 w 102"/>
                  <a:gd name="T19" fmla="*/ 23 h 197"/>
                  <a:gd name="T20" fmla="*/ 9 w 102"/>
                  <a:gd name="T21" fmla="*/ 24 h 197"/>
                  <a:gd name="T22" fmla="*/ 7 w 102"/>
                  <a:gd name="T23" fmla="*/ 24 h 197"/>
                  <a:gd name="T24" fmla="*/ 5 w 102"/>
                  <a:gd name="T25" fmla="*/ 22 h 197"/>
                  <a:gd name="T26" fmla="*/ 4 w 102"/>
                  <a:gd name="T27" fmla="*/ 21 h 197"/>
                  <a:gd name="T28" fmla="*/ 4 w 102"/>
                  <a:gd name="T29" fmla="*/ 18 h 197"/>
                  <a:gd name="T30" fmla="*/ 4 w 102"/>
                  <a:gd name="T31" fmla="*/ 16 h 197"/>
                  <a:gd name="T32" fmla="*/ 4 w 102"/>
                  <a:gd name="T33" fmla="*/ 14 h 197"/>
                  <a:gd name="T34" fmla="*/ 5 w 102"/>
                  <a:gd name="T35" fmla="*/ 12 h 197"/>
                  <a:gd name="T36" fmla="*/ 5 w 102"/>
                  <a:gd name="T37" fmla="*/ 9 h 197"/>
                  <a:gd name="T38" fmla="*/ 4 w 102"/>
                  <a:gd name="T39" fmla="*/ 7 h 197"/>
                  <a:gd name="T40" fmla="*/ 3 w 102"/>
                  <a:gd name="T41" fmla="*/ 5 h 197"/>
                  <a:gd name="T42" fmla="*/ 2 w 102"/>
                  <a:gd name="T43" fmla="*/ 3 h 197"/>
                  <a:gd name="T44" fmla="*/ 1 w 102"/>
                  <a:gd name="T45" fmla="*/ 1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Freeform 18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4 w 180"/>
                  <a:gd name="T3" fmla="*/ 0 h 129"/>
                  <a:gd name="T4" fmla="*/ 8 w 180"/>
                  <a:gd name="T5" fmla="*/ 0 h 129"/>
                  <a:gd name="T6" fmla="*/ 11 w 180"/>
                  <a:gd name="T7" fmla="*/ 0 h 129"/>
                  <a:gd name="T8" fmla="*/ 15 w 180"/>
                  <a:gd name="T9" fmla="*/ 2 h 129"/>
                  <a:gd name="T10" fmla="*/ 18 w 180"/>
                  <a:gd name="T11" fmla="*/ 3 h 129"/>
                  <a:gd name="T12" fmla="*/ 20 w 180"/>
                  <a:gd name="T13" fmla="*/ 5 h 129"/>
                  <a:gd name="T14" fmla="*/ 22 w 180"/>
                  <a:gd name="T15" fmla="*/ 8 h 129"/>
                  <a:gd name="T16" fmla="*/ 23 w 180"/>
                  <a:gd name="T17" fmla="*/ 11 h 129"/>
                  <a:gd name="T18" fmla="*/ 23 w 180"/>
                  <a:gd name="T19" fmla="*/ 13 h 129"/>
                  <a:gd name="T20" fmla="*/ 22 w 180"/>
                  <a:gd name="T21" fmla="*/ 15 h 129"/>
                  <a:gd name="T22" fmla="*/ 20 w 180"/>
                  <a:gd name="T23" fmla="*/ 16 h 129"/>
                  <a:gd name="T24" fmla="*/ 18 w 180"/>
                  <a:gd name="T25" fmla="*/ 16 h 129"/>
                  <a:gd name="T26" fmla="*/ 16 w 180"/>
                  <a:gd name="T27" fmla="*/ 15 h 129"/>
                  <a:gd name="T28" fmla="*/ 14 w 180"/>
                  <a:gd name="T29" fmla="*/ 13 h 129"/>
                  <a:gd name="T30" fmla="*/ 13 w 180"/>
                  <a:gd name="T31" fmla="*/ 11 h 129"/>
                  <a:gd name="T32" fmla="*/ 12 w 180"/>
                  <a:gd name="T33" fmla="*/ 9 h 129"/>
                  <a:gd name="T34" fmla="*/ 11 w 180"/>
                  <a:gd name="T35" fmla="*/ 7 h 129"/>
                  <a:gd name="T36" fmla="*/ 10 w 180"/>
                  <a:gd name="T37" fmla="*/ 5 h 129"/>
                  <a:gd name="T38" fmla="*/ 8 w 180"/>
                  <a:gd name="T39" fmla="*/ 3 h 129"/>
                  <a:gd name="T40" fmla="*/ 6 w 180"/>
                  <a:gd name="T41" fmla="*/ 2 h 129"/>
                  <a:gd name="T42" fmla="*/ 4 w 180"/>
                  <a:gd name="T43" fmla="*/ 1 h 129"/>
                  <a:gd name="T44" fmla="*/ 2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1" name="Freeform 19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6 h 85"/>
                  <a:gd name="T2" fmla="*/ 2 w 206"/>
                  <a:gd name="T3" fmla="*/ 5 h 85"/>
                  <a:gd name="T4" fmla="*/ 3 w 206"/>
                  <a:gd name="T5" fmla="*/ 4 h 85"/>
                  <a:gd name="T6" fmla="*/ 5 w 206"/>
                  <a:gd name="T7" fmla="*/ 3 h 85"/>
                  <a:gd name="T8" fmla="*/ 6 w 206"/>
                  <a:gd name="T9" fmla="*/ 2 h 85"/>
                  <a:gd name="T10" fmla="*/ 8 w 206"/>
                  <a:gd name="T11" fmla="*/ 2 h 85"/>
                  <a:gd name="T12" fmla="*/ 10 w 206"/>
                  <a:gd name="T13" fmla="*/ 1 h 85"/>
                  <a:gd name="T14" fmla="*/ 11 w 206"/>
                  <a:gd name="T15" fmla="*/ 0 h 85"/>
                  <a:gd name="T16" fmla="*/ 13 w 206"/>
                  <a:gd name="T17" fmla="*/ 0 h 85"/>
                  <a:gd name="T18" fmla="*/ 15 w 206"/>
                  <a:gd name="T19" fmla="*/ 0 h 85"/>
                  <a:gd name="T20" fmla="*/ 17 w 206"/>
                  <a:gd name="T21" fmla="*/ 0 h 85"/>
                  <a:gd name="T22" fmla="*/ 18 w 206"/>
                  <a:gd name="T23" fmla="*/ 0 h 85"/>
                  <a:gd name="T24" fmla="*/ 20 w 206"/>
                  <a:gd name="T25" fmla="*/ 0 h 85"/>
                  <a:gd name="T26" fmla="*/ 21 w 206"/>
                  <a:gd name="T27" fmla="*/ 0 h 85"/>
                  <a:gd name="T28" fmla="*/ 23 w 206"/>
                  <a:gd name="T29" fmla="*/ 1 h 85"/>
                  <a:gd name="T30" fmla="*/ 24 w 206"/>
                  <a:gd name="T31" fmla="*/ 2 h 85"/>
                  <a:gd name="T32" fmla="*/ 25 w 206"/>
                  <a:gd name="T33" fmla="*/ 3 h 85"/>
                  <a:gd name="T34" fmla="*/ 26 w 206"/>
                  <a:gd name="T35" fmla="*/ 5 h 85"/>
                  <a:gd name="T36" fmla="*/ 26 w 206"/>
                  <a:gd name="T37" fmla="*/ 7 h 85"/>
                  <a:gd name="T38" fmla="*/ 25 w 206"/>
                  <a:gd name="T39" fmla="*/ 9 h 85"/>
                  <a:gd name="T40" fmla="*/ 24 w 206"/>
                  <a:gd name="T41" fmla="*/ 10 h 85"/>
                  <a:gd name="T42" fmla="*/ 21 w 206"/>
                  <a:gd name="T43" fmla="*/ 10 h 85"/>
                  <a:gd name="T44" fmla="*/ 19 w 206"/>
                  <a:gd name="T45" fmla="*/ 10 h 85"/>
                  <a:gd name="T46" fmla="*/ 17 w 206"/>
                  <a:gd name="T47" fmla="*/ 9 h 85"/>
                  <a:gd name="T48" fmla="*/ 15 w 206"/>
                  <a:gd name="T49" fmla="*/ 7 h 85"/>
                  <a:gd name="T50" fmla="*/ 13 w 206"/>
                  <a:gd name="T51" fmla="*/ 6 h 85"/>
                  <a:gd name="T52" fmla="*/ 11 w 206"/>
                  <a:gd name="T53" fmla="*/ 5 h 85"/>
                  <a:gd name="T54" fmla="*/ 9 w 206"/>
                  <a:gd name="T55" fmla="*/ 5 h 85"/>
                  <a:gd name="T56" fmla="*/ 6 w 206"/>
                  <a:gd name="T57" fmla="*/ 5 h 85"/>
                  <a:gd name="T58" fmla="*/ 4 w 206"/>
                  <a:gd name="T59" fmla="*/ 6 h 85"/>
                  <a:gd name="T60" fmla="*/ 2 w 206"/>
                  <a:gd name="T61" fmla="*/ 6 h 85"/>
                  <a:gd name="T62" fmla="*/ 1 w 206"/>
                  <a:gd name="T63" fmla="*/ 6 h 85"/>
                  <a:gd name="T64" fmla="*/ 0 w 206"/>
                  <a:gd name="T65" fmla="*/ 6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2" name="Freeform 19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3 w 147"/>
                  <a:gd name="T3" fmla="*/ 0 h 95"/>
                  <a:gd name="T4" fmla="*/ 6 w 147"/>
                  <a:gd name="T5" fmla="*/ 0 h 95"/>
                  <a:gd name="T6" fmla="*/ 9 w 147"/>
                  <a:gd name="T7" fmla="*/ 0 h 95"/>
                  <a:gd name="T8" fmla="*/ 12 w 147"/>
                  <a:gd name="T9" fmla="*/ 1 h 95"/>
                  <a:gd name="T10" fmla="*/ 14 w 147"/>
                  <a:gd name="T11" fmla="*/ 2 h 95"/>
                  <a:gd name="T12" fmla="*/ 16 w 147"/>
                  <a:gd name="T13" fmla="*/ 3 h 95"/>
                  <a:gd name="T14" fmla="*/ 18 w 147"/>
                  <a:gd name="T15" fmla="*/ 5 h 95"/>
                  <a:gd name="T16" fmla="*/ 19 w 147"/>
                  <a:gd name="T17" fmla="*/ 7 h 95"/>
                  <a:gd name="T18" fmla="*/ 19 w 147"/>
                  <a:gd name="T19" fmla="*/ 9 h 95"/>
                  <a:gd name="T20" fmla="*/ 18 w 147"/>
                  <a:gd name="T21" fmla="*/ 11 h 95"/>
                  <a:gd name="T22" fmla="*/ 17 w 147"/>
                  <a:gd name="T23" fmla="*/ 11 h 95"/>
                  <a:gd name="T24" fmla="*/ 15 w 147"/>
                  <a:gd name="T25" fmla="*/ 11 h 95"/>
                  <a:gd name="T26" fmla="*/ 14 w 147"/>
                  <a:gd name="T27" fmla="*/ 11 h 95"/>
                  <a:gd name="T28" fmla="*/ 12 w 147"/>
                  <a:gd name="T29" fmla="*/ 10 h 95"/>
                  <a:gd name="T30" fmla="*/ 11 w 147"/>
                  <a:gd name="T31" fmla="*/ 8 h 95"/>
                  <a:gd name="T32" fmla="*/ 10 w 147"/>
                  <a:gd name="T33" fmla="*/ 6 h 95"/>
                  <a:gd name="T34" fmla="*/ 9 w 147"/>
                  <a:gd name="T35" fmla="*/ 5 h 95"/>
                  <a:gd name="T36" fmla="*/ 8 w 147"/>
                  <a:gd name="T37" fmla="*/ 4 h 95"/>
                  <a:gd name="T38" fmla="*/ 7 w 147"/>
                  <a:gd name="T39" fmla="*/ 2 h 95"/>
                  <a:gd name="T40" fmla="*/ 5 w 147"/>
                  <a:gd name="T41" fmla="*/ 2 h 95"/>
                  <a:gd name="T42" fmla="*/ 3 w 147"/>
                  <a:gd name="T43" fmla="*/ 1 h 95"/>
                  <a:gd name="T44" fmla="*/ 2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Freeform 19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 w 87"/>
                  <a:gd name="T3" fmla="*/ 2 h 154"/>
                  <a:gd name="T4" fmla="*/ 4 w 87"/>
                  <a:gd name="T5" fmla="*/ 3 h 154"/>
                  <a:gd name="T6" fmla="*/ 7 w 87"/>
                  <a:gd name="T7" fmla="*/ 5 h 154"/>
                  <a:gd name="T8" fmla="*/ 8 w 87"/>
                  <a:gd name="T9" fmla="*/ 8 h 154"/>
                  <a:gd name="T10" fmla="*/ 10 w 87"/>
                  <a:gd name="T11" fmla="*/ 10 h 154"/>
                  <a:gd name="T12" fmla="*/ 10 w 87"/>
                  <a:gd name="T13" fmla="*/ 13 h 154"/>
                  <a:gd name="T14" fmla="*/ 10 w 87"/>
                  <a:gd name="T15" fmla="*/ 15 h 154"/>
                  <a:gd name="T16" fmla="*/ 10 w 87"/>
                  <a:gd name="T17" fmla="*/ 18 h 154"/>
                  <a:gd name="T18" fmla="*/ 8 w 87"/>
                  <a:gd name="T19" fmla="*/ 19 h 154"/>
                  <a:gd name="T20" fmla="*/ 7 w 87"/>
                  <a:gd name="T21" fmla="*/ 20 h 154"/>
                  <a:gd name="T22" fmla="*/ 6 w 87"/>
                  <a:gd name="T23" fmla="*/ 19 h 154"/>
                  <a:gd name="T24" fmla="*/ 4 w 87"/>
                  <a:gd name="T25" fmla="*/ 18 h 154"/>
                  <a:gd name="T26" fmla="*/ 3 w 87"/>
                  <a:gd name="T27" fmla="*/ 17 h 154"/>
                  <a:gd name="T28" fmla="*/ 3 w 87"/>
                  <a:gd name="T29" fmla="*/ 15 h 154"/>
                  <a:gd name="T30" fmla="*/ 3 w 87"/>
                  <a:gd name="T31" fmla="*/ 13 h 154"/>
                  <a:gd name="T32" fmla="*/ 3 w 87"/>
                  <a:gd name="T33" fmla="*/ 11 h 154"/>
                  <a:gd name="T34" fmla="*/ 4 w 87"/>
                  <a:gd name="T35" fmla="*/ 10 h 154"/>
                  <a:gd name="T36" fmla="*/ 3 w 87"/>
                  <a:gd name="T37" fmla="*/ 8 h 154"/>
                  <a:gd name="T38" fmla="*/ 3 w 87"/>
                  <a:gd name="T39" fmla="*/ 6 h 154"/>
                  <a:gd name="T40" fmla="*/ 2 w 87"/>
                  <a:gd name="T41" fmla="*/ 4 h 154"/>
                  <a:gd name="T42" fmla="*/ 1 w 87"/>
                  <a:gd name="T43" fmla="*/ 3 h 154"/>
                  <a:gd name="T44" fmla="*/ 0 w 87"/>
                  <a:gd name="T45" fmla="*/ 2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Freeform 19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8 h 69"/>
                  <a:gd name="T2" fmla="*/ 2 w 161"/>
                  <a:gd name="T3" fmla="*/ 6 h 69"/>
                  <a:gd name="T4" fmla="*/ 4 w 161"/>
                  <a:gd name="T5" fmla="*/ 4 h 69"/>
                  <a:gd name="T6" fmla="*/ 7 w 161"/>
                  <a:gd name="T7" fmla="*/ 2 h 69"/>
                  <a:gd name="T8" fmla="*/ 9 w 161"/>
                  <a:gd name="T9" fmla="*/ 1 h 69"/>
                  <a:gd name="T10" fmla="*/ 12 w 161"/>
                  <a:gd name="T11" fmla="*/ 0 h 69"/>
                  <a:gd name="T12" fmla="*/ 14 w 161"/>
                  <a:gd name="T13" fmla="*/ 0 h 69"/>
                  <a:gd name="T14" fmla="*/ 17 w 161"/>
                  <a:gd name="T15" fmla="*/ 0 h 69"/>
                  <a:gd name="T16" fmla="*/ 19 w 161"/>
                  <a:gd name="T17" fmla="*/ 1 h 69"/>
                  <a:gd name="T18" fmla="*/ 20 w 161"/>
                  <a:gd name="T19" fmla="*/ 3 h 69"/>
                  <a:gd name="T20" fmla="*/ 21 w 161"/>
                  <a:gd name="T21" fmla="*/ 4 h 69"/>
                  <a:gd name="T22" fmla="*/ 20 w 161"/>
                  <a:gd name="T23" fmla="*/ 5 h 69"/>
                  <a:gd name="T24" fmla="*/ 19 w 161"/>
                  <a:gd name="T25" fmla="*/ 6 h 69"/>
                  <a:gd name="T26" fmla="*/ 17 w 161"/>
                  <a:gd name="T27" fmla="*/ 7 h 69"/>
                  <a:gd name="T28" fmla="*/ 16 w 161"/>
                  <a:gd name="T29" fmla="*/ 8 h 69"/>
                  <a:gd name="T30" fmla="*/ 14 w 161"/>
                  <a:gd name="T31" fmla="*/ 7 h 69"/>
                  <a:gd name="T32" fmla="*/ 12 w 161"/>
                  <a:gd name="T33" fmla="*/ 6 h 69"/>
                  <a:gd name="T34" fmla="*/ 10 w 161"/>
                  <a:gd name="T35" fmla="*/ 6 h 69"/>
                  <a:gd name="T36" fmla="*/ 8 w 161"/>
                  <a:gd name="T37" fmla="*/ 5 h 69"/>
                  <a:gd name="T38" fmla="*/ 6 w 161"/>
                  <a:gd name="T39" fmla="*/ 6 h 69"/>
                  <a:gd name="T40" fmla="*/ 5 w 161"/>
                  <a:gd name="T41" fmla="*/ 6 h 69"/>
                  <a:gd name="T42" fmla="*/ 3 w 161"/>
                  <a:gd name="T43" fmla="*/ 7 h 69"/>
                  <a:gd name="T44" fmla="*/ 2 w 161"/>
                  <a:gd name="T45" fmla="*/ 8 h 69"/>
                  <a:gd name="T46" fmla="*/ 1 w 161"/>
                  <a:gd name="T47" fmla="*/ 8 h 69"/>
                  <a:gd name="T48" fmla="*/ 0 w 161"/>
                  <a:gd name="T49" fmla="*/ 8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Freeform 19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6 h 133"/>
                  <a:gd name="T2" fmla="*/ 1 w 114"/>
                  <a:gd name="T3" fmla="*/ 13 h 133"/>
                  <a:gd name="T4" fmla="*/ 1 w 114"/>
                  <a:gd name="T5" fmla="*/ 11 h 133"/>
                  <a:gd name="T6" fmla="*/ 2 w 114"/>
                  <a:gd name="T7" fmla="*/ 8 h 133"/>
                  <a:gd name="T8" fmla="*/ 3 w 114"/>
                  <a:gd name="T9" fmla="*/ 5 h 133"/>
                  <a:gd name="T10" fmla="*/ 5 w 114"/>
                  <a:gd name="T11" fmla="*/ 3 h 133"/>
                  <a:gd name="T12" fmla="*/ 7 w 114"/>
                  <a:gd name="T13" fmla="*/ 1 h 133"/>
                  <a:gd name="T14" fmla="*/ 9 w 114"/>
                  <a:gd name="T15" fmla="*/ 0 h 133"/>
                  <a:gd name="T16" fmla="*/ 11 w 114"/>
                  <a:gd name="T17" fmla="*/ 0 h 133"/>
                  <a:gd name="T18" fmla="*/ 13 w 114"/>
                  <a:gd name="T19" fmla="*/ 0 h 133"/>
                  <a:gd name="T20" fmla="*/ 14 w 114"/>
                  <a:gd name="T21" fmla="*/ 1 h 133"/>
                  <a:gd name="T22" fmla="*/ 15 w 114"/>
                  <a:gd name="T23" fmla="*/ 2 h 133"/>
                  <a:gd name="T24" fmla="*/ 14 w 114"/>
                  <a:gd name="T25" fmla="*/ 4 h 133"/>
                  <a:gd name="T26" fmla="*/ 14 w 114"/>
                  <a:gd name="T27" fmla="*/ 5 h 133"/>
                  <a:gd name="T28" fmla="*/ 12 w 114"/>
                  <a:gd name="T29" fmla="*/ 7 h 133"/>
                  <a:gd name="T30" fmla="*/ 11 w 114"/>
                  <a:gd name="T31" fmla="*/ 8 h 133"/>
                  <a:gd name="T32" fmla="*/ 8 w 114"/>
                  <a:gd name="T33" fmla="*/ 8 h 133"/>
                  <a:gd name="T34" fmla="*/ 7 w 114"/>
                  <a:gd name="T35" fmla="*/ 8 h 133"/>
                  <a:gd name="T36" fmla="*/ 5 w 114"/>
                  <a:gd name="T37" fmla="*/ 9 h 133"/>
                  <a:gd name="T38" fmla="*/ 4 w 114"/>
                  <a:gd name="T39" fmla="*/ 11 h 133"/>
                  <a:gd name="T40" fmla="*/ 3 w 114"/>
                  <a:gd name="T41" fmla="*/ 12 h 133"/>
                  <a:gd name="T42" fmla="*/ 2 w 114"/>
                  <a:gd name="T43" fmla="*/ 14 h 133"/>
                  <a:gd name="T44" fmla="*/ 1 w 114"/>
                  <a:gd name="T45" fmla="*/ 15 h 133"/>
                  <a:gd name="T46" fmla="*/ 1 w 114"/>
                  <a:gd name="T47" fmla="*/ 16 h 133"/>
                  <a:gd name="T48" fmla="*/ 0 w 114"/>
                  <a:gd name="T49" fmla="*/ 16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Freeform 19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4 w 70"/>
                  <a:gd name="T1" fmla="*/ 21 h 163"/>
                  <a:gd name="T2" fmla="*/ 3 w 70"/>
                  <a:gd name="T3" fmla="*/ 19 h 163"/>
                  <a:gd name="T4" fmla="*/ 2 w 70"/>
                  <a:gd name="T5" fmla="*/ 16 h 163"/>
                  <a:gd name="T6" fmla="*/ 1 w 70"/>
                  <a:gd name="T7" fmla="*/ 13 h 163"/>
                  <a:gd name="T8" fmla="*/ 0 w 70"/>
                  <a:gd name="T9" fmla="*/ 10 h 163"/>
                  <a:gd name="T10" fmla="*/ 0 w 70"/>
                  <a:gd name="T11" fmla="*/ 7 h 163"/>
                  <a:gd name="T12" fmla="*/ 1 w 70"/>
                  <a:gd name="T13" fmla="*/ 5 h 163"/>
                  <a:gd name="T14" fmla="*/ 2 w 70"/>
                  <a:gd name="T15" fmla="*/ 3 h 163"/>
                  <a:gd name="T16" fmla="*/ 4 w 70"/>
                  <a:gd name="T17" fmla="*/ 1 h 163"/>
                  <a:gd name="T18" fmla="*/ 6 w 70"/>
                  <a:gd name="T19" fmla="*/ 0 h 163"/>
                  <a:gd name="T20" fmla="*/ 7 w 70"/>
                  <a:gd name="T21" fmla="*/ 1 h 163"/>
                  <a:gd name="T22" fmla="*/ 8 w 70"/>
                  <a:gd name="T23" fmla="*/ 2 h 163"/>
                  <a:gd name="T24" fmla="*/ 9 w 70"/>
                  <a:gd name="T25" fmla="*/ 3 h 163"/>
                  <a:gd name="T26" fmla="*/ 9 w 70"/>
                  <a:gd name="T27" fmla="*/ 5 h 163"/>
                  <a:gd name="T28" fmla="*/ 9 w 70"/>
                  <a:gd name="T29" fmla="*/ 6 h 163"/>
                  <a:gd name="T30" fmla="*/ 8 w 70"/>
                  <a:gd name="T31" fmla="*/ 8 h 163"/>
                  <a:gd name="T32" fmla="*/ 6 w 70"/>
                  <a:gd name="T33" fmla="*/ 10 h 163"/>
                  <a:gd name="T34" fmla="*/ 5 w 70"/>
                  <a:gd name="T35" fmla="*/ 13 h 163"/>
                  <a:gd name="T36" fmla="*/ 4 w 70"/>
                  <a:gd name="T37" fmla="*/ 16 h 163"/>
                  <a:gd name="T38" fmla="*/ 4 w 70"/>
                  <a:gd name="T39" fmla="*/ 19 h 163"/>
                  <a:gd name="T40" fmla="*/ 4 w 70"/>
                  <a:gd name="T41" fmla="*/ 2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7" name="Freeform 19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1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1 w 361"/>
                  <a:gd name="T7" fmla="*/ 0 h 348"/>
                  <a:gd name="T8" fmla="*/ 2 w 361"/>
                  <a:gd name="T9" fmla="*/ 1 h 348"/>
                  <a:gd name="T10" fmla="*/ 5 w 361"/>
                  <a:gd name="T11" fmla="*/ 1 h 348"/>
                  <a:gd name="T12" fmla="*/ 8 w 361"/>
                  <a:gd name="T13" fmla="*/ 2 h 348"/>
                  <a:gd name="T14" fmla="*/ 12 w 361"/>
                  <a:gd name="T15" fmla="*/ 4 h 348"/>
                  <a:gd name="T16" fmla="*/ 16 w 361"/>
                  <a:gd name="T17" fmla="*/ 5 h 348"/>
                  <a:gd name="T18" fmla="*/ 20 w 361"/>
                  <a:gd name="T19" fmla="*/ 7 h 348"/>
                  <a:gd name="T20" fmla="*/ 24 w 361"/>
                  <a:gd name="T21" fmla="*/ 10 h 348"/>
                  <a:gd name="T22" fmla="*/ 28 w 361"/>
                  <a:gd name="T23" fmla="*/ 12 h 348"/>
                  <a:gd name="T24" fmla="*/ 32 w 361"/>
                  <a:gd name="T25" fmla="*/ 15 h 348"/>
                  <a:gd name="T26" fmla="*/ 36 w 361"/>
                  <a:gd name="T27" fmla="*/ 19 h 348"/>
                  <a:gd name="T28" fmla="*/ 39 w 361"/>
                  <a:gd name="T29" fmla="*/ 23 h 348"/>
                  <a:gd name="T30" fmla="*/ 42 w 361"/>
                  <a:gd name="T31" fmla="*/ 27 h 348"/>
                  <a:gd name="T32" fmla="*/ 44 w 361"/>
                  <a:gd name="T33" fmla="*/ 31 h 348"/>
                  <a:gd name="T34" fmla="*/ 45 w 361"/>
                  <a:gd name="T35" fmla="*/ 34 h 348"/>
                  <a:gd name="T36" fmla="*/ 44 w 361"/>
                  <a:gd name="T37" fmla="*/ 36 h 348"/>
                  <a:gd name="T38" fmla="*/ 44 w 361"/>
                  <a:gd name="T39" fmla="*/ 38 h 348"/>
                  <a:gd name="T40" fmla="*/ 43 w 361"/>
                  <a:gd name="T41" fmla="*/ 40 h 348"/>
                  <a:gd name="T42" fmla="*/ 42 w 361"/>
                  <a:gd name="T43" fmla="*/ 42 h 348"/>
                  <a:gd name="T44" fmla="*/ 41 w 361"/>
                  <a:gd name="T45" fmla="*/ 43 h 348"/>
                  <a:gd name="T46" fmla="*/ 40 w 361"/>
                  <a:gd name="T47" fmla="*/ 44 h 348"/>
                  <a:gd name="T48" fmla="*/ 40 w 361"/>
                  <a:gd name="T49" fmla="*/ 44 h 348"/>
                  <a:gd name="T50" fmla="*/ 40 w 361"/>
                  <a:gd name="T51" fmla="*/ 44 h 348"/>
                  <a:gd name="T52" fmla="*/ 40 w 361"/>
                  <a:gd name="T53" fmla="*/ 43 h 348"/>
                  <a:gd name="T54" fmla="*/ 41 w 361"/>
                  <a:gd name="T55" fmla="*/ 42 h 348"/>
                  <a:gd name="T56" fmla="*/ 42 w 361"/>
                  <a:gd name="T57" fmla="*/ 40 h 348"/>
                  <a:gd name="T58" fmla="*/ 42 w 361"/>
                  <a:gd name="T59" fmla="*/ 39 h 348"/>
                  <a:gd name="T60" fmla="*/ 42 w 361"/>
                  <a:gd name="T61" fmla="*/ 36 h 348"/>
                  <a:gd name="T62" fmla="*/ 42 w 361"/>
                  <a:gd name="T63" fmla="*/ 34 h 348"/>
                  <a:gd name="T64" fmla="*/ 42 w 361"/>
                  <a:gd name="T65" fmla="*/ 31 h 348"/>
                  <a:gd name="T66" fmla="*/ 40 w 361"/>
                  <a:gd name="T67" fmla="*/ 28 h 348"/>
                  <a:gd name="T68" fmla="*/ 38 w 361"/>
                  <a:gd name="T69" fmla="*/ 25 h 348"/>
                  <a:gd name="T70" fmla="*/ 35 w 361"/>
                  <a:gd name="T71" fmla="*/ 21 h 348"/>
                  <a:gd name="T72" fmla="*/ 31 w 361"/>
                  <a:gd name="T73" fmla="*/ 17 h 348"/>
                  <a:gd name="T74" fmla="*/ 25 w 361"/>
                  <a:gd name="T75" fmla="*/ 14 h 348"/>
                  <a:gd name="T76" fmla="*/ 19 w 361"/>
                  <a:gd name="T77" fmla="*/ 10 h 348"/>
                  <a:gd name="T78" fmla="*/ 11 w 361"/>
                  <a:gd name="T79" fmla="*/ 5 h 348"/>
                  <a:gd name="T80" fmla="*/ 1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Freeform 19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4 w 126"/>
                  <a:gd name="T1" fmla="*/ 0 h 343"/>
                  <a:gd name="T2" fmla="*/ 2 w 126"/>
                  <a:gd name="T3" fmla="*/ 3 h 343"/>
                  <a:gd name="T4" fmla="*/ 1 w 126"/>
                  <a:gd name="T5" fmla="*/ 8 h 343"/>
                  <a:gd name="T6" fmla="*/ 0 w 126"/>
                  <a:gd name="T7" fmla="*/ 15 h 343"/>
                  <a:gd name="T8" fmla="*/ 1 w 126"/>
                  <a:gd name="T9" fmla="*/ 21 h 343"/>
                  <a:gd name="T10" fmla="*/ 3 w 126"/>
                  <a:gd name="T11" fmla="*/ 28 h 343"/>
                  <a:gd name="T12" fmla="*/ 6 w 126"/>
                  <a:gd name="T13" fmla="*/ 34 h 343"/>
                  <a:gd name="T14" fmla="*/ 10 w 126"/>
                  <a:gd name="T15" fmla="*/ 39 h 343"/>
                  <a:gd name="T16" fmla="*/ 16 w 126"/>
                  <a:gd name="T17" fmla="*/ 42 h 343"/>
                  <a:gd name="T18" fmla="*/ 16 w 126"/>
                  <a:gd name="T19" fmla="*/ 42 h 343"/>
                  <a:gd name="T20" fmla="*/ 15 w 126"/>
                  <a:gd name="T21" fmla="*/ 41 h 343"/>
                  <a:gd name="T22" fmla="*/ 13 w 126"/>
                  <a:gd name="T23" fmla="*/ 40 h 343"/>
                  <a:gd name="T24" fmla="*/ 11 w 126"/>
                  <a:gd name="T25" fmla="*/ 38 h 343"/>
                  <a:gd name="T26" fmla="*/ 9 w 126"/>
                  <a:gd name="T27" fmla="*/ 36 h 343"/>
                  <a:gd name="T28" fmla="*/ 7 w 126"/>
                  <a:gd name="T29" fmla="*/ 33 h 343"/>
                  <a:gd name="T30" fmla="*/ 6 w 126"/>
                  <a:gd name="T31" fmla="*/ 30 h 343"/>
                  <a:gd name="T32" fmla="*/ 4 w 126"/>
                  <a:gd name="T33" fmla="*/ 27 h 343"/>
                  <a:gd name="T34" fmla="*/ 3 w 126"/>
                  <a:gd name="T35" fmla="*/ 22 h 343"/>
                  <a:gd name="T36" fmla="*/ 2 w 126"/>
                  <a:gd name="T37" fmla="*/ 18 h 343"/>
                  <a:gd name="T38" fmla="*/ 2 w 126"/>
                  <a:gd name="T39" fmla="*/ 13 h 343"/>
                  <a:gd name="T40" fmla="*/ 2 w 126"/>
                  <a:gd name="T41" fmla="*/ 9 h 343"/>
                  <a:gd name="T42" fmla="*/ 3 w 126"/>
                  <a:gd name="T43" fmla="*/ 5 h 343"/>
                  <a:gd name="T44" fmla="*/ 3 w 126"/>
                  <a:gd name="T45" fmla="*/ 2 h 343"/>
                  <a:gd name="T46" fmla="*/ 3 w 126"/>
                  <a:gd name="T47" fmla="*/ 0 h 343"/>
                  <a:gd name="T48" fmla="*/ 4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9" name="Freeform 19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41 w 332"/>
                  <a:gd name="T1" fmla="*/ 20 h 160"/>
                  <a:gd name="T2" fmla="*/ 40 w 332"/>
                  <a:gd name="T3" fmla="*/ 19 h 160"/>
                  <a:gd name="T4" fmla="*/ 39 w 332"/>
                  <a:gd name="T5" fmla="*/ 17 h 160"/>
                  <a:gd name="T6" fmla="*/ 38 w 332"/>
                  <a:gd name="T7" fmla="*/ 15 h 160"/>
                  <a:gd name="T8" fmla="*/ 36 w 332"/>
                  <a:gd name="T9" fmla="*/ 12 h 160"/>
                  <a:gd name="T10" fmla="*/ 34 w 332"/>
                  <a:gd name="T11" fmla="*/ 10 h 160"/>
                  <a:gd name="T12" fmla="*/ 31 w 332"/>
                  <a:gd name="T13" fmla="*/ 8 h 160"/>
                  <a:gd name="T14" fmla="*/ 28 w 332"/>
                  <a:gd name="T15" fmla="*/ 6 h 160"/>
                  <a:gd name="T16" fmla="*/ 25 w 332"/>
                  <a:gd name="T17" fmla="*/ 5 h 160"/>
                  <a:gd name="T18" fmla="*/ 22 w 332"/>
                  <a:gd name="T19" fmla="*/ 3 h 160"/>
                  <a:gd name="T20" fmla="*/ 19 w 332"/>
                  <a:gd name="T21" fmla="*/ 2 h 160"/>
                  <a:gd name="T22" fmla="*/ 16 w 332"/>
                  <a:gd name="T23" fmla="*/ 1 h 160"/>
                  <a:gd name="T24" fmla="*/ 13 w 332"/>
                  <a:gd name="T25" fmla="*/ 0 h 160"/>
                  <a:gd name="T26" fmla="*/ 9 w 332"/>
                  <a:gd name="T27" fmla="*/ 0 h 160"/>
                  <a:gd name="T28" fmla="*/ 6 w 332"/>
                  <a:gd name="T29" fmla="*/ 1 h 160"/>
                  <a:gd name="T30" fmla="*/ 3 w 332"/>
                  <a:gd name="T31" fmla="*/ 2 h 160"/>
                  <a:gd name="T32" fmla="*/ 0 w 332"/>
                  <a:gd name="T33" fmla="*/ 3 h 160"/>
                  <a:gd name="T34" fmla="*/ 0 w 332"/>
                  <a:gd name="T35" fmla="*/ 3 h 160"/>
                  <a:gd name="T36" fmla="*/ 1 w 332"/>
                  <a:gd name="T37" fmla="*/ 3 h 160"/>
                  <a:gd name="T38" fmla="*/ 4 w 332"/>
                  <a:gd name="T39" fmla="*/ 3 h 160"/>
                  <a:gd name="T40" fmla="*/ 6 w 332"/>
                  <a:gd name="T41" fmla="*/ 2 h 160"/>
                  <a:gd name="T42" fmla="*/ 9 w 332"/>
                  <a:gd name="T43" fmla="*/ 2 h 160"/>
                  <a:gd name="T44" fmla="*/ 13 w 332"/>
                  <a:gd name="T45" fmla="*/ 2 h 160"/>
                  <a:gd name="T46" fmla="*/ 16 w 332"/>
                  <a:gd name="T47" fmla="*/ 3 h 160"/>
                  <a:gd name="T48" fmla="*/ 19 w 332"/>
                  <a:gd name="T49" fmla="*/ 3 h 160"/>
                  <a:gd name="T50" fmla="*/ 24 w 332"/>
                  <a:gd name="T51" fmla="*/ 5 h 160"/>
                  <a:gd name="T52" fmla="*/ 28 w 332"/>
                  <a:gd name="T53" fmla="*/ 8 h 160"/>
                  <a:gd name="T54" fmla="*/ 31 w 332"/>
                  <a:gd name="T55" fmla="*/ 11 h 160"/>
                  <a:gd name="T56" fmla="*/ 35 w 332"/>
                  <a:gd name="T57" fmla="*/ 13 h 160"/>
                  <a:gd name="T58" fmla="*/ 37 w 332"/>
                  <a:gd name="T59" fmla="*/ 16 h 160"/>
                  <a:gd name="T60" fmla="*/ 39 w 332"/>
                  <a:gd name="T61" fmla="*/ 18 h 160"/>
                  <a:gd name="T62" fmla="*/ 41 w 332"/>
                  <a:gd name="T63" fmla="*/ 20 h 160"/>
                  <a:gd name="T64" fmla="*/ 41 w 332"/>
                  <a:gd name="T65" fmla="*/ 2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0" name="Freeform 19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41 w 373"/>
                  <a:gd name="T1" fmla="*/ 167 h 1340"/>
                  <a:gd name="T2" fmla="*/ 30 w 373"/>
                  <a:gd name="T3" fmla="*/ 166 h 1340"/>
                  <a:gd name="T4" fmla="*/ 20 w 373"/>
                  <a:gd name="T5" fmla="*/ 163 h 1340"/>
                  <a:gd name="T6" fmla="*/ 12 w 373"/>
                  <a:gd name="T7" fmla="*/ 159 h 1340"/>
                  <a:gd name="T8" fmla="*/ 6 w 373"/>
                  <a:gd name="T9" fmla="*/ 152 h 1340"/>
                  <a:gd name="T10" fmla="*/ 5 w 373"/>
                  <a:gd name="T11" fmla="*/ 142 h 1340"/>
                  <a:gd name="T12" fmla="*/ 8 w 373"/>
                  <a:gd name="T13" fmla="*/ 128 h 1340"/>
                  <a:gd name="T14" fmla="*/ 17 w 373"/>
                  <a:gd name="T15" fmla="*/ 109 h 1340"/>
                  <a:gd name="T16" fmla="*/ 31 w 373"/>
                  <a:gd name="T17" fmla="*/ 88 h 1340"/>
                  <a:gd name="T18" fmla="*/ 39 w 373"/>
                  <a:gd name="T19" fmla="*/ 70 h 1340"/>
                  <a:gd name="T20" fmla="*/ 44 w 373"/>
                  <a:gd name="T21" fmla="*/ 54 h 1340"/>
                  <a:gd name="T22" fmla="*/ 46 w 373"/>
                  <a:gd name="T23" fmla="*/ 39 h 1340"/>
                  <a:gd name="T24" fmla="*/ 44 w 373"/>
                  <a:gd name="T25" fmla="*/ 27 h 1340"/>
                  <a:gd name="T26" fmla="*/ 40 w 373"/>
                  <a:gd name="T27" fmla="*/ 17 h 1340"/>
                  <a:gd name="T28" fmla="*/ 34 w 373"/>
                  <a:gd name="T29" fmla="*/ 9 h 1340"/>
                  <a:gd name="T30" fmla="*/ 27 w 373"/>
                  <a:gd name="T31" fmla="*/ 3 h 1340"/>
                  <a:gd name="T32" fmla="*/ 20 w 373"/>
                  <a:gd name="T33" fmla="*/ 1 h 1340"/>
                  <a:gd name="T34" fmla="*/ 14 w 373"/>
                  <a:gd name="T35" fmla="*/ 1 h 1340"/>
                  <a:gd name="T36" fmla="*/ 10 w 373"/>
                  <a:gd name="T37" fmla="*/ 2 h 1340"/>
                  <a:gd name="T38" fmla="*/ 7 w 373"/>
                  <a:gd name="T39" fmla="*/ 5 h 1340"/>
                  <a:gd name="T40" fmla="*/ 4 w 373"/>
                  <a:gd name="T41" fmla="*/ 8 h 1340"/>
                  <a:gd name="T42" fmla="*/ 2 w 373"/>
                  <a:gd name="T43" fmla="*/ 11 h 1340"/>
                  <a:gd name="T44" fmla="*/ 0 w 373"/>
                  <a:gd name="T45" fmla="*/ 14 h 1340"/>
                  <a:gd name="T46" fmla="*/ 0 w 373"/>
                  <a:gd name="T47" fmla="*/ 16 h 1340"/>
                  <a:gd name="T48" fmla="*/ 0 w 373"/>
                  <a:gd name="T49" fmla="*/ 16 h 1340"/>
                  <a:gd name="T50" fmla="*/ 1 w 373"/>
                  <a:gd name="T51" fmla="*/ 14 h 1340"/>
                  <a:gd name="T52" fmla="*/ 2 w 373"/>
                  <a:gd name="T53" fmla="*/ 12 h 1340"/>
                  <a:gd name="T54" fmla="*/ 5 w 373"/>
                  <a:gd name="T55" fmla="*/ 10 h 1340"/>
                  <a:gd name="T56" fmla="*/ 8 w 373"/>
                  <a:gd name="T57" fmla="*/ 7 h 1340"/>
                  <a:gd name="T58" fmla="*/ 12 w 373"/>
                  <a:gd name="T59" fmla="*/ 5 h 1340"/>
                  <a:gd name="T60" fmla="*/ 16 w 373"/>
                  <a:gd name="T61" fmla="*/ 4 h 1340"/>
                  <a:gd name="T62" fmla="*/ 21 w 373"/>
                  <a:gd name="T63" fmla="*/ 4 h 1340"/>
                  <a:gd name="T64" fmla="*/ 26 w 373"/>
                  <a:gd name="T65" fmla="*/ 6 h 1340"/>
                  <a:gd name="T66" fmla="*/ 31 w 373"/>
                  <a:gd name="T67" fmla="*/ 9 h 1340"/>
                  <a:gd name="T68" fmla="*/ 36 w 373"/>
                  <a:gd name="T69" fmla="*/ 15 h 1340"/>
                  <a:gd name="T70" fmla="*/ 40 w 373"/>
                  <a:gd name="T71" fmla="*/ 22 h 1340"/>
                  <a:gd name="T72" fmla="*/ 43 w 373"/>
                  <a:gd name="T73" fmla="*/ 30 h 1340"/>
                  <a:gd name="T74" fmla="*/ 45 w 373"/>
                  <a:gd name="T75" fmla="*/ 40 h 1340"/>
                  <a:gd name="T76" fmla="*/ 44 w 373"/>
                  <a:gd name="T77" fmla="*/ 51 h 1340"/>
                  <a:gd name="T78" fmla="*/ 40 w 373"/>
                  <a:gd name="T79" fmla="*/ 63 h 1340"/>
                  <a:gd name="T80" fmla="*/ 33 w 373"/>
                  <a:gd name="T81" fmla="*/ 77 h 1340"/>
                  <a:gd name="T82" fmla="*/ 25 w 373"/>
                  <a:gd name="T83" fmla="*/ 90 h 1340"/>
                  <a:gd name="T84" fmla="*/ 18 w 373"/>
                  <a:gd name="T85" fmla="*/ 102 h 1340"/>
                  <a:gd name="T86" fmla="*/ 11 w 373"/>
                  <a:gd name="T87" fmla="*/ 113 h 1340"/>
                  <a:gd name="T88" fmla="*/ 6 w 373"/>
                  <a:gd name="T89" fmla="*/ 123 h 1340"/>
                  <a:gd name="T90" fmla="*/ 2 w 373"/>
                  <a:gd name="T91" fmla="*/ 133 h 1340"/>
                  <a:gd name="T92" fmla="*/ 0 w 373"/>
                  <a:gd name="T93" fmla="*/ 142 h 1340"/>
                  <a:gd name="T94" fmla="*/ 2 w 373"/>
                  <a:gd name="T95" fmla="*/ 150 h 1340"/>
                  <a:gd name="T96" fmla="*/ 7 w 373"/>
                  <a:gd name="T97" fmla="*/ 157 h 1340"/>
                  <a:gd name="T98" fmla="*/ 13 w 373"/>
                  <a:gd name="T99" fmla="*/ 162 h 1340"/>
                  <a:gd name="T100" fmla="*/ 19 w 373"/>
                  <a:gd name="T101" fmla="*/ 165 h 1340"/>
                  <a:gd name="T102" fmla="*/ 26 w 373"/>
                  <a:gd name="T103" fmla="*/ 167 h 1340"/>
                  <a:gd name="T104" fmla="*/ 33 w 373"/>
                  <a:gd name="T105" fmla="*/ 168 h 1340"/>
                  <a:gd name="T106" fmla="*/ 39 w 373"/>
                  <a:gd name="T107" fmla="*/ 168 h 1340"/>
                  <a:gd name="T108" fmla="*/ 43 w 373"/>
                  <a:gd name="T109" fmla="*/ 168 h 1340"/>
                  <a:gd name="T110" fmla="*/ 46 w 373"/>
                  <a:gd name="T111" fmla="*/ 167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1" name="Freeform 20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3 w 110"/>
                  <a:gd name="T1" fmla="*/ 8 h 123"/>
                  <a:gd name="T2" fmla="*/ 14 w 110"/>
                  <a:gd name="T3" fmla="*/ 7 h 123"/>
                  <a:gd name="T4" fmla="*/ 14 w 110"/>
                  <a:gd name="T5" fmla="*/ 6 h 123"/>
                  <a:gd name="T6" fmla="*/ 14 w 110"/>
                  <a:gd name="T7" fmla="*/ 5 h 123"/>
                  <a:gd name="T8" fmla="*/ 14 w 110"/>
                  <a:gd name="T9" fmla="*/ 4 h 123"/>
                  <a:gd name="T10" fmla="*/ 13 w 110"/>
                  <a:gd name="T11" fmla="*/ 4 h 123"/>
                  <a:gd name="T12" fmla="*/ 12 w 110"/>
                  <a:gd name="T13" fmla="*/ 3 h 123"/>
                  <a:gd name="T14" fmla="*/ 11 w 110"/>
                  <a:gd name="T15" fmla="*/ 3 h 123"/>
                  <a:gd name="T16" fmla="*/ 10 w 110"/>
                  <a:gd name="T17" fmla="*/ 3 h 123"/>
                  <a:gd name="T18" fmla="*/ 10 w 110"/>
                  <a:gd name="T19" fmla="*/ 2 h 123"/>
                  <a:gd name="T20" fmla="*/ 9 w 110"/>
                  <a:gd name="T21" fmla="*/ 1 h 123"/>
                  <a:gd name="T22" fmla="*/ 8 w 110"/>
                  <a:gd name="T23" fmla="*/ 1 h 123"/>
                  <a:gd name="T24" fmla="*/ 7 w 110"/>
                  <a:gd name="T25" fmla="*/ 0 h 123"/>
                  <a:gd name="T26" fmla="*/ 6 w 110"/>
                  <a:gd name="T27" fmla="*/ 1 h 123"/>
                  <a:gd name="T28" fmla="*/ 6 w 110"/>
                  <a:gd name="T29" fmla="*/ 1 h 123"/>
                  <a:gd name="T30" fmla="*/ 5 w 110"/>
                  <a:gd name="T31" fmla="*/ 2 h 123"/>
                  <a:gd name="T32" fmla="*/ 5 w 110"/>
                  <a:gd name="T33" fmla="*/ 3 h 123"/>
                  <a:gd name="T34" fmla="*/ 4 w 110"/>
                  <a:gd name="T35" fmla="*/ 3 h 123"/>
                  <a:gd name="T36" fmla="*/ 3 w 110"/>
                  <a:gd name="T37" fmla="*/ 3 h 123"/>
                  <a:gd name="T38" fmla="*/ 2 w 110"/>
                  <a:gd name="T39" fmla="*/ 3 h 123"/>
                  <a:gd name="T40" fmla="*/ 1 w 110"/>
                  <a:gd name="T41" fmla="*/ 4 h 123"/>
                  <a:gd name="T42" fmla="*/ 1 w 110"/>
                  <a:gd name="T43" fmla="*/ 5 h 123"/>
                  <a:gd name="T44" fmla="*/ 1 w 110"/>
                  <a:gd name="T45" fmla="*/ 6 h 123"/>
                  <a:gd name="T46" fmla="*/ 1 w 110"/>
                  <a:gd name="T47" fmla="*/ 7 h 123"/>
                  <a:gd name="T48" fmla="*/ 2 w 110"/>
                  <a:gd name="T49" fmla="*/ 8 h 123"/>
                  <a:gd name="T50" fmla="*/ 1 w 110"/>
                  <a:gd name="T51" fmla="*/ 9 h 123"/>
                  <a:gd name="T52" fmla="*/ 0 w 110"/>
                  <a:gd name="T53" fmla="*/ 10 h 123"/>
                  <a:gd name="T54" fmla="*/ 0 w 110"/>
                  <a:gd name="T55" fmla="*/ 11 h 123"/>
                  <a:gd name="T56" fmla="*/ 1 w 110"/>
                  <a:gd name="T57" fmla="*/ 12 h 123"/>
                  <a:gd name="T58" fmla="*/ 1 w 110"/>
                  <a:gd name="T59" fmla="*/ 13 h 123"/>
                  <a:gd name="T60" fmla="*/ 2 w 110"/>
                  <a:gd name="T61" fmla="*/ 13 h 123"/>
                  <a:gd name="T62" fmla="*/ 3 w 110"/>
                  <a:gd name="T63" fmla="*/ 13 h 123"/>
                  <a:gd name="T64" fmla="*/ 5 w 110"/>
                  <a:gd name="T65" fmla="*/ 13 h 123"/>
                  <a:gd name="T66" fmla="*/ 5 w 110"/>
                  <a:gd name="T67" fmla="*/ 14 h 123"/>
                  <a:gd name="T68" fmla="*/ 5 w 110"/>
                  <a:gd name="T69" fmla="*/ 15 h 123"/>
                  <a:gd name="T70" fmla="*/ 6 w 110"/>
                  <a:gd name="T71" fmla="*/ 16 h 123"/>
                  <a:gd name="T72" fmla="*/ 7 w 110"/>
                  <a:gd name="T73" fmla="*/ 16 h 123"/>
                  <a:gd name="T74" fmla="*/ 8 w 110"/>
                  <a:gd name="T75" fmla="*/ 16 h 123"/>
                  <a:gd name="T76" fmla="*/ 9 w 110"/>
                  <a:gd name="T77" fmla="*/ 15 h 123"/>
                  <a:gd name="T78" fmla="*/ 10 w 110"/>
                  <a:gd name="T79" fmla="*/ 14 h 123"/>
                  <a:gd name="T80" fmla="*/ 10 w 110"/>
                  <a:gd name="T81" fmla="*/ 13 h 123"/>
                  <a:gd name="T82" fmla="*/ 11 w 110"/>
                  <a:gd name="T83" fmla="*/ 13 h 123"/>
                  <a:gd name="T84" fmla="*/ 12 w 110"/>
                  <a:gd name="T85" fmla="*/ 13 h 123"/>
                  <a:gd name="T86" fmla="*/ 13 w 110"/>
                  <a:gd name="T87" fmla="*/ 13 h 123"/>
                  <a:gd name="T88" fmla="*/ 14 w 110"/>
                  <a:gd name="T89" fmla="*/ 12 h 123"/>
                  <a:gd name="T90" fmla="*/ 14 w 110"/>
                  <a:gd name="T91" fmla="*/ 11 h 123"/>
                  <a:gd name="T92" fmla="*/ 14 w 110"/>
                  <a:gd name="T93" fmla="*/ 10 h 123"/>
                  <a:gd name="T94" fmla="*/ 14 w 110"/>
                  <a:gd name="T95" fmla="*/ 9 h 123"/>
                  <a:gd name="T96" fmla="*/ 13 w 110"/>
                  <a:gd name="T97" fmla="*/ 8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2" name="Freeform 20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2 w 31"/>
                  <a:gd name="T1" fmla="*/ 4 h 33"/>
                  <a:gd name="T2" fmla="*/ 2 w 31"/>
                  <a:gd name="T3" fmla="*/ 4 h 33"/>
                  <a:gd name="T4" fmla="*/ 1 w 31"/>
                  <a:gd name="T5" fmla="*/ 3 h 33"/>
                  <a:gd name="T6" fmla="*/ 1 w 31"/>
                  <a:gd name="T7" fmla="*/ 3 h 33"/>
                  <a:gd name="T8" fmla="*/ 0 w 31"/>
                  <a:gd name="T9" fmla="*/ 2 h 33"/>
                  <a:gd name="T10" fmla="*/ 1 w 31"/>
                  <a:gd name="T11" fmla="*/ 1 h 33"/>
                  <a:gd name="T12" fmla="*/ 1 w 31"/>
                  <a:gd name="T13" fmla="*/ 0 h 33"/>
                  <a:gd name="T14" fmla="*/ 2 w 31"/>
                  <a:gd name="T15" fmla="*/ 0 h 33"/>
                  <a:gd name="T16" fmla="*/ 2 w 31"/>
                  <a:gd name="T17" fmla="*/ 0 h 33"/>
                  <a:gd name="T18" fmla="*/ 3 w 31"/>
                  <a:gd name="T19" fmla="*/ 0 h 33"/>
                  <a:gd name="T20" fmla="*/ 4 w 31"/>
                  <a:gd name="T21" fmla="*/ 0 h 33"/>
                  <a:gd name="T22" fmla="*/ 4 w 31"/>
                  <a:gd name="T23" fmla="*/ 1 h 33"/>
                  <a:gd name="T24" fmla="*/ 4 w 31"/>
                  <a:gd name="T25" fmla="*/ 2 h 33"/>
                  <a:gd name="T26" fmla="*/ 4 w 31"/>
                  <a:gd name="T27" fmla="*/ 3 h 33"/>
                  <a:gd name="T28" fmla="*/ 4 w 31"/>
                  <a:gd name="T29" fmla="*/ 3 h 33"/>
                  <a:gd name="T30" fmla="*/ 3 w 31"/>
                  <a:gd name="T31" fmla="*/ 4 h 33"/>
                  <a:gd name="T32" fmla="*/ 2 w 31"/>
                  <a:gd name="T33" fmla="*/ 4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Freeform 20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3 w 111"/>
                  <a:gd name="T1" fmla="*/ 8 h 122"/>
                  <a:gd name="T2" fmla="*/ 14 w 111"/>
                  <a:gd name="T3" fmla="*/ 7 h 122"/>
                  <a:gd name="T4" fmla="*/ 14 w 111"/>
                  <a:gd name="T5" fmla="*/ 6 h 122"/>
                  <a:gd name="T6" fmla="*/ 14 w 111"/>
                  <a:gd name="T7" fmla="*/ 5 h 122"/>
                  <a:gd name="T8" fmla="*/ 14 w 111"/>
                  <a:gd name="T9" fmla="*/ 4 h 122"/>
                  <a:gd name="T10" fmla="*/ 13 w 111"/>
                  <a:gd name="T11" fmla="*/ 3 h 122"/>
                  <a:gd name="T12" fmla="*/ 12 w 111"/>
                  <a:gd name="T13" fmla="*/ 3 h 122"/>
                  <a:gd name="T14" fmla="*/ 11 w 111"/>
                  <a:gd name="T15" fmla="*/ 3 h 122"/>
                  <a:gd name="T16" fmla="*/ 10 w 111"/>
                  <a:gd name="T17" fmla="*/ 3 h 122"/>
                  <a:gd name="T18" fmla="*/ 10 w 111"/>
                  <a:gd name="T19" fmla="*/ 2 h 122"/>
                  <a:gd name="T20" fmla="*/ 9 w 111"/>
                  <a:gd name="T21" fmla="*/ 1 h 122"/>
                  <a:gd name="T22" fmla="*/ 8 w 111"/>
                  <a:gd name="T23" fmla="*/ 1 h 122"/>
                  <a:gd name="T24" fmla="*/ 7 w 111"/>
                  <a:gd name="T25" fmla="*/ 0 h 122"/>
                  <a:gd name="T26" fmla="*/ 6 w 111"/>
                  <a:gd name="T27" fmla="*/ 1 h 122"/>
                  <a:gd name="T28" fmla="*/ 6 w 111"/>
                  <a:gd name="T29" fmla="*/ 1 h 122"/>
                  <a:gd name="T30" fmla="*/ 5 w 111"/>
                  <a:gd name="T31" fmla="*/ 2 h 122"/>
                  <a:gd name="T32" fmla="*/ 5 w 111"/>
                  <a:gd name="T33" fmla="*/ 3 h 122"/>
                  <a:gd name="T34" fmla="*/ 4 w 111"/>
                  <a:gd name="T35" fmla="*/ 3 h 122"/>
                  <a:gd name="T36" fmla="*/ 3 w 111"/>
                  <a:gd name="T37" fmla="*/ 3 h 122"/>
                  <a:gd name="T38" fmla="*/ 2 w 111"/>
                  <a:gd name="T39" fmla="*/ 3 h 122"/>
                  <a:gd name="T40" fmla="*/ 1 w 111"/>
                  <a:gd name="T41" fmla="*/ 4 h 122"/>
                  <a:gd name="T42" fmla="*/ 1 w 111"/>
                  <a:gd name="T43" fmla="*/ 5 h 122"/>
                  <a:gd name="T44" fmla="*/ 1 w 111"/>
                  <a:gd name="T45" fmla="*/ 6 h 122"/>
                  <a:gd name="T46" fmla="*/ 1 w 111"/>
                  <a:gd name="T47" fmla="*/ 7 h 122"/>
                  <a:gd name="T48" fmla="*/ 2 w 111"/>
                  <a:gd name="T49" fmla="*/ 8 h 122"/>
                  <a:gd name="T50" fmla="*/ 1 w 111"/>
                  <a:gd name="T51" fmla="*/ 9 h 122"/>
                  <a:gd name="T52" fmla="*/ 1 w 111"/>
                  <a:gd name="T53" fmla="*/ 10 h 122"/>
                  <a:gd name="T54" fmla="*/ 0 w 111"/>
                  <a:gd name="T55" fmla="*/ 11 h 122"/>
                  <a:gd name="T56" fmla="*/ 1 w 111"/>
                  <a:gd name="T57" fmla="*/ 12 h 122"/>
                  <a:gd name="T58" fmla="*/ 1 w 111"/>
                  <a:gd name="T59" fmla="*/ 13 h 122"/>
                  <a:gd name="T60" fmla="*/ 2 w 111"/>
                  <a:gd name="T61" fmla="*/ 13 h 122"/>
                  <a:gd name="T62" fmla="*/ 3 w 111"/>
                  <a:gd name="T63" fmla="*/ 13 h 122"/>
                  <a:gd name="T64" fmla="*/ 5 w 111"/>
                  <a:gd name="T65" fmla="*/ 13 h 122"/>
                  <a:gd name="T66" fmla="*/ 5 w 111"/>
                  <a:gd name="T67" fmla="*/ 14 h 122"/>
                  <a:gd name="T68" fmla="*/ 5 w 111"/>
                  <a:gd name="T69" fmla="*/ 15 h 122"/>
                  <a:gd name="T70" fmla="*/ 6 w 111"/>
                  <a:gd name="T71" fmla="*/ 15 h 122"/>
                  <a:gd name="T72" fmla="*/ 7 w 111"/>
                  <a:gd name="T73" fmla="*/ 16 h 122"/>
                  <a:gd name="T74" fmla="*/ 8 w 111"/>
                  <a:gd name="T75" fmla="*/ 15 h 122"/>
                  <a:gd name="T76" fmla="*/ 9 w 111"/>
                  <a:gd name="T77" fmla="*/ 15 h 122"/>
                  <a:gd name="T78" fmla="*/ 10 w 111"/>
                  <a:gd name="T79" fmla="*/ 14 h 122"/>
                  <a:gd name="T80" fmla="*/ 10 w 111"/>
                  <a:gd name="T81" fmla="*/ 13 h 122"/>
                  <a:gd name="T82" fmla="*/ 11 w 111"/>
                  <a:gd name="T83" fmla="*/ 13 h 122"/>
                  <a:gd name="T84" fmla="*/ 12 w 111"/>
                  <a:gd name="T85" fmla="*/ 13 h 122"/>
                  <a:gd name="T86" fmla="*/ 13 w 111"/>
                  <a:gd name="T87" fmla="*/ 13 h 122"/>
                  <a:gd name="T88" fmla="*/ 14 w 111"/>
                  <a:gd name="T89" fmla="*/ 12 h 122"/>
                  <a:gd name="T90" fmla="*/ 14 w 111"/>
                  <a:gd name="T91" fmla="*/ 11 h 122"/>
                  <a:gd name="T92" fmla="*/ 14 w 111"/>
                  <a:gd name="T93" fmla="*/ 10 h 122"/>
                  <a:gd name="T94" fmla="*/ 14 w 111"/>
                  <a:gd name="T95" fmla="*/ 9 h 122"/>
                  <a:gd name="T96" fmla="*/ 13 w 111"/>
                  <a:gd name="T97" fmla="*/ 8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Freeform 20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2 w 32"/>
                  <a:gd name="T1" fmla="*/ 4 h 32"/>
                  <a:gd name="T2" fmla="*/ 2 w 32"/>
                  <a:gd name="T3" fmla="*/ 4 h 32"/>
                  <a:gd name="T4" fmla="*/ 1 w 32"/>
                  <a:gd name="T5" fmla="*/ 4 h 32"/>
                  <a:gd name="T6" fmla="*/ 1 w 32"/>
                  <a:gd name="T7" fmla="*/ 3 h 32"/>
                  <a:gd name="T8" fmla="*/ 0 w 32"/>
                  <a:gd name="T9" fmla="*/ 2 h 32"/>
                  <a:gd name="T10" fmla="*/ 1 w 32"/>
                  <a:gd name="T11" fmla="*/ 2 h 32"/>
                  <a:gd name="T12" fmla="*/ 1 w 32"/>
                  <a:gd name="T13" fmla="*/ 1 h 32"/>
                  <a:gd name="T14" fmla="*/ 2 w 32"/>
                  <a:gd name="T15" fmla="*/ 1 h 32"/>
                  <a:gd name="T16" fmla="*/ 2 w 32"/>
                  <a:gd name="T17" fmla="*/ 0 h 32"/>
                  <a:gd name="T18" fmla="*/ 3 w 32"/>
                  <a:gd name="T19" fmla="*/ 1 h 32"/>
                  <a:gd name="T20" fmla="*/ 4 w 32"/>
                  <a:gd name="T21" fmla="*/ 1 h 32"/>
                  <a:gd name="T22" fmla="*/ 4 w 32"/>
                  <a:gd name="T23" fmla="*/ 2 h 32"/>
                  <a:gd name="T24" fmla="*/ 4 w 32"/>
                  <a:gd name="T25" fmla="*/ 2 h 32"/>
                  <a:gd name="T26" fmla="*/ 4 w 32"/>
                  <a:gd name="T27" fmla="*/ 3 h 32"/>
                  <a:gd name="T28" fmla="*/ 4 w 32"/>
                  <a:gd name="T29" fmla="*/ 4 h 32"/>
                  <a:gd name="T30" fmla="*/ 3 w 32"/>
                  <a:gd name="T31" fmla="*/ 4 h 32"/>
                  <a:gd name="T32" fmla="*/ 2 w 32"/>
                  <a:gd name="T33" fmla="*/ 4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5" name="Freeform 20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7 w 136"/>
                  <a:gd name="T1" fmla="*/ 8 h 149"/>
                  <a:gd name="T2" fmla="*/ 17 w 136"/>
                  <a:gd name="T3" fmla="*/ 5 h 149"/>
                  <a:gd name="T4" fmla="*/ 17 w 136"/>
                  <a:gd name="T5" fmla="*/ 4 h 149"/>
                  <a:gd name="T6" fmla="*/ 16 w 136"/>
                  <a:gd name="T7" fmla="*/ 3 h 149"/>
                  <a:gd name="T8" fmla="*/ 14 w 136"/>
                  <a:gd name="T9" fmla="*/ 3 h 149"/>
                  <a:gd name="T10" fmla="*/ 13 w 136"/>
                  <a:gd name="T11" fmla="*/ 3 h 149"/>
                  <a:gd name="T12" fmla="*/ 12 w 136"/>
                  <a:gd name="T13" fmla="*/ 2 h 149"/>
                  <a:gd name="T14" fmla="*/ 10 w 136"/>
                  <a:gd name="T15" fmla="*/ 0 h 149"/>
                  <a:gd name="T16" fmla="*/ 8 w 136"/>
                  <a:gd name="T17" fmla="*/ 0 h 149"/>
                  <a:gd name="T18" fmla="*/ 6 w 136"/>
                  <a:gd name="T19" fmla="*/ 2 h 149"/>
                  <a:gd name="T20" fmla="*/ 5 w 136"/>
                  <a:gd name="T21" fmla="*/ 3 h 149"/>
                  <a:gd name="T22" fmla="*/ 4 w 136"/>
                  <a:gd name="T23" fmla="*/ 3 h 149"/>
                  <a:gd name="T24" fmla="*/ 2 w 136"/>
                  <a:gd name="T25" fmla="*/ 3 h 149"/>
                  <a:gd name="T26" fmla="*/ 1 w 136"/>
                  <a:gd name="T27" fmla="*/ 4 h 149"/>
                  <a:gd name="T28" fmla="*/ 0 w 136"/>
                  <a:gd name="T29" fmla="*/ 5 h 149"/>
                  <a:gd name="T30" fmla="*/ 1 w 136"/>
                  <a:gd name="T31" fmla="*/ 8 h 149"/>
                  <a:gd name="T32" fmla="*/ 1 w 136"/>
                  <a:gd name="T33" fmla="*/ 10 h 149"/>
                  <a:gd name="T34" fmla="*/ 0 w 136"/>
                  <a:gd name="T35" fmla="*/ 12 h 149"/>
                  <a:gd name="T36" fmla="*/ 1 w 136"/>
                  <a:gd name="T37" fmla="*/ 14 h 149"/>
                  <a:gd name="T38" fmla="*/ 2 w 136"/>
                  <a:gd name="T39" fmla="*/ 15 h 149"/>
                  <a:gd name="T40" fmla="*/ 4 w 136"/>
                  <a:gd name="T41" fmla="*/ 15 h 149"/>
                  <a:gd name="T42" fmla="*/ 5 w 136"/>
                  <a:gd name="T43" fmla="*/ 15 h 149"/>
                  <a:gd name="T44" fmla="*/ 6 w 136"/>
                  <a:gd name="T45" fmla="*/ 16 h 149"/>
                  <a:gd name="T46" fmla="*/ 8 w 136"/>
                  <a:gd name="T47" fmla="*/ 18 h 149"/>
                  <a:gd name="T48" fmla="*/ 10 w 136"/>
                  <a:gd name="T49" fmla="*/ 18 h 149"/>
                  <a:gd name="T50" fmla="*/ 12 w 136"/>
                  <a:gd name="T51" fmla="*/ 16 h 149"/>
                  <a:gd name="T52" fmla="*/ 13 w 136"/>
                  <a:gd name="T53" fmla="*/ 15 h 149"/>
                  <a:gd name="T54" fmla="*/ 14 w 136"/>
                  <a:gd name="T55" fmla="*/ 15 h 149"/>
                  <a:gd name="T56" fmla="*/ 15 w 136"/>
                  <a:gd name="T57" fmla="*/ 15 h 149"/>
                  <a:gd name="T58" fmla="*/ 16 w 136"/>
                  <a:gd name="T59" fmla="*/ 14 h 149"/>
                  <a:gd name="T60" fmla="*/ 17 w 136"/>
                  <a:gd name="T61" fmla="*/ 12 h 149"/>
                  <a:gd name="T62" fmla="*/ 17 w 136"/>
                  <a:gd name="T63" fmla="*/ 1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6" name="Freeform 20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3 w 39"/>
                  <a:gd name="T1" fmla="*/ 5 h 40"/>
                  <a:gd name="T2" fmla="*/ 2 w 39"/>
                  <a:gd name="T3" fmla="*/ 5 h 40"/>
                  <a:gd name="T4" fmla="*/ 1 w 39"/>
                  <a:gd name="T5" fmla="*/ 5 h 40"/>
                  <a:gd name="T6" fmla="*/ 1 w 39"/>
                  <a:gd name="T7" fmla="*/ 4 h 40"/>
                  <a:gd name="T8" fmla="*/ 0 w 39"/>
                  <a:gd name="T9" fmla="*/ 3 h 40"/>
                  <a:gd name="T10" fmla="*/ 1 w 39"/>
                  <a:gd name="T11" fmla="*/ 2 h 40"/>
                  <a:gd name="T12" fmla="*/ 1 w 39"/>
                  <a:gd name="T13" fmla="*/ 1 h 40"/>
                  <a:gd name="T14" fmla="*/ 2 w 39"/>
                  <a:gd name="T15" fmla="*/ 1 h 40"/>
                  <a:gd name="T16" fmla="*/ 3 w 39"/>
                  <a:gd name="T17" fmla="*/ 0 h 40"/>
                  <a:gd name="T18" fmla="*/ 4 w 39"/>
                  <a:gd name="T19" fmla="*/ 1 h 40"/>
                  <a:gd name="T20" fmla="*/ 5 w 39"/>
                  <a:gd name="T21" fmla="*/ 1 h 40"/>
                  <a:gd name="T22" fmla="*/ 5 w 39"/>
                  <a:gd name="T23" fmla="*/ 2 h 40"/>
                  <a:gd name="T24" fmla="*/ 5 w 39"/>
                  <a:gd name="T25" fmla="*/ 3 h 40"/>
                  <a:gd name="T26" fmla="*/ 5 w 39"/>
                  <a:gd name="T27" fmla="*/ 4 h 40"/>
                  <a:gd name="T28" fmla="*/ 5 w 39"/>
                  <a:gd name="T29" fmla="*/ 5 h 40"/>
                  <a:gd name="T30" fmla="*/ 4 w 39"/>
                  <a:gd name="T31" fmla="*/ 5 h 40"/>
                  <a:gd name="T32" fmla="*/ 3 w 39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7" name="Freeform 20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22 h 181"/>
                  <a:gd name="T2" fmla="*/ 3 w 129"/>
                  <a:gd name="T3" fmla="*/ 21 h 181"/>
                  <a:gd name="T4" fmla="*/ 6 w 129"/>
                  <a:gd name="T5" fmla="*/ 19 h 181"/>
                  <a:gd name="T6" fmla="*/ 9 w 129"/>
                  <a:gd name="T7" fmla="*/ 17 h 181"/>
                  <a:gd name="T8" fmla="*/ 12 w 129"/>
                  <a:gd name="T9" fmla="*/ 15 h 181"/>
                  <a:gd name="T10" fmla="*/ 14 w 129"/>
                  <a:gd name="T11" fmla="*/ 12 h 181"/>
                  <a:gd name="T12" fmla="*/ 15 w 129"/>
                  <a:gd name="T13" fmla="*/ 9 h 181"/>
                  <a:gd name="T14" fmla="*/ 16 w 129"/>
                  <a:gd name="T15" fmla="*/ 6 h 181"/>
                  <a:gd name="T16" fmla="*/ 15 w 129"/>
                  <a:gd name="T17" fmla="*/ 3 h 181"/>
                  <a:gd name="T18" fmla="*/ 14 w 129"/>
                  <a:gd name="T19" fmla="*/ 1 h 181"/>
                  <a:gd name="T20" fmla="*/ 12 w 129"/>
                  <a:gd name="T21" fmla="*/ 0 h 181"/>
                  <a:gd name="T22" fmla="*/ 10 w 129"/>
                  <a:gd name="T23" fmla="*/ 0 h 181"/>
                  <a:gd name="T24" fmla="*/ 9 w 129"/>
                  <a:gd name="T25" fmla="*/ 1 h 181"/>
                  <a:gd name="T26" fmla="*/ 7 w 129"/>
                  <a:gd name="T27" fmla="*/ 2 h 181"/>
                  <a:gd name="T28" fmla="*/ 6 w 129"/>
                  <a:gd name="T29" fmla="*/ 4 h 181"/>
                  <a:gd name="T30" fmla="*/ 6 w 129"/>
                  <a:gd name="T31" fmla="*/ 7 h 181"/>
                  <a:gd name="T32" fmla="*/ 6 w 129"/>
                  <a:gd name="T33" fmla="*/ 9 h 181"/>
                  <a:gd name="T34" fmla="*/ 6 w 129"/>
                  <a:gd name="T35" fmla="*/ 11 h 181"/>
                  <a:gd name="T36" fmla="*/ 6 w 129"/>
                  <a:gd name="T37" fmla="*/ 14 h 181"/>
                  <a:gd name="T38" fmla="*/ 5 w 129"/>
                  <a:gd name="T39" fmla="*/ 16 h 181"/>
                  <a:gd name="T40" fmla="*/ 3 w 129"/>
                  <a:gd name="T41" fmla="*/ 18 h 181"/>
                  <a:gd name="T42" fmla="*/ 2 w 129"/>
                  <a:gd name="T43" fmla="*/ 20 h 181"/>
                  <a:gd name="T44" fmla="*/ 1 w 129"/>
                  <a:gd name="T45" fmla="*/ 21 h 181"/>
                  <a:gd name="T46" fmla="*/ 0 w 129"/>
                  <a:gd name="T47" fmla="*/ 22 h 181"/>
                  <a:gd name="T48" fmla="*/ 0 w 129"/>
                  <a:gd name="T49" fmla="*/ 22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8" name="Freeform 20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7 w 90"/>
                  <a:gd name="T1" fmla="*/ 26 h 206"/>
                  <a:gd name="T2" fmla="*/ 9 w 90"/>
                  <a:gd name="T3" fmla="*/ 23 h 206"/>
                  <a:gd name="T4" fmla="*/ 10 w 90"/>
                  <a:gd name="T5" fmla="*/ 20 h 206"/>
                  <a:gd name="T6" fmla="*/ 11 w 90"/>
                  <a:gd name="T7" fmla="*/ 16 h 206"/>
                  <a:gd name="T8" fmla="*/ 12 w 90"/>
                  <a:gd name="T9" fmla="*/ 13 h 206"/>
                  <a:gd name="T10" fmla="*/ 11 w 90"/>
                  <a:gd name="T11" fmla="*/ 9 h 206"/>
                  <a:gd name="T12" fmla="*/ 11 w 90"/>
                  <a:gd name="T13" fmla="*/ 6 h 206"/>
                  <a:gd name="T14" fmla="*/ 9 w 90"/>
                  <a:gd name="T15" fmla="*/ 3 h 206"/>
                  <a:gd name="T16" fmla="*/ 7 w 90"/>
                  <a:gd name="T17" fmla="*/ 1 h 206"/>
                  <a:gd name="T18" fmla="*/ 5 w 90"/>
                  <a:gd name="T19" fmla="*/ 0 h 206"/>
                  <a:gd name="T20" fmla="*/ 3 w 90"/>
                  <a:gd name="T21" fmla="*/ 1 h 206"/>
                  <a:gd name="T22" fmla="*/ 1 w 90"/>
                  <a:gd name="T23" fmla="*/ 2 h 206"/>
                  <a:gd name="T24" fmla="*/ 1 w 90"/>
                  <a:gd name="T25" fmla="*/ 4 h 206"/>
                  <a:gd name="T26" fmla="*/ 0 w 90"/>
                  <a:gd name="T27" fmla="*/ 6 h 206"/>
                  <a:gd name="T28" fmla="*/ 1 w 90"/>
                  <a:gd name="T29" fmla="*/ 8 h 206"/>
                  <a:gd name="T30" fmla="*/ 2 w 90"/>
                  <a:gd name="T31" fmla="*/ 10 h 206"/>
                  <a:gd name="T32" fmla="*/ 4 w 90"/>
                  <a:gd name="T33" fmla="*/ 12 h 206"/>
                  <a:gd name="T34" fmla="*/ 5 w 90"/>
                  <a:gd name="T35" fmla="*/ 14 h 206"/>
                  <a:gd name="T36" fmla="*/ 6 w 90"/>
                  <a:gd name="T37" fmla="*/ 16 h 206"/>
                  <a:gd name="T38" fmla="*/ 7 w 90"/>
                  <a:gd name="T39" fmla="*/ 18 h 206"/>
                  <a:gd name="T40" fmla="*/ 7 w 90"/>
                  <a:gd name="T41" fmla="*/ 20 h 206"/>
                  <a:gd name="T42" fmla="*/ 7 w 90"/>
                  <a:gd name="T43" fmla="*/ 23 h 206"/>
                  <a:gd name="T44" fmla="*/ 7 w 90"/>
                  <a:gd name="T45" fmla="*/ 25 h 206"/>
                  <a:gd name="T46" fmla="*/ 7 w 90"/>
                  <a:gd name="T47" fmla="*/ 26 h 206"/>
                  <a:gd name="T48" fmla="*/ 7 w 90"/>
                  <a:gd name="T49" fmla="*/ 2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9" name="Freeform 20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0 h 99"/>
                  <a:gd name="T2" fmla="*/ 1 w 201"/>
                  <a:gd name="T3" fmla="*/ 11 h 99"/>
                  <a:gd name="T4" fmla="*/ 3 w 201"/>
                  <a:gd name="T5" fmla="*/ 11 h 99"/>
                  <a:gd name="T6" fmla="*/ 4 w 201"/>
                  <a:gd name="T7" fmla="*/ 12 h 99"/>
                  <a:gd name="T8" fmla="*/ 6 w 201"/>
                  <a:gd name="T9" fmla="*/ 12 h 99"/>
                  <a:gd name="T10" fmla="*/ 8 w 201"/>
                  <a:gd name="T11" fmla="*/ 13 h 99"/>
                  <a:gd name="T12" fmla="*/ 10 w 201"/>
                  <a:gd name="T13" fmla="*/ 13 h 99"/>
                  <a:gd name="T14" fmla="*/ 12 w 201"/>
                  <a:gd name="T15" fmla="*/ 13 h 99"/>
                  <a:gd name="T16" fmla="*/ 14 w 201"/>
                  <a:gd name="T17" fmla="*/ 13 h 99"/>
                  <a:gd name="T18" fmla="*/ 15 w 201"/>
                  <a:gd name="T19" fmla="*/ 12 h 99"/>
                  <a:gd name="T20" fmla="*/ 17 w 201"/>
                  <a:gd name="T21" fmla="*/ 12 h 99"/>
                  <a:gd name="T22" fmla="*/ 19 w 201"/>
                  <a:gd name="T23" fmla="*/ 12 h 99"/>
                  <a:gd name="T24" fmla="*/ 20 w 201"/>
                  <a:gd name="T25" fmla="*/ 11 h 99"/>
                  <a:gd name="T26" fmla="*/ 21 w 201"/>
                  <a:gd name="T27" fmla="*/ 10 h 99"/>
                  <a:gd name="T28" fmla="*/ 23 w 201"/>
                  <a:gd name="T29" fmla="*/ 9 h 99"/>
                  <a:gd name="T30" fmla="*/ 23 w 201"/>
                  <a:gd name="T31" fmla="*/ 8 h 99"/>
                  <a:gd name="T32" fmla="*/ 24 w 201"/>
                  <a:gd name="T33" fmla="*/ 6 h 99"/>
                  <a:gd name="T34" fmla="*/ 25 w 201"/>
                  <a:gd name="T35" fmla="*/ 4 h 99"/>
                  <a:gd name="T36" fmla="*/ 24 w 201"/>
                  <a:gd name="T37" fmla="*/ 2 h 99"/>
                  <a:gd name="T38" fmla="*/ 23 w 201"/>
                  <a:gd name="T39" fmla="*/ 1 h 99"/>
                  <a:gd name="T40" fmla="*/ 21 w 201"/>
                  <a:gd name="T41" fmla="*/ 0 h 99"/>
                  <a:gd name="T42" fmla="*/ 19 w 201"/>
                  <a:gd name="T43" fmla="*/ 1 h 99"/>
                  <a:gd name="T44" fmla="*/ 17 w 201"/>
                  <a:gd name="T45" fmla="*/ 2 h 99"/>
                  <a:gd name="T46" fmla="*/ 15 w 201"/>
                  <a:gd name="T47" fmla="*/ 3 h 99"/>
                  <a:gd name="T48" fmla="*/ 13 w 201"/>
                  <a:gd name="T49" fmla="*/ 5 h 99"/>
                  <a:gd name="T50" fmla="*/ 12 w 201"/>
                  <a:gd name="T51" fmla="*/ 7 h 99"/>
                  <a:gd name="T52" fmla="*/ 10 w 201"/>
                  <a:gd name="T53" fmla="*/ 8 h 99"/>
                  <a:gd name="T54" fmla="*/ 8 w 201"/>
                  <a:gd name="T55" fmla="*/ 9 h 99"/>
                  <a:gd name="T56" fmla="*/ 5 w 201"/>
                  <a:gd name="T57" fmla="*/ 10 h 99"/>
                  <a:gd name="T58" fmla="*/ 3 w 201"/>
                  <a:gd name="T59" fmla="*/ 10 h 99"/>
                  <a:gd name="T60" fmla="*/ 1 w 201"/>
                  <a:gd name="T61" fmla="*/ 10 h 99"/>
                  <a:gd name="T62" fmla="*/ 0 w 201"/>
                  <a:gd name="T63" fmla="*/ 10 h 99"/>
                  <a:gd name="T64" fmla="*/ 0 w 201"/>
                  <a:gd name="T65" fmla="*/ 1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0" name="Freeform 20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2 w 198"/>
                  <a:gd name="T3" fmla="*/ 3 h 100"/>
                  <a:gd name="T4" fmla="*/ 5 w 198"/>
                  <a:gd name="T5" fmla="*/ 6 h 100"/>
                  <a:gd name="T6" fmla="*/ 7 w 198"/>
                  <a:gd name="T7" fmla="*/ 9 h 100"/>
                  <a:gd name="T8" fmla="*/ 10 w 198"/>
                  <a:gd name="T9" fmla="*/ 11 h 100"/>
                  <a:gd name="T10" fmla="*/ 14 w 198"/>
                  <a:gd name="T11" fmla="*/ 12 h 100"/>
                  <a:gd name="T12" fmla="*/ 17 w 198"/>
                  <a:gd name="T13" fmla="*/ 13 h 100"/>
                  <a:gd name="T14" fmla="*/ 20 w 198"/>
                  <a:gd name="T15" fmla="*/ 13 h 100"/>
                  <a:gd name="T16" fmla="*/ 23 w 198"/>
                  <a:gd name="T17" fmla="*/ 12 h 100"/>
                  <a:gd name="T18" fmla="*/ 24 w 198"/>
                  <a:gd name="T19" fmla="*/ 10 h 100"/>
                  <a:gd name="T20" fmla="*/ 25 w 198"/>
                  <a:gd name="T21" fmla="*/ 8 h 100"/>
                  <a:gd name="T22" fmla="*/ 25 w 198"/>
                  <a:gd name="T23" fmla="*/ 6 h 100"/>
                  <a:gd name="T24" fmla="*/ 23 w 198"/>
                  <a:gd name="T25" fmla="*/ 5 h 100"/>
                  <a:gd name="T26" fmla="*/ 22 w 198"/>
                  <a:gd name="T27" fmla="*/ 4 h 100"/>
                  <a:gd name="T28" fmla="*/ 19 w 198"/>
                  <a:gd name="T29" fmla="*/ 3 h 100"/>
                  <a:gd name="T30" fmla="*/ 17 w 198"/>
                  <a:gd name="T31" fmla="*/ 3 h 100"/>
                  <a:gd name="T32" fmla="*/ 14 w 198"/>
                  <a:gd name="T33" fmla="*/ 4 h 100"/>
                  <a:gd name="T34" fmla="*/ 12 w 198"/>
                  <a:gd name="T35" fmla="*/ 5 h 100"/>
                  <a:gd name="T36" fmla="*/ 10 w 198"/>
                  <a:gd name="T37" fmla="*/ 5 h 100"/>
                  <a:gd name="T38" fmla="*/ 8 w 198"/>
                  <a:gd name="T39" fmla="*/ 4 h 100"/>
                  <a:gd name="T40" fmla="*/ 6 w 198"/>
                  <a:gd name="T41" fmla="*/ 3 h 100"/>
                  <a:gd name="T42" fmla="*/ 4 w 198"/>
                  <a:gd name="T43" fmla="*/ 2 h 100"/>
                  <a:gd name="T44" fmla="*/ 2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1" name="Freeform 21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4 h 174"/>
                  <a:gd name="T4" fmla="*/ 1 w 136"/>
                  <a:gd name="T5" fmla="*/ 7 h 174"/>
                  <a:gd name="T6" fmla="*/ 2 w 136"/>
                  <a:gd name="T7" fmla="*/ 11 h 174"/>
                  <a:gd name="T8" fmla="*/ 3 w 136"/>
                  <a:gd name="T9" fmla="*/ 15 h 174"/>
                  <a:gd name="T10" fmla="*/ 5 w 136"/>
                  <a:gd name="T11" fmla="*/ 18 h 174"/>
                  <a:gd name="T12" fmla="*/ 7 w 136"/>
                  <a:gd name="T13" fmla="*/ 20 h 174"/>
                  <a:gd name="T14" fmla="*/ 10 w 136"/>
                  <a:gd name="T15" fmla="*/ 22 h 174"/>
                  <a:gd name="T16" fmla="*/ 13 w 136"/>
                  <a:gd name="T17" fmla="*/ 22 h 174"/>
                  <a:gd name="T18" fmla="*/ 15 w 136"/>
                  <a:gd name="T19" fmla="*/ 22 h 174"/>
                  <a:gd name="T20" fmla="*/ 17 w 136"/>
                  <a:gd name="T21" fmla="*/ 21 h 174"/>
                  <a:gd name="T22" fmla="*/ 17 w 136"/>
                  <a:gd name="T23" fmla="*/ 19 h 174"/>
                  <a:gd name="T24" fmla="*/ 17 w 136"/>
                  <a:gd name="T25" fmla="*/ 17 h 174"/>
                  <a:gd name="T26" fmla="*/ 16 w 136"/>
                  <a:gd name="T27" fmla="*/ 15 h 174"/>
                  <a:gd name="T28" fmla="*/ 15 w 136"/>
                  <a:gd name="T29" fmla="*/ 13 h 174"/>
                  <a:gd name="T30" fmla="*/ 12 w 136"/>
                  <a:gd name="T31" fmla="*/ 12 h 174"/>
                  <a:gd name="T32" fmla="*/ 10 w 136"/>
                  <a:gd name="T33" fmla="*/ 11 h 174"/>
                  <a:gd name="T34" fmla="*/ 8 w 136"/>
                  <a:gd name="T35" fmla="*/ 11 h 174"/>
                  <a:gd name="T36" fmla="*/ 6 w 136"/>
                  <a:gd name="T37" fmla="*/ 10 h 174"/>
                  <a:gd name="T38" fmla="*/ 4 w 136"/>
                  <a:gd name="T39" fmla="*/ 8 h 174"/>
                  <a:gd name="T40" fmla="*/ 3 w 136"/>
                  <a:gd name="T41" fmla="*/ 6 h 174"/>
                  <a:gd name="T42" fmla="*/ 2 w 136"/>
                  <a:gd name="T43" fmla="*/ 4 h 174"/>
                  <a:gd name="T44" fmla="*/ 1 w 136"/>
                  <a:gd name="T45" fmla="*/ 2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2" name="Freeform 21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1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1 h 163"/>
                  <a:gd name="T8" fmla="*/ 2 w 469"/>
                  <a:gd name="T9" fmla="*/ 2 h 163"/>
                  <a:gd name="T10" fmla="*/ 4 w 469"/>
                  <a:gd name="T11" fmla="*/ 4 h 163"/>
                  <a:gd name="T12" fmla="*/ 6 w 469"/>
                  <a:gd name="T13" fmla="*/ 6 h 163"/>
                  <a:gd name="T14" fmla="*/ 9 w 469"/>
                  <a:gd name="T15" fmla="*/ 8 h 163"/>
                  <a:gd name="T16" fmla="*/ 13 w 469"/>
                  <a:gd name="T17" fmla="*/ 10 h 163"/>
                  <a:gd name="T18" fmla="*/ 17 w 469"/>
                  <a:gd name="T19" fmla="*/ 13 h 163"/>
                  <a:gd name="T20" fmla="*/ 21 w 469"/>
                  <a:gd name="T21" fmla="*/ 15 h 163"/>
                  <a:gd name="T22" fmla="*/ 26 w 469"/>
                  <a:gd name="T23" fmla="*/ 17 h 163"/>
                  <a:gd name="T24" fmla="*/ 31 w 469"/>
                  <a:gd name="T25" fmla="*/ 18 h 163"/>
                  <a:gd name="T26" fmla="*/ 35 w 469"/>
                  <a:gd name="T27" fmla="*/ 19 h 163"/>
                  <a:gd name="T28" fmla="*/ 40 w 469"/>
                  <a:gd name="T29" fmla="*/ 20 h 163"/>
                  <a:gd name="T30" fmla="*/ 45 w 469"/>
                  <a:gd name="T31" fmla="*/ 20 h 163"/>
                  <a:gd name="T32" fmla="*/ 50 w 469"/>
                  <a:gd name="T33" fmla="*/ 19 h 163"/>
                  <a:gd name="T34" fmla="*/ 53 w 469"/>
                  <a:gd name="T35" fmla="*/ 18 h 163"/>
                  <a:gd name="T36" fmla="*/ 55 w 469"/>
                  <a:gd name="T37" fmla="*/ 16 h 163"/>
                  <a:gd name="T38" fmla="*/ 56 w 469"/>
                  <a:gd name="T39" fmla="*/ 15 h 163"/>
                  <a:gd name="T40" fmla="*/ 57 w 469"/>
                  <a:gd name="T41" fmla="*/ 13 h 163"/>
                  <a:gd name="T42" fmla="*/ 58 w 469"/>
                  <a:gd name="T43" fmla="*/ 11 h 163"/>
                  <a:gd name="T44" fmla="*/ 58 w 469"/>
                  <a:gd name="T45" fmla="*/ 10 h 163"/>
                  <a:gd name="T46" fmla="*/ 58 w 469"/>
                  <a:gd name="T47" fmla="*/ 9 h 163"/>
                  <a:gd name="T48" fmla="*/ 58 w 469"/>
                  <a:gd name="T49" fmla="*/ 8 h 163"/>
                  <a:gd name="T50" fmla="*/ 58 w 469"/>
                  <a:gd name="T51" fmla="*/ 8 h 163"/>
                  <a:gd name="T52" fmla="*/ 58 w 469"/>
                  <a:gd name="T53" fmla="*/ 9 h 163"/>
                  <a:gd name="T54" fmla="*/ 57 w 469"/>
                  <a:gd name="T55" fmla="*/ 10 h 163"/>
                  <a:gd name="T56" fmla="*/ 56 w 469"/>
                  <a:gd name="T57" fmla="*/ 12 h 163"/>
                  <a:gd name="T58" fmla="*/ 55 w 469"/>
                  <a:gd name="T59" fmla="*/ 13 h 163"/>
                  <a:gd name="T60" fmla="*/ 54 w 469"/>
                  <a:gd name="T61" fmla="*/ 15 h 163"/>
                  <a:gd name="T62" fmla="*/ 51 w 469"/>
                  <a:gd name="T63" fmla="*/ 16 h 163"/>
                  <a:gd name="T64" fmla="*/ 49 w 469"/>
                  <a:gd name="T65" fmla="*/ 17 h 163"/>
                  <a:gd name="T66" fmla="*/ 45 w 469"/>
                  <a:gd name="T67" fmla="*/ 18 h 163"/>
                  <a:gd name="T68" fmla="*/ 41 w 469"/>
                  <a:gd name="T69" fmla="*/ 18 h 163"/>
                  <a:gd name="T70" fmla="*/ 37 w 469"/>
                  <a:gd name="T71" fmla="*/ 17 h 163"/>
                  <a:gd name="T72" fmla="*/ 31 w 469"/>
                  <a:gd name="T73" fmla="*/ 16 h 163"/>
                  <a:gd name="T74" fmla="*/ 25 w 469"/>
                  <a:gd name="T75" fmla="*/ 14 h 163"/>
                  <a:gd name="T76" fmla="*/ 18 w 469"/>
                  <a:gd name="T77" fmla="*/ 10 h 163"/>
                  <a:gd name="T78" fmla="*/ 10 w 469"/>
                  <a:gd name="T79" fmla="*/ 6 h 163"/>
                  <a:gd name="T80" fmla="*/ 1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3" name="Freeform 21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1 w 142"/>
                  <a:gd name="T1" fmla="*/ 17 h 145"/>
                  <a:gd name="T2" fmla="*/ 9 w 142"/>
                  <a:gd name="T3" fmla="*/ 19 h 145"/>
                  <a:gd name="T4" fmla="*/ 6 w 142"/>
                  <a:gd name="T5" fmla="*/ 18 h 145"/>
                  <a:gd name="T6" fmla="*/ 5 w 142"/>
                  <a:gd name="T7" fmla="*/ 16 h 145"/>
                  <a:gd name="T8" fmla="*/ 4 w 142"/>
                  <a:gd name="T9" fmla="*/ 15 h 145"/>
                  <a:gd name="T10" fmla="*/ 3 w 142"/>
                  <a:gd name="T11" fmla="*/ 15 h 145"/>
                  <a:gd name="T12" fmla="*/ 2 w 142"/>
                  <a:gd name="T13" fmla="*/ 14 h 145"/>
                  <a:gd name="T14" fmla="*/ 1 w 142"/>
                  <a:gd name="T15" fmla="*/ 13 h 145"/>
                  <a:gd name="T16" fmla="*/ 0 w 142"/>
                  <a:gd name="T17" fmla="*/ 11 h 145"/>
                  <a:gd name="T18" fmla="*/ 2 w 142"/>
                  <a:gd name="T19" fmla="*/ 9 h 145"/>
                  <a:gd name="T20" fmla="*/ 2 w 142"/>
                  <a:gd name="T21" fmla="*/ 7 h 145"/>
                  <a:gd name="T22" fmla="*/ 2 w 142"/>
                  <a:gd name="T23" fmla="*/ 4 h 145"/>
                  <a:gd name="T24" fmla="*/ 3 w 142"/>
                  <a:gd name="T25" fmla="*/ 3 h 145"/>
                  <a:gd name="T26" fmla="*/ 4 w 142"/>
                  <a:gd name="T27" fmla="*/ 2 h 145"/>
                  <a:gd name="T28" fmla="*/ 5 w 142"/>
                  <a:gd name="T29" fmla="*/ 2 h 145"/>
                  <a:gd name="T30" fmla="*/ 7 w 142"/>
                  <a:gd name="T31" fmla="*/ 3 h 145"/>
                  <a:gd name="T32" fmla="*/ 8 w 142"/>
                  <a:gd name="T33" fmla="*/ 2 h 145"/>
                  <a:gd name="T34" fmla="*/ 10 w 142"/>
                  <a:gd name="T35" fmla="*/ 0 h 145"/>
                  <a:gd name="T36" fmla="*/ 12 w 142"/>
                  <a:gd name="T37" fmla="*/ 1 h 145"/>
                  <a:gd name="T38" fmla="*/ 14 w 142"/>
                  <a:gd name="T39" fmla="*/ 3 h 145"/>
                  <a:gd name="T40" fmla="*/ 14 w 142"/>
                  <a:gd name="T41" fmla="*/ 4 h 145"/>
                  <a:gd name="T42" fmla="*/ 16 w 142"/>
                  <a:gd name="T43" fmla="*/ 4 h 145"/>
                  <a:gd name="T44" fmla="*/ 17 w 142"/>
                  <a:gd name="T45" fmla="*/ 5 h 145"/>
                  <a:gd name="T46" fmla="*/ 18 w 142"/>
                  <a:gd name="T47" fmla="*/ 6 h 145"/>
                  <a:gd name="T48" fmla="*/ 18 w 142"/>
                  <a:gd name="T49" fmla="*/ 8 h 145"/>
                  <a:gd name="T50" fmla="*/ 17 w 142"/>
                  <a:gd name="T51" fmla="*/ 10 h 145"/>
                  <a:gd name="T52" fmla="*/ 17 w 142"/>
                  <a:gd name="T53" fmla="*/ 12 h 145"/>
                  <a:gd name="T54" fmla="*/ 17 w 142"/>
                  <a:gd name="T55" fmla="*/ 14 h 145"/>
                  <a:gd name="T56" fmla="*/ 16 w 142"/>
                  <a:gd name="T57" fmla="*/ 16 h 145"/>
                  <a:gd name="T58" fmla="*/ 15 w 142"/>
                  <a:gd name="T59" fmla="*/ 17 h 145"/>
                  <a:gd name="T60" fmla="*/ 13 w 142"/>
                  <a:gd name="T61" fmla="*/ 17 h 145"/>
                  <a:gd name="T62" fmla="*/ 12 w 142"/>
                  <a:gd name="T63" fmla="*/ 16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4" name="Freeform 21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6 w 40"/>
                  <a:gd name="T1" fmla="*/ 2 h 39"/>
                  <a:gd name="T2" fmla="*/ 5 w 40"/>
                  <a:gd name="T3" fmla="*/ 1 h 39"/>
                  <a:gd name="T4" fmla="*/ 4 w 40"/>
                  <a:gd name="T5" fmla="*/ 1 h 39"/>
                  <a:gd name="T6" fmla="*/ 3 w 40"/>
                  <a:gd name="T7" fmla="*/ 0 h 39"/>
                  <a:gd name="T8" fmla="*/ 2 w 40"/>
                  <a:gd name="T9" fmla="*/ 1 h 39"/>
                  <a:gd name="T10" fmla="*/ 1 w 40"/>
                  <a:gd name="T11" fmla="*/ 1 h 39"/>
                  <a:gd name="T12" fmla="*/ 1 w 40"/>
                  <a:gd name="T13" fmla="*/ 2 h 39"/>
                  <a:gd name="T14" fmla="*/ 0 w 40"/>
                  <a:gd name="T15" fmla="*/ 3 h 39"/>
                  <a:gd name="T16" fmla="*/ 1 w 40"/>
                  <a:gd name="T17" fmla="*/ 4 h 39"/>
                  <a:gd name="T18" fmla="*/ 1 w 40"/>
                  <a:gd name="T19" fmla="*/ 4 h 39"/>
                  <a:gd name="T20" fmla="*/ 2 w 40"/>
                  <a:gd name="T21" fmla="*/ 5 h 39"/>
                  <a:gd name="T22" fmla="*/ 3 w 40"/>
                  <a:gd name="T23" fmla="*/ 5 h 39"/>
                  <a:gd name="T24" fmla="*/ 4 w 40"/>
                  <a:gd name="T25" fmla="*/ 5 h 39"/>
                  <a:gd name="T26" fmla="*/ 5 w 40"/>
                  <a:gd name="T27" fmla="*/ 5 h 39"/>
                  <a:gd name="T28" fmla="*/ 6 w 40"/>
                  <a:gd name="T29" fmla="*/ 4 h 39"/>
                  <a:gd name="T30" fmla="*/ 6 w 40"/>
                  <a:gd name="T31" fmla="*/ 3 h 39"/>
                  <a:gd name="T32" fmla="*/ 6 w 40"/>
                  <a:gd name="T33" fmla="*/ 2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5" name="Freeform 21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4 w 52"/>
                  <a:gd name="T1" fmla="*/ 7 h 50"/>
                  <a:gd name="T2" fmla="*/ 5 w 52"/>
                  <a:gd name="T3" fmla="*/ 7 h 50"/>
                  <a:gd name="T4" fmla="*/ 6 w 52"/>
                  <a:gd name="T5" fmla="*/ 6 h 50"/>
                  <a:gd name="T6" fmla="*/ 7 w 52"/>
                  <a:gd name="T7" fmla="*/ 5 h 50"/>
                  <a:gd name="T8" fmla="*/ 7 w 52"/>
                  <a:gd name="T9" fmla="*/ 4 h 50"/>
                  <a:gd name="T10" fmla="*/ 7 w 52"/>
                  <a:gd name="T11" fmla="*/ 2 h 50"/>
                  <a:gd name="T12" fmla="*/ 6 w 52"/>
                  <a:gd name="T13" fmla="*/ 1 h 50"/>
                  <a:gd name="T14" fmla="*/ 5 w 52"/>
                  <a:gd name="T15" fmla="*/ 1 h 50"/>
                  <a:gd name="T16" fmla="*/ 4 w 52"/>
                  <a:gd name="T17" fmla="*/ 0 h 50"/>
                  <a:gd name="T18" fmla="*/ 2 w 52"/>
                  <a:gd name="T19" fmla="*/ 1 h 50"/>
                  <a:gd name="T20" fmla="*/ 1 w 52"/>
                  <a:gd name="T21" fmla="*/ 1 h 50"/>
                  <a:gd name="T22" fmla="*/ 1 w 52"/>
                  <a:gd name="T23" fmla="*/ 2 h 50"/>
                  <a:gd name="T24" fmla="*/ 0 w 52"/>
                  <a:gd name="T25" fmla="*/ 4 h 50"/>
                  <a:gd name="T26" fmla="*/ 1 w 52"/>
                  <a:gd name="T27" fmla="*/ 5 h 50"/>
                  <a:gd name="T28" fmla="*/ 1 w 52"/>
                  <a:gd name="T29" fmla="*/ 6 h 50"/>
                  <a:gd name="T30" fmla="*/ 2 w 52"/>
                  <a:gd name="T31" fmla="*/ 7 h 50"/>
                  <a:gd name="T32" fmla="*/ 4 w 52"/>
                  <a:gd name="T33" fmla="*/ 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6" name="Freeform 21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7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8 w 113"/>
                  <a:gd name="T1" fmla="*/ 20 h 156"/>
                  <a:gd name="T2" fmla="*/ 5 w 113"/>
                  <a:gd name="T3" fmla="*/ 20 h 156"/>
                  <a:gd name="T4" fmla="*/ 4 w 113"/>
                  <a:gd name="T5" fmla="*/ 19 h 156"/>
                  <a:gd name="T6" fmla="*/ 3 w 113"/>
                  <a:gd name="T7" fmla="*/ 17 h 156"/>
                  <a:gd name="T8" fmla="*/ 2 w 113"/>
                  <a:gd name="T9" fmla="*/ 14 h 156"/>
                  <a:gd name="T10" fmla="*/ 0 w 113"/>
                  <a:gd name="T11" fmla="*/ 10 h 156"/>
                  <a:gd name="T12" fmla="*/ 0 w 113"/>
                  <a:gd name="T13" fmla="*/ 7 h 156"/>
                  <a:gd name="T14" fmla="*/ 0 w 113"/>
                  <a:gd name="T15" fmla="*/ 3 h 156"/>
                  <a:gd name="T16" fmla="*/ 2 w 113"/>
                  <a:gd name="T17" fmla="*/ 1 h 156"/>
                  <a:gd name="T18" fmla="*/ 6 w 113"/>
                  <a:gd name="T19" fmla="*/ 0 h 156"/>
                  <a:gd name="T20" fmla="*/ 11 w 113"/>
                  <a:gd name="T21" fmla="*/ 1 h 156"/>
                  <a:gd name="T22" fmla="*/ 13 w 113"/>
                  <a:gd name="T23" fmla="*/ 3 h 156"/>
                  <a:gd name="T24" fmla="*/ 14 w 113"/>
                  <a:gd name="T25" fmla="*/ 7 h 156"/>
                  <a:gd name="T26" fmla="*/ 13 w 113"/>
                  <a:gd name="T27" fmla="*/ 10 h 156"/>
                  <a:gd name="T28" fmla="*/ 12 w 113"/>
                  <a:gd name="T29" fmla="*/ 14 h 156"/>
                  <a:gd name="T30" fmla="*/ 10 w 113"/>
                  <a:gd name="T31" fmla="*/ 17 h 156"/>
                  <a:gd name="T32" fmla="*/ 9 w 113"/>
                  <a:gd name="T33" fmla="*/ 19 h 156"/>
                  <a:gd name="T34" fmla="*/ 8 w 113"/>
                  <a:gd name="T35" fmla="*/ 2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8" name="Freeform 21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2 w 152"/>
                  <a:gd name="T1" fmla="*/ 15 h 123"/>
                  <a:gd name="T2" fmla="*/ 0 w 152"/>
                  <a:gd name="T3" fmla="*/ 12 h 123"/>
                  <a:gd name="T4" fmla="*/ 1 w 152"/>
                  <a:gd name="T5" fmla="*/ 11 h 123"/>
                  <a:gd name="T6" fmla="*/ 2 w 152"/>
                  <a:gd name="T7" fmla="*/ 9 h 123"/>
                  <a:gd name="T8" fmla="*/ 4 w 152"/>
                  <a:gd name="T9" fmla="*/ 6 h 123"/>
                  <a:gd name="T10" fmla="*/ 6 w 152"/>
                  <a:gd name="T11" fmla="*/ 3 h 123"/>
                  <a:gd name="T12" fmla="*/ 9 w 152"/>
                  <a:gd name="T13" fmla="*/ 1 h 123"/>
                  <a:gd name="T14" fmla="*/ 12 w 152"/>
                  <a:gd name="T15" fmla="*/ 0 h 123"/>
                  <a:gd name="T16" fmla="*/ 15 w 152"/>
                  <a:gd name="T17" fmla="*/ 0 h 123"/>
                  <a:gd name="T18" fmla="*/ 18 w 152"/>
                  <a:gd name="T19" fmla="*/ 4 h 123"/>
                  <a:gd name="T20" fmla="*/ 19 w 152"/>
                  <a:gd name="T21" fmla="*/ 6 h 123"/>
                  <a:gd name="T22" fmla="*/ 19 w 152"/>
                  <a:gd name="T23" fmla="*/ 8 h 123"/>
                  <a:gd name="T24" fmla="*/ 19 w 152"/>
                  <a:gd name="T25" fmla="*/ 9 h 123"/>
                  <a:gd name="T26" fmla="*/ 19 w 152"/>
                  <a:gd name="T27" fmla="*/ 11 h 123"/>
                  <a:gd name="T28" fmla="*/ 18 w 152"/>
                  <a:gd name="T29" fmla="*/ 12 h 123"/>
                  <a:gd name="T30" fmla="*/ 16 w 152"/>
                  <a:gd name="T31" fmla="*/ 13 h 123"/>
                  <a:gd name="T32" fmla="*/ 15 w 152"/>
                  <a:gd name="T33" fmla="*/ 14 h 123"/>
                  <a:gd name="T34" fmla="*/ 13 w 152"/>
                  <a:gd name="T35" fmla="*/ 14 h 123"/>
                  <a:gd name="T36" fmla="*/ 11 w 152"/>
                  <a:gd name="T37" fmla="*/ 15 h 123"/>
                  <a:gd name="T38" fmla="*/ 9 w 152"/>
                  <a:gd name="T39" fmla="*/ 15 h 123"/>
                  <a:gd name="T40" fmla="*/ 7 w 152"/>
                  <a:gd name="T41" fmla="*/ 15 h 123"/>
                  <a:gd name="T42" fmla="*/ 6 w 152"/>
                  <a:gd name="T43" fmla="*/ 15 h 123"/>
                  <a:gd name="T44" fmla="*/ 4 w 152"/>
                  <a:gd name="T45" fmla="*/ 15 h 123"/>
                  <a:gd name="T46" fmla="*/ 3 w 152"/>
                  <a:gd name="T47" fmla="*/ 15 h 123"/>
                  <a:gd name="T48" fmla="*/ 2 w 152"/>
                  <a:gd name="T49" fmla="*/ 15 h 123"/>
                  <a:gd name="T50" fmla="*/ 2 w 152"/>
                  <a:gd name="T51" fmla="*/ 15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9" name="Freeform 21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3 h 122"/>
                  <a:gd name="T2" fmla="*/ 1 w 153"/>
                  <a:gd name="T3" fmla="*/ 1 h 122"/>
                  <a:gd name="T4" fmla="*/ 1 w 153"/>
                  <a:gd name="T5" fmla="*/ 1 h 122"/>
                  <a:gd name="T6" fmla="*/ 2 w 153"/>
                  <a:gd name="T7" fmla="*/ 1 h 122"/>
                  <a:gd name="T8" fmla="*/ 3 w 153"/>
                  <a:gd name="T9" fmla="*/ 0 h 122"/>
                  <a:gd name="T10" fmla="*/ 5 w 153"/>
                  <a:gd name="T11" fmla="*/ 0 h 122"/>
                  <a:gd name="T12" fmla="*/ 6 w 153"/>
                  <a:gd name="T13" fmla="*/ 1 h 122"/>
                  <a:gd name="T14" fmla="*/ 8 w 153"/>
                  <a:gd name="T15" fmla="*/ 1 h 122"/>
                  <a:gd name="T16" fmla="*/ 10 w 153"/>
                  <a:gd name="T17" fmla="*/ 1 h 122"/>
                  <a:gd name="T18" fmla="*/ 12 w 153"/>
                  <a:gd name="T19" fmla="*/ 1 h 122"/>
                  <a:gd name="T20" fmla="*/ 14 w 153"/>
                  <a:gd name="T21" fmla="*/ 2 h 122"/>
                  <a:gd name="T22" fmla="*/ 15 w 153"/>
                  <a:gd name="T23" fmla="*/ 2 h 122"/>
                  <a:gd name="T24" fmla="*/ 17 w 153"/>
                  <a:gd name="T25" fmla="*/ 3 h 122"/>
                  <a:gd name="T26" fmla="*/ 18 w 153"/>
                  <a:gd name="T27" fmla="*/ 4 h 122"/>
                  <a:gd name="T28" fmla="*/ 19 w 153"/>
                  <a:gd name="T29" fmla="*/ 6 h 122"/>
                  <a:gd name="T30" fmla="*/ 19 w 153"/>
                  <a:gd name="T31" fmla="*/ 7 h 122"/>
                  <a:gd name="T32" fmla="*/ 18 w 153"/>
                  <a:gd name="T33" fmla="*/ 9 h 122"/>
                  <a:gd name="T34" fmla="*/ 17 w 153"/>
                  <a:gd name="T35" fmla="*/ 12 h 122"/>
                  <a:gd name="T36" fmla="*/ 14 w 153"/>
                  <a:gd name="T37" fmla="*/ 15 h 122"/>
                  <a:gd name="T38" fmla="*/ 11 w 153"/>
                  <a:gd name="T39" fmla="*/ 16 h 122"/>
                  <a:gd name="T40" fmla="*/ 8 w 153"/>
                  <a:gd name="T41" fmla="*/ 15 h 122"/>
                  <a:gd name="T42" fmla="*/ 6 w 153"/>
                  <a:gd name="T43" fmla="*/ 12 h 122"/>
                  <a:gd name="T44" fmla="*/ 3 w 153"/>
                  <a:gd name="T45" fmla="*/ 9 h 122"/>
                  <a:gd name="T46" fmla="*/ 1 w 153"/>
                  <a:gd name="T47" fmla="*/ 6 h 122"/>
                  <a:gd name="T48" fmla="*/ 0 w 153"/>
                  <a:gd name="T49" fmla="*/ 4 h 122"/>
                  <a:gd name="T50" fmla="*/ 0 w 153"/>
                  <a:gd name="T51" fmla="*/ 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0" name="Freeform 21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5 w 112"/>
                  <a:gd name="T1" fmla="*/ 0 h 156"/>
                  <a:gd name="T2" fmla="*/ 8 w 112"/>
                  <a:gd name="T3" fmla="*/ 0 h 156"/>
                  <a:gd name="T4" fmla="*/ 9 w 112"/>
                  <a:gd name="T5" fmla="*/ 1 h 156"/>
                  <a:gd name="T6" fmla="*/ 10 w 112"/>
                  <a:gd name="T7" fmla="*/ 3 h 156"/>
                  <a:gd name="T8" fmla="*/ 11 w 112"/>
                  <a:gd name="T9" fmla="*/ 7 h 156"/>
                  <a:gd name="T10" fmla="*/ 13 w 112"/>
                  <a:gd name="T11" fmla="*/ 10 h 156"/>
                  <a:gd name="T12" fmla="*/ 13 w 112"/>
                  <a:gd name="T13" fmla="*/ 14 h 156"/>
                  <a:gd name="T14" fmla="*/ 13 w 112"/>
                  <a:gd name="T15" fmla="*/ 17 h 156"/>
                  <a:gd name="T16" fmla="*/ 11 w 112"/>
                  <a:gd name="T17" fmla="*/ 19 h 156"/>
                  <a:gd name="T18" fmla="*/ 7 w 112"/>
                  <a:gd name="T19" fmla="*/ 20 h 156"/>
                  <a:gd name="T20" fmla="*/ 2 w 112"/>
                  <a:gd name="T21" fmla="*/ 19 h 156"/>
                  <a:gd name="T22" fmla="*/ 0 w 112"/>
                  <a:gd name="T23" fmla="*/ 17 h 156"/>
                  <a:gd name="T24" fmla="*/ 0 w 112"/>
                  <a:gd name="T25" fmla="*/ 14 h 156"/>
                  <a:gd name="T26" fmla="*/ 0 w 112"/>
                  <a:gd name="T27" fmla="*/ 10 h 156"/>
                  <a:gd name="T28" fmla="*/ 1 w 112"/>
                  <a:gd name="T29" fmla="*/ 7 h 156"/>
                  <a:gd name="T30" fmla="*/ 3 w 112"/>
                  <a:gd name="T31" fmla="*/ 3 h 156"/>
                  <a:gd name="T32" fmla="*/ 4 w 112"/>
                  <a:gd name="T33" fmla="*/ 1 h 156"/>
                  <a:gd name="T34" fmla="*/ 5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1" name="Freeform 22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7 w 151"/>
                  <a:gd name="T1" fmla="*/ 1 h 123"/>
                  <a:gd name="T2" fmla="*/ 18 w 151"/>
                  <a:gd name="T3" fmla="*/ 3 h 123"/>
                  <a:gd name="T4" fmla="*/ 18 w 151"/>
                  <a:gd name="T5" fmla="*/ 4 h 123"/>
                  <a:gd name="T6" fmla="*/ 17 w 151"/>
                  <a:gd name="T7" fmla="*/ 6 h 123"/>
                  <a:gd name="T8" fmla="*/ 15 w 151"/>
                  <a:gd name="T9" fmla="*/ 9 h 123"/>
                  <a:gd name="T10" fmla="*/ 12 w 151"/>
                  <a:gd name="T11" fmla="*/ 12 h 123"/>
                  <a:gd name="T12" fmla="*/ 10 w 151"/>
                  <a:gd name="T13" fmla="*/ 15 h 123"/>
                  <a:gd name="T14" fmla="*/ 7 w 151"/>
                  <a:gd name="T15" fmla="*/ 16 h 123"/>
                  <a:gd name="T16" fmla="*/ 4 w 151"/>
                  <a:gd name="T17" fmla="*/ 15 h 123"/>
                  <a:gd name="T18" fmla="*/ 1 w 151"/>
                  <a:gd name="T19" fmla="*/ 12 h 123"/>
                  <a:gd name="T20" fmla="*/ 0 w 151"/>
                  <a:gd name="T21" fmla="*/ 9 h 123"/>
                  <a:gd name="T22" fmla="*/ 0 w 151"/>
                  <a:gd name="T23" fmla="*/ 8 h 123"/>
                  <a:gd name="T24" fmla="*/ 0 w 151"/>
                  <a:gd name="T25" fmla="*/ 6 h 123"/>
                  <a:gd name="T26" fmla="*/ 0 w 151"/>
                  <a:gd name="T27" fmla="*/ 4 h 123"/>
                  <a:gd name="T28" fmla="*/ 1 w 151"/>
                  <a:gd name="T29" fmla="*/ 3 h 123"/>
                  <a:gd name="T30" fmla="*/ 3 w 151"/>
                  <a:gd name="T31" fmla="*/ 2 h 123"/>
                  <a:gd name="T32" fmla="*/ 4 w 151"/>
                  <a:gd name="T33" fmla="*/ 2 h 123"/>
                  <a:gd name="T34" fmla="*/ 6 w 151"/>
                  <a:gd name="T35" fmla="*/ 1 h 123"/>
                  <a:gd name="T36" fmla="*/ 8 w 151"/>
                  <a:gd name="T37" fmla="*/ 1 h 123"/>
                  <a:gd name="T38" fmla="*/ 10 w 151"/>
                  <a:gd name="T39" fmla="*/ 1 h 123"/>
                  <a:gd name="T40" fmla="*/ 12 w 151"/>
                  <a:gd name="T41" fmla="*/ 1 h 123"/>
                  <a:gd name="T42" fmla="*/ 13 w 151"/>
                  <a:gd name="T43" fmla="*/ 0 h 123"/>
                  <a:gd name="T44" fmla="*/ 15 w 151"/>
                  <a:gd name="T45" fmla="*/ 0 h 123"/>
                  <a:gd name="T46" fmla="*/ 16 w 151"/>
                  <a:gd name="T47" fmla="*/ 1 h 123"/>
                  <a:gd name="T48" fmla="*/ 17 w 151"/>
                  <a:gd name="T49" fmla="*/ 1 h 123"/>
                  <a:gd name="T50" fmla="*/ 17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2" name="Freeform 221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9 w 152"/>
                  <a:gd name="T1" fmla="*/ 13 h 123"/>
                  <a:gd name="T2" fmla="*/ 18 w 152"/>
                  <a:gd name="T3" fmla="*/ 16 h 123"/>
                  <a:gd name="T4" fmla="*/ 18 w 152"/>
                  <a:gd name="T5" fmla="*/ 16 h 123"/>
                  <a:gd name="T6" fmla="*/ 17 w 152"/>
                  <a:gd name="T7" fmla="*/ 16 h 123"/>
                  <a:gd name="T8" fmla="*/ 16 w 152"/>
                  <a:gd name="T9" fmla="*/ 16 h 123"/>
                  <a:gd name="T10" fmla="*/ 14 w 152"/>
                  <a:gd name="T11" fmla="*/ 16 h 123"/>
                  <a:gd name="T12" fmla="*/ 13 w 152"/>
                  <a:gd name="T13" fmla="*/ 16 h 123"/>
                  <a:gd name="T14" fmla="*/ 11 w 152"/>
                  <a:gd name="T15" fmla="*/ 16 h 123"/>
                  <a:gd name="T16" fmla="*/ 9 w 152"/>
                  <a:gd name="T17" fmla="*/ 15 h 123"/>
                  <a:gd name="T18" fmla="*/ 7 w 152"/>
                  <a:gd name="T19" fmla="*/ 15 h 123"/>
                  <a:gd name="T20" fmla="*/ 5 w 152"/>
                  <a:gd name="T21" fmla="*/ 14 h 123"/>
                  <a:gd name="T22" fmla="*/ 4 w 152"/>
                  <a:gd name="T23" fmla="*/ 14 h 123"/>
                  <a:gd name="T24" fmla="*/ 2 w 152"/>
                  <a:gd name="T25" fmla="*/ 13 h 123"/>
                  <a:gd name="T26" fmla="*/ 1 w 152"/>
                  <a:gd name="T27" fmla="*/ 12 h 123"/>
                  <a:gd name="T28" fmla="*/ 1 w 152"/>
                  <a:gd name="T29" fmla="*/ 10 h 123"/>
                  <a:gd name="T30" fmla="*/ 0 w 152"/>
                  <a:gd name="T31" fmla="*/ 9 h 123"/>
                  <a:gd name="T32" fmla="*/ 1 w 152"/>
                  <a:gd name="T33" fmla="*/ 7 h 123"/>
                  <a:gd name="T34" fmla="*/ 2 w 152"/>
                  <a:gd name="T35" fmla="*/ 5 h 123"/>
                  <a:gd name="T36" fmla="*/ 5 w 152"/>
                  <a:gd name="T37" fmla="*/ 1 h 123"/>
                  <a:gd name="T38" fmla="*/ 8 w 152"/>
                  <a:gd name="T39" fmla="*/ 0 h 123"/>
                  <a:gd name="T40" fmla="*/ 11 w 152"/>
                  <a:gd name="T41" fmla="*/ 1 h 123"/>
                  <a:gd name="T42" fmla="*/ 13 w 152"/>
                  <a:gd name="T43" fmla="*/ 4 h 123"/>
                  <a:gd name="T44" fmla="*/ 16 w 152"/>
                  <a:gd name="T45" fmla="*/ 7 h 123"/>
                  <a:gd name="T46" fmla="*/ 18 w 152"/>
                  <a:gd name="T47" fmla="*/ 10 h 123"/>
                  <a:gd name="T48" fmla="*/ 19 w 152"/>
                  <a:gd name="T49" fmla="*/ 12 h 123"/>
                  <a:gd name="T50" fmla="*/ 19 w 152"/>
                  <a:gd name="T51" fmla="*/ 13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3" name="Freeform 22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9 h 148"/>
                  <a:gd name="T2" fmla="*/ 0 w 136"/>
                  <a:gd name="T3" fmla="*/ 6 h 148"/>
                  <a:gd name="T4" fmla="*/ 1 w 136"/>
                  <a:gd name="T5" fmla="*/ 5 h 148"/>
                  <a:gd name="T6" fmla="*/ 2 w 136"/>
                  <a:gd name="T7" fmla="*/ 4 h 148"/>
                  <a:gd name="T8" fmla="*/ 3 w 136"/>
                  <a:gd name="T9" fmla="*/ 4 h 148"/>
                  <a:gd name="T10" fmla="*/ 5 w 136"/>
                  <a:gd name="T11" fmla="*/ 4 h 148"/>
                  <a:gd name="T12" fmla="*/ 6 w 136"/>
                  <a:gd name="T13" fmla="*/ 2 h 148"/>
                  <a:gd name="T14" fmla="*/ 8 w 136"/>
                  <a:gd name="T15" fmla="*/ 1 h 148"/>
                  <a:gd name="T16" fmla="*/ 10 w 136"/>
                  <a:gd name="T17" fmla="*/ 1 h 148"/>
                  <a:gd name="T18" fmla="*/ 12 w 136"/>
                  <a:gd name="T19" fmla="*/ 2 h 148"/>
                  <a:gd name="T20" fmla="*/ 13 w 136"/>
                  <a:gd name="T21" fmla="*/ 3 h 148"/>
                  <a:gd name="T22" fmla="*/ 14 w 136"/>
                  <a:gd name="T23" fmla="*/ 3 h 148"/>
                  <a:gd name="T24" fmla="*/ 16 w 136"/>
                  <a:gd name="T25" fmla="*/ 4 h 148"/>
                  <a:gd name="T26" fmla="*/ 17 w 136"/>
                  <a:gd name="T27" fmla="*/ 4 h 148"/>
                  <a:gd name="T28" fmla="*/ 17 w 136"/>
                  <a:gd name="T29" fmla="*/ 6 h 148"/>
                  <a:gd name="T30" fmla="*/ 17 w 136"/>
                  <a:gd name="T31" fmla="*/ 9 h 148"/>
                  <a:gd name="T32" fmla="*/ 17 w 136"/>
                  <a:gd name="T33" fmla="*/ 10 h 148"/>
                  <a:gd name="T34" fmla="*/ 17 w 136"/>
                  <a:gd name="T35" fmla="*/ 13 h 148"/>
                  <a:gd name="T36" fmla="*/ 17 w 136"/>
                  <a:gd name="T37" fmla="*/ 15 h 148"/>
                  <a:gd name="T38" fmla="*/ 16 w 136"/>
                  <a:gd name="T39" fmla="*/ 16 h 148"/>
                  <a:gd name="T40" fmla="*/ 14 w 136"/>
                  <a:gd name="T41" fmla="*/ 16 h 148"/>
                  <a:gd name="T42" fmla="*/ 13 w 136"/>
                  <a:gd name="T43" fmla="*/ 16 h 148"/>
                  <a:gd name="T44" fmla="*/ 12 w 136"/>
                  <a:gd name="T45" fmla="*/ 17 h 148"/>
                  <a:gd name="T46" fmla="*/ 10 w 136"/>
                  <a:gd name="T47" fmla="*/ 19 h 148"/>
                  <a:gd name="T48" fmla="*/ 8 w 136"/>
                  <a:gd name="T49" fmla="*/ 19 h 148"/>
                  <a:gd name="T50" fmla="*/ 6 w 136"/>
                  <a:gd name="T51" fmla="*/ 17 h 148"/>
                  <a:gd name="T52" fmla="*/ 5 w 136"/>
                  <a:gd name="T53" fmla="*/ 16 h 148"/>
                  <a:gd name="T54" fmla="*/ 4 w 136"/>
                  <a:gd name="T55" fmla="*/ 16 h 148"/>
                  <a:gd name="T56" fmla="*/ 2 w 136"/>
                  <a:gd name="T57" fmla="*/ 16 h 148"/>
                  <a:gd name="T58" fmla="*/ 1 w 136"/>
                  <a:gd name="T59" fmla="*/ 15 h 148"/>
                  <a:gd name="T60" fmla="*/ 1 w 136"/>
                  <a:gd name="T61" fmla="*/ 13 h 148"/>
                  <a:gd name="T62" fmla="*/ 1 w 136"/>
                  <a:gd name="T63" fmla="*/ 1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4" name="Freeform 22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3 w 39"/>
                  <a:gd name="T1" fmla="*/ 6 h 40"/>
                  <a:gd name="T2" fmla="*/ 4 w 39"/>
                  <a:gd name="T3" fmla="*/ 6 h 40"/>
                  <a:gd name="T4" fmla="*/ 5 w 39"/>
                  <a:gd name="T5" fmla="*/ 5 h 40"/>
                  <a:gd name="T6" fmla="*/ 5 w 39"/>
                  <a:gd name="T7" fmla="*/ 4 h 40"/>
                  <a:gd name="T8" fmla="*/ 5 w 39"/>
                  <a:gd name="T9" fmla="*/ 3 h 40"/>
                  <a:gd name="T10" fmla="*/ 5 w 39"/>
                  <a:gd name="T11" fmla="*/ 2 h 40"/>
                  <a:gd name="T12" fmla="*/ 5 w 39"/>
                  <a:gd name="T13" fmla="*/ 1 h 40"/>
                  <a:gd name="T14" fmla="*/ 4 w 39"/>
                  <a:gd name="T15" fmla="*/ 1 h 40"/>
                  <a:gd name="T16" fmla="*/ 3 w 39"/>
                  <a:gd name="T17" fmla="*/ 0 h 40"/>
                  <a:gd name="T18" fmla="*/ 2 w 39"/>
                  <a:gd name="T19" fmla="*/ 1 h 40"/>
                  <a:gd name="T20" fmla="*/ 1 w 39"/>
                  <a:gd name="T21" fmla="*/ 1 h 40"/>
                  <a:gd name="T22" fmla="*/ 1 w 39"/>
                  <a:gd name="T23" fmla="*/ 2 h 40"/>
                  <a:gd name="T24" fmla="*/ 0 w 39"/>
                  <a:gd name="T25" fmla="*/ 3 h 40"/>
                  <a:gd name="T26" fmla="*/ 1 w 39"/>
                  <a:gd name="T27" fmla="*/ 4 h 40"/>
                  <a:gd name="T28" fmla="*/ 1 w 39"/>
                  <a:gd name="T29" fmla="*/ 5 h 40"/>
                  <a:gd name="T30" fmla="*/ 2 w 39"/>
                  <a:gd name="T31" fmla="*/ 6 h 40"/>
                  <a:gd name="T32" fmla="*/ 3 w 39"/>
                  <a:gd name="T33" fmla="*/ 6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5" name="Freeform 22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9 h 147"/>
                  <a:gd name="T2" fmla="*/ 0 w 136"/>
                  <a:gd name="T3" fmla="*/ 6 h 147"/>
                  <a:gd name="T4" fmla="*/ 1 w 136"/>
                  <a:gd name="T5" fmla="*/ 5 h 147"/>
                  <a:gd name="T6" fmla="*/ 2 w 136"/>
                  <a:gd name="T7" fmla="*/ 4 h 147"/>
                  <a:gd name="T8" fmla="*/ 4 w 136"/>
                  <a:gd name="T9" fmla="*/ 3 h 147"/>
                  <a:gd name="T10" fmla="*/ 5 w 136"/>
                  <a:gd name="T11" fmla="*/ 4 h 147"/>
                  <a:gd name="T12" fmla="*/ 6 w 136"/>
                  <a:gd name="T13" fmla="*/ 2 h 147"/>
                  <a:gd name="T14" fmla="*/ 8 w 136"/>
                  <a:gd name="T15" fmla="*/ 1 h 147"/>
                  <a:gd name="T16" fmla="*/ 10 w 136"/>
                  <a:gd name="T17" fmla="*/ 1 h 147"/>
                  <a:gd name="T18" fmla="*/ 12 w 136"/>
                  <a:gd name="T19" fmla="*/ 2 h 147"/>
                  <a:gd name="T20" fmla="*/ 13 w 136"/>
                  <a:gd name="T21" fmla="*/ 3 h 147"/>
                  <a:gd name="T22" fmla="*/ 14 w 136"/>
                  <a:gd name="T23" fmla="*/ 3 h 147"/>
                  <a:gd name="T24" fmla="*/ 16 w 136"/>
                  <a:gd name="T25" fmla="*/ 4 h 147"/>
                  <a:gd name="T26" fmla="*/ 17 w 136"/>
                  <a:gd name="T27" fmla="*/ 4 h 147"/>
                  <a:gd name="T28" fmla="*/ 17 w 136"/>
                  <a:gd name="T29" fmla="*/ 6 h 147"/>
                  <a:gd name="T30" fmla="*/ 17 w 136"/>
                  <a:gd name="T31" fmla="*/ 9 h 147"/>
                  <a:gd name="T32" fmla="*/ 17 w 136"/>
                  <a:gd name="T33" fmla="*/ 10 h 147"/>
                  <a:gd name="T34" fmla="*/ 17 w 136"/>
                  <a:gd name="T35" fmla="*/ 13 h 147"/>
                  <a:gd name="T36" fmla="*/ 17 w 136"/>
                  <a:gd name="T37" fmla="*/ 15 h 147"/>
                  <a:gd name="T38" fmla="*/ 16 w 136"/>
                  <a:gd name="T39" fmla="*/ 16 h 147"/>
                  <a:gd name="T40" fmla="*/ 14 w 136"/>
                  <a:gd name="T41" fmla="*/ 16 h 147"/>
                  <a:gd name="T42" fmla="*/ 13 w 136"/>
                  <a:gd name="T43" fmla="*/ 16 h 147"/>
                  <a:gd name="T44" fmla="*/ 12 w 136"/>
                  <a:gd name="T45" fmla="*/ 17 h 147"/>
                  <a:gd name="T46" fmla="*/ 10 w 136"/>
                  <a:gd name="T47" fmla="*/ 19 h 147"/>
                  <a:gd name="T48" fmla="*/ 8 w 136"/>
                  <a:gd name="T49" fmla="*/ 19 h 147"/>
                  <a:gd name="T50" fmla="*/ 6 w 136"/>
                  <a:gd name="T51" fmla="*/ 17 h 147"/>
                  <a:gd name="T52" fmla="*/ 5 w 136"/>
                  <a:gd name="T53" fmla="*/ 16 h 147"/>
                  <a:gd name="T54" fmla="*/ 4 w 136"/>
                  <a:gd name="T55" fmla="*/ 16 h 147"/>
                  <a:gd name="T56" fmla="*/ 2 w 136"/>
                  <a:gd name="T57" fmla="*/ 16 h 147"/>
                  <a:gd name="T58" fmla="*/ 1 w 136"/>
                  <a:gd name="T59" fmla="*/ 15 h 147"/>
                  <a:gd name="T60" fmla="*/ 1 w 136"/>
                  <a:gd name="T61" fmla="*/ 13 h 147"/>
                  <a:gd name="T62" fmla="*/ 1 w 136"/>
                  <a:gd name="T63" fmla="*/ 1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6" name="Freeform 22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3 w 39"/>
                  <a:gd name="T1" fmla="*/ 5 h 39"/>
                  <a:gd name="T2" fmla="*/ 4 w 39"/>
                  <a:gd name="T3" fmla="*/ 5 h 39"/>
                  <a:gd name="T4" fmla="*/ 5 w 39"/>
                  <a:gd name="T5" fmla="*/ 5 h 39"/>
                  <a:gd name="T6" fmla="*/ 5 w 39"/>
                  <a:gd name="T7" fmla="*/ 4 h 39"/>
                  <a:gd name="T8" fmla="*/ 5 w 39"/>
                  <a:gd name="T9" fmla="*/ 3 h 39"/>
                  <a:gd name="T10" fmla="*/ 5 w 39"/>
                  <a:gd name="T11" fmla="*/ 2 h 39"/>
                  <a:gd name="T12" fmla="*/ 5 w 39"/>
                  <a:gd name="T13" fmla="*/ 1 h 39"/>
                  <a:gd name="T14" fmla="*/ 4 w 39"/>
                  <a:gd name="T15" fmla="*/ 1 h 39"/>
                  <a:gd name="T16" fmla="*/ 3 w 39"/>
                  <a:gd name="T17" fmla="*/ 0 h 39"/>
                  <a:gd name="T18" fmla="*/ 2 w 39"/>
                  <a:gd name="T19" fmla="*/ 1 h 39"/>
                  <a:gd name="T20" fmla="*/ 1 w 39"/>
                  <a:gd name="T21" fmla="*/ 1 h 39"/>
                  <a:gd name="T22" fmla="*/ 1 w 39"/>
                  <a:gd name="T23" fmla="*/ 2 h 39"/>
                  <a:gd name="T24" fmla="*/ 0 w 39"/>
                  <a:gd name="T25" fmla="*/ 3 h 39"/>
                  <a:gd name="T26" fmla="*/ 1 w 39"/>
                  <a:gd name="T27" fmla="*/ 4 h 39"/>
                  <a:gd name="T28" fmla="*/ 1 w 39"/>
                  <a:gd name="T29" fmla="*/ 5 h 39"/>
                  <a:gd name="T30" fmla="*/ 2 w 39"/>
                  <a:gd name="T31" fmla="*/ 5 h 39"/>
                  <a:gd name="T32" fmla="*/ 3 w 39"/>
                  <a:gd name="T33" fmla="*/ 5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7" name="Freeform 22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8" name="Freeform 22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" name="Freeform 22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" name="Freeform 22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" name="Freeform 23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2" name="Freeform 23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3" name="Freeform 23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4" name="Freeform 23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5" name="Freeform 23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3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6" name="Freeform 23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7" name="Freeform 23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" name="Freeform 23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" name="Freeform 23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0" name="Freeform 23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" name="Freeform 24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8 w 58"/>
                  <a:gd name="T1" fmla="*/ 3 h 60"/>
                  <a:gd name="T2" fmla="*/ 8 w 58"/>
                  <a:gd name="T3" fmla="*/ 3 h 60"/>
                  <a:gd name="T4" fmla="*/ 8 w 58"/>
                  <a:gd name="T5" fmla="*/ 2 h 60"/>
                  <a:gd name="T6" fmla="*/ 7 w 58"/>
                  <a:gd name="T7" fmla="*/ 1 h 60"/>
                  <a:gd name="T8" fmla="*/ 7 w 58"/>
                  <a:gd name="T9" fmla="*/ 1 h 60"/>
                  <a:gd name="T10" fmla="*/ 6 w 58"/>
                  <a:gd name="T11" fmla="*/ 0 h 60"/>
                  <a:gd name="T12" fmla="*/ 6 w 58"/>
                  <a:gd name="T13" fmla="*/ 0 h 60"/>
                  <a:gd name="T14" fmla="*/ 5 w 58"/>
                  <a:gd name="T15" fmla="*/ 0 h 60"/>
                  <a:gd name="T16" fmla="*/ 4 w 58"/>
                  <a:gd name="T17" fmla="*/ 0 h 60"/>
                  <a:gd name="T18" fmla="*/ 3 w 58"/>
                  <a:gd name="T19" fmla="*/ 0 h 60"/>
                  <a:gd name="T20" fmla="*/ 1 w 58"/>
                  <a:gd name="T21" fmla="*/ 1 h 60"/>
                  <a:gd name="T22" fmla="*/ 1 w 58"/>
                  <a:gd name="T23" fmla="*/ 2 h 60"/>
                  <a:gd name="T24" fmla="*/ 0 w 58"/>
                  <a:gd name="T25" fmla="*/ 3 h 60"/>
                  <a:gd name="T26" fmla="*/ 0 w 58"/>
                  <a:gd name="T27" fmla="*/ 4 h 60"/>
                  <a:gd name="T28" fmla="*/ 1 w 58"/>
                  <a:gd name="T29" fmla="*/ 5 h 60"/>
                  <a:gd name="T30" fmla="*/ 1 w 58"/>
                  <a:gd name="T31" fmla="*/ 5 h 60"/>
                  <a:gd name="T32" fmla="*/ 1 w 58"/>
                  <a:gd name="T33" fmla="*/ 6 h 60"/>
                  <a:gd name="T34" fmla="*/ 2 w 58"/>
                  <a:gd name="T35" fmla="*/ 6 h 60"/>
                  <a:gd name="T36" fmla="*/ 3 w 58"/>
                  <a:gd name="T37" fmla="*/ 7 h 60"/>
                  <a:gd name="T38" fmla="*/ 3 w 58"/>
                  <a:gd name="T39" fmla="*/ 7 h 60"/>
                  <a:gd name="T40" fmla="*/ 4 w 58"/>
                  <a:gd name="T41" fmla="*/ 7 h 60"/>
                  <a:gd name="T42" fmla="*/ 5 w 58"/>
                  <a:gd name="T43" fmla="*/ 7 h 60"/>
                  <a:gd name="T44" fmla="*/ 6 w 58"/>
                  <a:gd name="T45" fmla="*/ 7 h 60"/>
                  <a:gd name="T46" fmla="*/ 6 w 58"/>
                  <a:gd name="T47" fmla="*/ 6 h 60"/>
                  <a:gd name="T48" fmla="*/ 7 w 58"/>
                  <a:gd name="T49" fmla="*/ 6 h 60"/>
                  <a:gd name="T50" fmla="*/ 7 w 58"/>
                  <a:gd name="T51" fmla="*/ 5 h 60"/>
                  <a:gd name="T52" fmla="*/ 8 w 58"/>
                  <a:gd name="T53" fmla="*/ 5 h 60"/>
                  <a:gd name="T54" fmla="*/ 8 w 58"/>
                  <a:gd name="T55" fmla="*/ 4 h 60"/>
                  <a:gd name="T56" fmla="*/ 8 w 58"/>
                  <a:gd name="T57" fmla="*/ 3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" name="Freeform 24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2 w 28"/>
                  <a:gd name="T1" fmla="*/ 4 h 30"/>
                  <a:gd name="T2" fmla="*/ 2 w 28"/>
                  <a:gd name="T3" fmla="*/ 4 h 30"/>
                  <a:gd name="T4" fmla="*/ 2 w 28"/>
                  <a:gd name="T5" fmla="*/ 4 h 30"/>
                  <a:gd name="T6" fmla="*/ 1 w 28"/>
                  <a:gd name="T7" fmla="*/ 4 h 30"/>
                  <a:gd name="T8" fmla="*/ 1 w 28"/>
                  <a:gd name="T9" fmla="*/ 4 h 30"/>
                  <a:gd name="T10" fmla="*/ 1 w 28"/>
                  <a:gd name="T11" fmla="*/ 3 h 30"/>
                  <a:gd name="T12" fmla="*/ 1 w 28"/>
                  <a:gd name="T13" fmla="*/ 3 h 30"/>
                  <a:gd name="T14" fmla="*/ 0 w 28"/>
                  <a:gd name="T15" fmla="*/ 3 h 30"/>
                  <a:gd name="T16" fmla="*/ 0 w 28"/>
                  <a:gd name="T17" fmla="*/ 2 h 30"/>
                  <a:gd name="T18" fmla="*/ 0 w 28"/>
                  <a:gd name="T19" fmla="*/ 2 h 30"/>
                  <a:gd name="T20" fmla="*/ 1 w 28"/>
                  <a:gd name="T21" fmla="*/ 2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2 w 28"/>
                  <a:gd name="T29" fmla="*/ 1 h 30"/>
                  <a:gd name="T30" fmla="*/ 2 w 28"/>
                  <a:gd name="T31" fmla="*/ 0 h 30"/>
                  <a:gd name="T32" fmla="*/ 2 w 28"/>
                  <a:gd name="T33" fmla="*/ 0 h 30"/>
                  <a:gd name="T34" fmla="*/ 3 w 28"/>
                  <a:gd name="T35" fmla="*/ 0 h 30"/>
                  <a:gd name="T36" fmla="*/ 3 w 28"/>
                  <a:gd name="T37" fmla="*/ 1 h 30"/>
                  <a:gd name="T38" fmla="*/ 3 w 28"/>
                  <a:gd name="T39" fmla="*/ 1 h 30"/>
                  <a:gd name="T40" fmla="*/ 4 w 28"/>
                  <a:gd name="T41" fmla="*/ 1 h 30"/>
                  <a:gd name="T42" fmla="*/ 4 w 28"/>
                  <a:gd name="T43" fmla="*/ 1 h 30"/>
                  <a:gd name="T44" fmla="*/ 4 w 28"/>
                  <a:gd name="T45" fmla="*/ 2 h 30"/>
                  <a:gd name="T46" fmla="*/ 4 w 28"/>
                  <a:gd name="T47" fmla="*/ 2 h 30"/>
                  <a:gd name="T48" fmla="*/ 4 w 28"/>
                  <a:gd name="T49" fmla="*/ 2 h 30"/>
                  <a:gd name="T50" fmla="*/ 4 w 28"/>
                  <a:gd name="T51" fmla="*/ 3 h 30"/>
                  <a:gd name="T52" fmla="*/ 4 w 28"/>
                  <a:gd name="T53" fmla="*/ 4 h 30"/>
                  <a:gd name="T54" fmla="*/ 3 w 28"/>
                  <a:gd name="T55" fmla="*/ 4 h 30"/>
                  <a:gd name="T56" fmla="*/ 2 w 28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3" name="Freeform 24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7 w 60"/>
                  <a:gd name="T1" fmla="*/ 4 h 60"/>
                  <a:gd name="T2" fmla="*/ 7 w 60"/>
                  <a:gd name="T3" fmla="*/ 3 h 60"/>
                  <a:gd name="T4" fmla="*/ 7 w 60"/>
                  <a:gd name="T5" fmla="*/ 3 h 60"/>
                  <a:gd name="T6" fmla="*/ 6 w 60"/>
                  <a:gd name="T7" fmla="*/ 2 h 60"/>
                  <a:gd name="T8" fmla="*/ 6 w 60"/>
                  <a:gd name="T9" fmla="*/ 1 h 60"/>
                  <a:gd name="T10" fmla="*/ 5 w 60"/>
                  <a:gd name="T11" fmla="*/ 1 h 60"/>
                  <a:gd name="T12" fmla="*/ 5 w 60"/>
                  <a:gd name="T13" fmla="*/ 1 h 60"/>
                  <a:gd name="T14" fmla="*/ 4 w 60"/>
                  <a:gd name="T15" fmla="*/ 1 h 60"/>
                  <a:gd name="T16" fmla="*/ 3 w 60"/>
                  <a:gd name="T17" fmla="*/ 0 h 60"/>
                  <a:gd name="T18" fmla="*/ 2 w 60"/>
                  <a:gd name="T19" fmla="*/ 1 h 60"/>
                  <a:gd name="T20" fmla="*/ 1 w 60"/>
                  <a:gd name="T21" fmla="*/ 1 h 60"/>
                  <a:gd name="T22" fmla="*/ 0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0 w 60"/>
                  <a:gd name="T29" fmla="*/ 6 h 60"/>
                  <a:gd name="T30" fmla="*/ 0 w 60"/>
                  <a:gd name="T31" fmla="*/ 6 h 60"/>
                  <a:gd name="T32" fmla="*/ 1 w 60"/>
                  <a:gd name="T33" fmla="*/ 7 h 60"/>
                  <a:gd name="T34" fmla="*/ 1 w 60"/>
                  <a:gd name="T35" fmla="*/ 7 h 60"/>
                  <a:gd name="T36" fmla="*/ 2 w 60"/>
                  <a:gd name="T37" fmla="*/ 8 h 60"/>
                  <a:gd name="T38" fmla="*/ 3 w 60"/>
                  <a:gd name="T39" fmla="*/ 8 h 60"/>
                  <a:gd name="T40" fmla="*/ 3 w 60"/>
                  <a:gd name="T41" fmla="*/ 8 h 60"/>
                  <a:gd name="T42" fmla="*/ 4 w 60"/>
                  <a:gd name="T43" fmla="*/ 8 h 60"/>
                  <a:gd name="T44" fmla="*/ 5 w 60"/>
                  <a:gd name="T45" fmla="*/ 8 h 60"/>
                  <a:gd name="T46" fmla="*/ 5 w 60"/>
                  <a:gd name="T47" fmla="*/ 7 h 60"/>
                  <a:gd name="T48" fmla="*/ 6 w 60"/>
                  <a:gd name="T49" fmla="*/ 7 h 60"/>
                  <a:gd name="T50" fmla="*/ 6 w 60"/>
                  <a:gd name="T51" fmla="*/ 6 h 60"/>
                  <a:gd name="T52" fmla="*/ 7 w 60"/>
                  <a:gd name="T53" fmla="*/ 6 h 60"/>
                  <a:gd name="T54" fmla="*/ 7 w 60"/>
                  <a:gd name="T55" fmla="*/ 5 h 60"/>
                  <a:gd name="T56" fmla="*/ 7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4" name="Freeform 24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5" name="Freeform 24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1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6" name="Freeform 24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7" name="Freeform 24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8 w 60"/>
                  <a:gd name="T1" fmla="*/ 4 h 57"/>
                  <a:gd name="T2" fmla="*/ 8 w 60"/>
                  <a:gd name="T3" fmla="*/ 3 h 57"/>
                  <a:gd name="T4" fmla="*/ 8 w 60"/>
                  <a:gd name="T5" fmla="*/ 3 h 57"/>
                  <a:gd name="T6" fmla="*/ 7 w 60"/>
                  <a:gd name="T7" fmla="*/ 2 h 57"/>
                  <a:gd name="T8" fmla="*/ 7 w 60"/>
                  <a:gd name="T9" fmla="*/ 1 h 57"/>
                  <a:gd name="T10" fmla="*/ 6 w 60"/>
                  <a:gd name="T11" fmla="*/ 1 h 57"/>
                  <a:gd name="T12" fmla="*/ 6 w 60"/>
                  <a:gd name="T13" fmla="*/ 1 h 57"/>
                  <a:gd name="T14" fmla="*/ 5 w 60"/>
                  <a:gd name="T15" fmla="*/ 0 h 57"/>
                  <a:gd name="T16" fmla="*/ 4 w 60"/>
                  <a:gd name="T17" fmla="*/ 0 h 57"/>
                  <a:gd name="T18" fmla="*/ 3 w 60"/>
                  <a:gd name="T19" fmla="*/ 1 h 57"/>
                  <a:gd name="T20" fmla="*/ 2 w 60"/>
                  <a:gd name="T21" fmla="*/ 1 h 57"/>
                  <a:gd name="T22" fmla="*/ 1 w 60"/>
                  <a:gd name="T23" fmla="*/ 3 h 57"/>
                  <a:gd name="T24" fmla="*/ 0 w 60"/>
                  <a:gd name="T25" fmla="*/ 4 h 57"/>
                  <a:gd name="T26" fmla="*/ 1 w 60"/>
                  <a:gd name="T27" fmla="*/ 5 h 57"/>
                  <a:gd name="T28" fmla="*/ 1 w 60"/>
                  <a:gd name="T29" fmla="*/ 5 h 57"/>
                  <a:gd name="T30" fmla="*/ 1 w 60"/>
                  <a:gd name="T31" fmla="*/ 6 h 57"/>
                  <a:gd name="T32" fmla="*/ 1 w 60"/>
                  <a:gd name="T33" fmla="*/ 7 h 57"/>
                  <a:gd name="T34" fmla="*/ 2 w 60"/>
                  <a:gd name="T35" fmla="*/ 7 h 57"/>
                  <a:gd name="T36" fmla="*/ 3 w 60"/>
                  <a:gd name="T37" fmla="*/ 7 h 57"/>
                  <a:gd name="T38" fmla="*/ 3 w 60"/>
                  <a:gd name="T39" fmla="*/ 8 h 57"/>
                  <a:gd name="T40" fmla="*/ 4 w 60"/>
                  <a:gd name="T41" fmla="*/ 8 h 57"/>
                  <a:gd name="T42" fmla="*/ 5 w 60"/>
                  <a:gd name="T43" fmla="*/ 8 h 57"/>
                  <a:gd name="T44" fmla="*/ 6 w 60"/>
                  <a:gd name="T45" fmla="*/ 7 h 57"/>
                  <a:gd name="T46" fmla="*/ 6 w 60"/>
                  <a:gd name="T47" fmla="*/ 7 h 57"/>
                  <a:gd name="T48" fmla="*/ 7 w 60"/>
                  <a:gd name="T49" fmla="*/ 7 h 57"/>
                  <a:gd name="T50" fmla="*/ 7 w 60"/>
                  <a:gd name="T51" fmla="*/ 6 h 57"/>
                  <a:gd name="T52" fmla="*/ 8 w 60"/>
                  <a:gd name="T53" fmla="*/ 5 h 57"/>
                  <a:gd name="T54" fmla="*/ 8 w 60"/>
                  <a:gd name="T55" fmla="*/ 5 h 57"/>
                  <a:gd name="T56" fmla="*/ 8 w 60"/>
                  <a:gd name="T57" fmla="*/ 4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8" name="Freeform 24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2 w 30"/>
                  <a:gd name="T1" fmla="*/ 4 h 27"/>
                  <a:gd name="T2" fmla="*/ 2 w 30"/>
                  <a:gd name="T3" fmla="*/ 4 h 27"/>
                  <a:gd name="T4" fmla="*/ 2 w 30"/>
                  <a:gd name="T5" fmla="*/ 4 h 27"/>
                  <a:gd name="T6" fmla="*/ 1 w 30"/>
                  <a:gd name="T7" fmla="*/ 4 h 27"/>
                  <a:gd name="T8" fmla="*/ 1 w 30"/>
                  <a:gd name="T9" fmla="*/ 3 h 27"/>
                  <a:gd name="T10" fmla="*/ 1 w 30"/>
                  <a:gd name="T11" fmla="*/ 3 h 27"/>
                  <a:gd name="T12" fmla="*/ 1 w 30"/>
                  <a:gd name="T13" fmla="*/ 3 h 27"/>
                  <a:gd name="T14" fmla="*/ 0 w 30"/>
                  <a:gd name="T15" fmla="*/ 2 h 27"/>
                  <a:gd name="T16" fmla="*/ 0 w 30"/>
                  <a:gd name="T17" fmla="*/ 2 h 27"/>
                  <a:gd name="T18" fmla="*/ 0 w 30"/>
                  <a:gd name="T19" fmla="*/ 2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2 w 30"/>
                  <a:gd name="T29" fmla="*/ 0 h 27"/>
                  <a:gd name="T30" fmla="*/ 2 w 30"/>
                  <a:gd name="T31" fmla="*/ 0 h 27"/>
                  <a:gd name="T32" fmla="*/ 2 w 30"/>
                  <a:gd name="T33" fmla="*/ 0 h 27"/>
                  <a:gd name="T34" fmla="*/ 3 w 30"/>
                  <a:gd name="T35" fmla="*/ 0 h 27"/>
                  <a:gd name="T36" fmla="*/ 3 w 30"/>
                  <a:gd name="T37" fmla="*/ 0 h 27"/>
                  <a:gd name="T38" fmla="*/ 3 w 30"/>
                  <a:gd name="T39" fmla="*/ 1 h 27"/>
                  <a:gd name="T40" fmla="*/ 4 w 30"/>
                  <a:gd name="T41" fmla="*/ 1 h 27"/>
                  <a:gd name="T42" fmla="*/ 4 w 30"/>
                  <a:gd name="T43" fmla="*/ 1 h 27"/>
                  <a:gd name="T44" fmla="*/ 4 w 30"/>
                  <a:gd name="T45" fmla="*/ 1 h 27"/>
                  <a:gd name="T46" fmla="*/ 4 w 30"/>
                  <a:gd name="T47" fmla="*/ 2 h 27"/>
                  <a:gd name="T48" fmla="*/ 4 w 30"/>
                  <a:gd name="T49" fmla="*/ 2 h 27"/>
                  <a:gd name="T50" fmla="*/ 4 w 30"/>
                  <a:gd name="T51" fmla="*/ 3 h 27"/>
                  <a:gd name="T52" fmla="*/ 4 w 30"/>
                  <a:gd name="T53" fmla="*/ 3 h 27"/>
                  <a:gd name="T54" fmla="*/ 3 w 30"/>
                  <a:gd name="T55" fmla="*/ 4 h 27"/>
                  <a:gd name="T56" fmla="*/ 2 w 30"/>
                  <a:gd name="T57" fmla="*/ 4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9" name="Freeform 24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0" name="Freeform 24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1" name="Freeform 25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1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0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2" name="Freeform 25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2 w 29"/>
                  <a:gd name="T1" fmla="*/ 4 h 30"/>
                  <a:gd name="T2" fmla="*/ 2 w 29"/>
                  <a:gd name="T3" fmla="*/ 4 h 30"/>
                  <a:gd name="T4" fmla="*/ 2 w 29"/>
                  <a:gd name="T5" fmla="*/ 4 h 30"/>
                  <a:gd name="T6" fmla="*/ 1 w 29"/>
                  <a:gd name="T7" fmla="*/ 4 h 30"/>
                  <a:gd name="T8" fmla="*/ 1 w 29"/>
                  <a:gd name="T9" fmla="*/ 4 h 30"/>
                  <a:gd name="T10" fmla="*/ 1 w 29"/>
                  <a:gd name="T11" fmla="*/ 3 h 30"/>
                  <a:gd name="T12" fmla="*/ 1 w 29"/>
                  <a:gd name="T13" fmla="*/ 3 h 30"/>
                  <a:gd name="T14" fmla="*/ 0 w 29"/>
                  <a:gd name="T15" fmla="*/ 3 h 30"/>
                  <a:gd name="T16" fmla="*/ 0 w 29"/>
                  <a:gd name="T17" fmla="*/ 2 h 30"/>
                  <a:gd name="T18" fmla="*/ 0 w 29"/>
                  <a:gd name="T19" fmla="*/ 2 h 30"/>
                  <a:gd name="T20" fmla="*/ 1 w 29"/>
                  <a:gd name="T21" fmla="*/ 2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2 w 29"/>
                  <a:gd name="T29" fmla="*/ 1 h 30"/>
                  <a:gd name="T30" fmla="*/ 2 w 29"/>
                  <a:gd name="T31" fmla="*/ 0 h 30"/>
                  <a:gd name="T32" fmla="*/ 2 w 29"/>
                  <a:gd name="T33" fmla="*/ 0 h 30"/>
                  <a:gd name="T34" fmla="*/ 3 w 29"/>
                  <a:gd name="T35" fmla="*/ 0 h 30"/>
                  <a:gd name="T36" fmla="*/ 3 w 29"/>
                  <a:gd name="T37" fmla="*/ 1 h 30"/>
                  <a:gd name="T38" fmla="*/ 3 w 29"/>
                  <a:gd name="T39" fmla="*/ 1 h 30"/>
                  <a:gd name="T40" fmla="*/ 4 w 29"/>
                  <a:gd name="T41" fmla="*/ 1 h 30"/>
                  <a:gd name="T42" fmla="*/ 4 w 29"/>
                  <a:gd name="T43" fmla="*/ 1 h 30"/>
                  <a:gd name="T44" fmla="*/ 4 w 29"/>
                  <a:gd name="T45" fmla="*/ 2 h 30"/>
                  <a:gd name="T46" fmla="*/ 4 w 29"/>
                  <a:gd name="T47" fmla="*/ 2 h 30"/>
                  <a:gd name="T48" fmla="*/ 4 w 29"/>
                  <a:gd name="T49" fmla="*/ 2 h 30"/>
                  <a:gd name="T50" fmla="*/ 4 w 29"/>
                  <a:gd name="T51" fmla="*/ 3 h 30"/>
                  <a:gd name="T52" fmla="*/ 4 w 29"/>
                  <a:gd name="T53" fmla="*/ 4 h 30"/>
                  <a:gd name="T54" fmla="*/ 3 w 29"/>
                  <a:gd name="T55" fmla="*/ 4 h 30"/>
                  <a:gd name="T56" fmla="*/ 2 w 29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3" name="Freeform 25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8 w 59"/>
                  <a:gd name="T1" fmla="*/ 3 h 59"/>
                  <a:gd name="T2" fmla="*/ 8 w 59"/>
                  <a:gd name="T3" fmla="*/ 2 h 59"/>
                  <a:gd name="T4" fmla="*/ 8 w 59"/>
                  <a:gd name="T5" fmla="*/ 2 h 59"/>
                  <a:gd name="T6" fmla="*/ 7 w 59"/>
                  <a:gd name="T7" fmla="*/ 1 h 59"/>
                  <a:gd name="T8" fmla="*/ 7 w 59"/>
                  <a:gd name="T9" fmla="*/ 1 h 59"/>
                  <a:gd name="T10" fmla="*/ 6 w 59"/>
                  <a:gd name="T11" fmla="*/ 0 h 59"/>
                  <a:gd name="T12" fmla="*/ 6 w 59"/>
                  <a:gd name="T13" fmla="*/ 0 h 59"/>
                  <a:gd name="T14" fmla="*/ 5 w 59"/>
                  <a:gd name="T15" fmla="*/ 0 h 59"/>
                  <a:gd name="T16" fmla="*/ 4 w 59"/>
                  <a:gd name="T17" fmla="*/ 0 h 59"/>
                  <a:gd name="T18" fmla="*/ 3 w 59"/>
                  <a:gd name="T19" fmla="*/ 0 h 59"/>
                  <a:gd name="T20" fmla="*/ 2 w 59"/>
                  <a:gd name="T21" fmla="*/ 1 h 59"/>
                  <a:gd name="T22" fmla="*/ 1 w 59"/>
                  <a:gd name="T23" fmla="*/ 2 h 59"/>
                  <a:gd name="T24" fmla="*/ 0 w 59"/>
                  <a:gd name="T25" fmla="*/ 3 h 59"/>
                  <a:gd name="T26" fmla="*/ 1 w 59"/>
                  <a:gd name="T27" fmla="*/ 4 h 59"/>
                  <a:gd name="T28" fmla="*/ 1 w 59"/>
                  <a:gd name="T29" fmla="*/ 5 h 59"/>
                  <a:gd name="T30" fmla="*/ 1 w 59"/>
                  <a:gd name="T31" fmla="*/ 5 h 59"/>
                  <a:gd name="T32" fmla="*/ 2 w 59"/>
                  <a:gd name="T33" fmla="*/ 6 h 59"/>
                  <a:gd name="T34" fmla="*/ 2 w 59"/>
                  <a:gd name="T35" fmla="*/ 6 h 59"/>
                  <a:gd name="T36" fmla="*/ 3 w 59"/>
                  <a:gd name="T37" fmla="*/ 7 h 59"/>
                  <a:gd name="T38" fmla="*/ 3 w 59"/>
                  <a:gd name="T39" fmla="*/ 7 h 59"/>
                  <a:gd name="T40" fmla="*/ 4 w 59"/>
                  <a:gd name="T41" fmla="*/ 7 h 59"/>
                  <a:gd name="T42" fmla="*/ 5 w 59"/>
                  <a:gd name="T43" fmla="*/ 7 h 59"/>
                  <a:gd name="T44" fmla="*/ 6 w 59"/>
                  <a:gd name="T45" fmla="*/ 7 h 59"/>
                  <a:gd name="T46" fmla="*/ 6 w 59"/>
                  <a:gd name="T47" fmla="*/ 6 h 59"/>
                  <a:gd name="T48" fmla="*/ 7 w 59"/>
                  <a:gd name="T49" fmla="*/ 6 h 59"/>
                  <a:gd name="T50" fmla="*/ 7 w 59"/>
                  <a:gd name="T51" fmla="*/ 5 h 59"/>
                  <a:gd name="T52" fmla="*/ 8 w 59"/>
                  <a:gd name="T53" fmla="*/ 5 h 59"/>
                  <a:gd name="T54" fmla="*/ 8 w 59"/>
                  <a:gd name="T55" fmla="*/ 4 h 59"/>
                  <a:gd name="T56" fmla="*/ 8 w 59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4" name="Freeform 25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5" name="Freeform 25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8 w 60"/>
                  <a:gd name="T1" fmla="*/ 3 h 59"/>
                  <a:gd name="T2" fmla="*/ 8 w 60"/>
                  <a:gd name="T3" fmla="*/ 3 h 59"/>
                  <a:gd name="T4" fmla="*/ 8 w 60"/>
                  <a:gd name="T5" fmla="*/ 2 h 59"/>
                  <a:gd name="T6" fmla="*/ 7 w 60"/>
                  <a:gd name="T7" fmla="*/ 1 h 59"/>
                  <a:gd name="T8" fmla="*/ 7 w 60"/>
                  <a:gd name="T9" fmla="*/ 1 h 59"/>
                  <a:gd name="T10" fmla="*/ 6 w 60"/>
                  <a:gd name="T11" fmla="*/ 0 h 59"/>
                  <a:gd name="T12" fmla="*/ 6 w 60"/>
                  <a:gd name="T13" fmla="*/ 0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0 h 59"/>
                  <a:gd name="T20" fmla="*/ 2 w 60"/>
                  <a:gd name="T21" fmla="*/ 1 h 59"/>
                  <a:gd name="T22" fmla="*/ 1 w 60"/>
                  <a:gd name="T23" fmla="*/ 2 h 59"/>
                  <a:gd name="T24" fmla="*/ 0 w 60"/>
                  <a:gd name="T25" fmla="*/ 3 h 59"/>
                  <a:gd name="T26" fmla="*/ 1 w 60"/>
                  <a:gd name="T27" fmla="*/ 4 h 59"/>
                  <a:gd name="T28" fmla="*/ 1 w 60"/>
                  <a:gd name="T29" fmla="*/ 5 h 59"/>
                  <a:gd name="T30" fmla="*/ 1 w 60"/>
                  <a:gd name="T31" fmla="*/ 5 h 59"/>
                  <a:gd name="T32" fmla="*/ 2 w 60"/>
                  <a:gd name="T33" fmla="*/ 6 h 59"/>
                  <a:gd name="T34" fmla="*/ 2 w 60"/>
                  <a:gd name="T35" fmla="*/ 6 h 59"/>
                  <a:gd name="T36" fmla="*/ 3 w 60"/>
                  <a:gd name="T37" fmla="*/ 7 h 59"/>
                  <a:gd name="T38" fmla="*/ 4 w 60"/>
                  <a:gd name="T39" fmla="*/ 7 h 59"/>
                  <a:gd name="T40" fmla="*/ 4 w 60"/>
                  <a:gd name="T41" fmla="*/ 7 h 59"/>
                  <a:gd name="T42" fmla="*/ 5 w 60"/>
                  <a:gd name="T43" fmla="*/ 7 h 59"/>
                  <a:gd name="T44" fmla="*/ 6 w 60"/>
                  <a:gd name="T45" fmla="*/ 7 h 59"/>
                  <a:gd name="T46" fmla="*/ 6 w 60"/>
                  <a:gd name="T47" fmla="*/ 6 h 59"/>
                  <a:gd name="T48" fmla="*/ 7 w 60"/>
                  <a:gd name="T49" fmla="*/ 6 h 59"/>
                  <a:gd name="T50" fmla="*/ 7 w 60"/>
                  <a:gd name="T51" fmla="*/ 5 h 59"/>
                  <a:gd name="T52" fmla="*/ 8 w 60"/>
                  <a:gd name="T53" fmla="*/ 5 h 59"/>
                  <a:gd name="T54" fmla="*/ 8 w 60"/>
                  <a:gd name="T55" fmla="*/ 4 h 59"/>
                  <a:gd name="T56" fmla="*/ 8 w 60"/>
                  <a:gd name="T57" fmla="*/ 3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6" name="Freeform 25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" name="Freeform 25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8" name="Freeform 25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3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1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3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" name="Freeform 25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1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1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" name="Freeform 25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1" name="Freeform 26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8 w 58"/>
                  <a:gd name="T1" fmla="*/ 4 h 58"/>
                  <a:gd name="T2" fmla="*/ 8 w 58"/>
                  <a:gd name="T3" fmla="*/ 3 h 58"/>
                  <a:gd name="T4" fmla="*/ 8 w 58"/>
                  <a:gd name="T5" fmla="*/ 3 h 58"/>
                  <a:gd name="T6" fmla="*/ 7 w 58"/>
                  <a:gd name="T7" fmla="*/ 2 h 58"/>
                  <a:gd name="T8" fmla="*/ 7 w 58"/>
                  <a:gd name="T9" fmla="*/ 1 h 58"/>
                  <a:gd name="T10" fmla="*/ 6 w 58"/>
                  <a:gd name="T11" fmla="*/ 1 h 58"/>
                  <a:gd name="T12" fmla="*/ 6 w 58"/>
                  <a:gd name="T13" fmla="*/ 1 h 58"/>
                  <a:gd name="T14" fmla="*/ 5 w 58"/>
                  <a:gd name="T15" fmla="*/ 0 h 58"/>
                  <a:gd name="T16" fmla="*/ 4 w 58"/>
                  <a:gd name="T17" fmla="*/ 0 h 58"/>
                  <a:gd name="T18" fmla="*/ 3 w 58"/>
                  <a:gd name="T19" fmla="*/ 1 h 58"/>
                  <a:gd name="T20" fmla="*/ 1 w 58"/>
                  <a:gd name="T21" fmla="*/ 1 h 58"/>
                  <a:gd name="T22" fmla="*/ 1 w 58"/>
                  <a:gd name="T23" fmla="*/ 3 h 58"/>
                  <a:gd name="T24" fmla="*/ 0 w 58"/>
                  <a:gd name="T25" fmla="*/ 4 h 58"/>
                  <a:gd name="T26" fmla="*/ 0 w 58"/>
                  <a:gd name="T27" fmla="*/ 5 h 58"/>
                  <a:gd name="T28" fmla="*/ 1 w 58"/>
                  <a:gd name="T29" fmla="*/ 6 h 58"/>
                  <a:gd name="T30" fmla="*/ 1 w 58"/>
                  <a:gd name="T31" fmla="*/ 6 h 58"/>
                  <a:gd name="T32" fmla="*/ 1 w 58"/>
                  <a:gd name="T33" fmla="*/ 7 h 58"/>
                  <a:gd name="T34" fmla="*/ 2 w 58"/>
                  <a:gd name="T35" fmla="*/ 7 h 58"/>
                  <a:gd name="T36" fmla="*/ 3 w 58"/>
                  <a:gd name="T37" fmla="*/ 8 h 58"/>
                  <a:gd name="T38" fmla="*/ 3 w 58"/>
                  <a:gd name="T39" fmla="*/ 8 h 58"/>
                  <a:gd name="T40" fmla="*/ 4 w 58"/>
                  <a:gd name="T41" fmla="*/ 8 h 58"/>
                  <a:gd name="T42" fmla="*/ 5 w 58"/>
                  <a:gd name="T43" fmla="*/ 8 h 58"/>
                  <a:gd name="T44" fmla="*/ 6 w 58"/>
                  <a:gd name="T45" fmla="*/ 8 h 58"/>
                  <a:gd name="T46" fmla="*/ 6 w 58"/>
                  <a:gd name="T47" fmla="*/ 7 h 58"/>
                  <a:gd name="T48" fmla="*/ 7 w 58"/>
                  <a:gd name="T49" fmla="*/ 7 h 58"/>
                  <a:gd name="T50" fmla="*/ 7 w 58"/>
                  <a:gd name="T51" fmla="*/ 6 h 58"/>
                  <a:gd name="T52" fmla="*/ 8 w 58"/>
                  <a:gd name="T53" fmla="*/ 6 h 58"/>
                  <a:gd name="T54" fmla="*/ 8 w 58"/>
                  <a:gd name="T55" fmla="*/ 5 h 58"/>
                  <a:gd name="T56" fmla="*/ 8 w 58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2" name="Freeform 26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3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3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1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3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" name="Freeform 26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4" name="Freeform 26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" name="Freeform 26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4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2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1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2 h 60"/>
                  <a:gd name="T22" fmla="*/ 1 w 59"/>
                  <a:gd name="T23" fmla="*/ 3 h 60"/>
                  <a:gd name="T24" fmla="*/ 0 w 59"/>
                  <a:gd name="T25" fmla="*/ 4 h 60"/>
                  <a:gd name="T26" fmla="*/ 1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3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" name="Freeform 26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" name="Freeform 26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8" name="Freeform 26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" name="Freeform 26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1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4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" name="Freeform 26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2 w 30"/>
                  <a:gd name="T1" fmla="*/ 4 h 29"/>
                  <a:gd name="T2" fmla="*/ 2 w 30"/>
                  <a:gd name="T3" fmla="*/ 4 h 29"/>
                  <a:gd name="T4" fmla="*/ 2 w 30"/>
                  <a:gd name="T5" fmla="*/ 4 h 29"/>
                  <a:gd name="T6" fmla="*/ 1 w 30"/>
                  <a:gd name="T7" fmla="*/ 4 h 29"/>
                  <a:gd name="T8" fmla="*/ 1 w 30"/>
                  <a:gd name="T9" fmla="*/ 4 h 29"/>
                  <a:gd name="T10" fmla="*/ 1 w 30"/>
                  <a:gd name="T11" fmla="*/ 3 h 29"/>
                  <a:gd name="T12" fmla="*/ 1 w 30"/>
                  <a:gd name="T13" fmla="*/ 3 h 29"/>
                  <a:gd name="T14" fmla="*/ 0 w 30"/>
                  <a:gd name="T15" fmla="*/ 3 h 29"/>
                  <a:gd name="T16" fmla="*/ 0 w 30"/>
                  <a:gd name="T17" fmla="*/ 2 h 29"/>
                  <a:gd name="T18" fmla="*/ 0 w 30"/>
                  <a:gd name="T19" fmla="*/ 2 h 29"/>
                  <a:gd name="T20" fmla="*/ 1 w 30"/>
                  <a:gd name="T21" fmla="*/ 2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2 w 30"/>
                  <a:gd name="T29" fmla="*/ 1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1 h 29"/>
                  <a:gd name="T38" fmla="*/ 3 w 30"/>
                  <a:gd name="T39" fmla="*/ 1 h 29"/>
                  <a:gd name="T40" fmla="*/ 4 w 30"/>
                  <a:gd name="T41" fmla="*/ 1 h 29"/>
                  <a:gd name="T42" fmla="*/ 4 w 30"/>
                  <a:gd name="T43" fmla="*/ 1 h 29"/>
                  <a:gd name="T44" fmla="*/ 4 w 30"/>
                  <a:gd name="T45" fmla="*/ 2 h 29"/>
                  <a:gd name="T46" fmla="*/ 4 w 30"/>
                  <a:gd name="T47" fmla="*/ 2 h 29"/>
                  <a:gd name="T48" fmla="*/ 4 w 30"/>
                  <a:gd name="T49" fmla="*/ 2 h 29"/>
                  <a:gd name="T50" fmla="*/ 4 w 30"/>
                  <a:gd name="T51" fmla="*/ 3 h 29"/>
                  <a:gd name="T52" fmla="*/ 4 w 30"/>
                  <a:gd name="T53" fmla="*/ 4 h 29"/>
                  <a:gd name="T54" fmla="*/ 3 w 30"/>
                  <a:gd name="T55" fmla="*/ 4 h 29"/>
                  <a:gd name="T56" fmla="*/ 2 w 30"/>
                  <a:gd name="T57" fmla="*/ 4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1" name="Freeform 27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8 w 59"/>
                  <a:gd name="T1" fmla="*/ 4 h 60"/>
                  <a:gd name="T2" fmla="*/ 8 w 59"/>
                  <a:gd name="T3" fmla="*/ 3 h 60"/>
                  <a:gd name="T4" fmla="*/ 8 w 59"/>
                  <a:gd name="T5" fmla="*/ 3 h 60"/>
                  <a:gd name="T6" fmla="*/ 7 w 59"/>
                  <a:gd name="T7" fmla="*/ 2 h 60"/>
                  <a:gd name="T8" fmla="*/ 7 w 59"/>
                  <a:gd name="T9" fmla="*/ 1 h 60"/>
                  <a:gd name="T10" fmla="*/ 6 w 59"/>
                  <a:gd name="T11" fmla="*/ 1 h 60"/>
                  <a:gd name="T12" fmla="*/ 6 w 59"/>
                  <a:gd name="T13" fmla="*/ 1 h 60"/>
                  <a:gd name="T14" fmla="*/ 5 w 59"/>
                  <a:gd name="T15" fmla="*/ 0 h 60"/>
                  <a:gd name="T16" fmla="*/ 4 w 59"/>
                  <a:gd name="T17" fmla="*/ 0 h 60"/>
                  <a:gd name="T18" fmla="*/ 3 w 59"/>
                  <a:gd name="T19" fmla="*/ 1 h 60"/>
                  <a:gd name="T20" fmla="*/ 2 w 59"/>
                  <a:gd name="T21" fmla="*/ 1 h 60"/>
                  <a:gd name="T22" fmla="*/ 1 w 59"/>
                  <a:gd name="T23" fmla="*/ 3 h 60"/>
                  <a:gd name="T24" fmla="*/ 0 w 59"/>
                  <a:gd name="T25" fmla="*/ 4 h 60"/>
                  <a:gd name="T26" fmla="*/ 0 w 59"/>
                  <a:gd name="T27" fmla="*/ 5 h 60"/>
                  <a:gd name="T28" fmla="*/ 1 w 59"/>
                  <a:gd name="T29" fmla="*/ 6 h 60"/>
                  <a:gd name="T30" fmla="*/ 1 w 59"/>
                  <a:gd name="T31" fmla="*/ 6 h 60"/>
                  <a:gd name="T32" fmla="*/ 2 w 59"/>
                  <a:gd name="T33" fmla="*/ 7 h 60"/>
                  <a:gd name="T34" fmla="*/ 2 w 59"/>
                  <a:gd name="T35" fmla="*/ 7 h 60"/>
                  <a:gd name="T36" fmla="*/ 3 w 59"/>
                  <a:gd name="T37" fmla="*/ 8 h 60"/>
                  <a:gd name="T38" fmla="*/ 4 w 59"/>
                  <a:gd name="T39" fmla="*/ 8 h 60"/>
                  <a:gd name="T40" fmla="*/ 4 w 59"/>
                  <a:gd name="T41" fmla="*/ 8 h 60"/>
                  <a:gd name="T42" fmla="*/ 5 w 59"/>
                  <a:gd name="T43" fmla="*/ 8 h 60"/>
                  <a:gd name="T44" fmla="*/ 6 w 59"/>
                  <a:gd name="T45" fmla="*/ 8 h 60"/>
                  <a:gd name="T46" fmla="*/ 6 w 59"/>
                  <a:gd name="T47" fmla="*/ 7 h 60"/>
                  <a:gd name="T48" fmla="*/ 7 w 59"/>
                  <a:gd name="T49" fmla="*/ 7 h 60"/>
                  <a:gd name="T50" fmla="*/ 7 w 59"/>
                  <a:gd name="T51" fmla="*/ 6 h 60"/>
                  <a:gd name="T52" fmla="*/ 8 w 59"/>
                  <a:gd name="T53" fmla="*/ 6 h 60"/>
                  <a:gd name="T54" fmla="*/ 8 w 59"/>
                  <a:gd name="T55" fmla="*/ 5 h 60"/>
                  <a:gd name="T56" fmla="*/ 8 w 59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" name="Freeform 27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 w 29"/>
                  <a:gd name="T1" fmla="*/ 4 h 28"/>
                  <a:gd name="T2" fmla="*/ 1 w 29"/>
                  <a:gd name="T3" fmla="*/ 4 h 28"/>
                  <a:gd name="T4" fmla="*/ 1 w 29"/>
                  <a:gd name="T5" fmla="*/ 4 h 28"/>
                  <a:gd name="T6" fmla="*/ 0 w 29"/>
                  <a:gd name="T7" fmla="*/ 4 h 28"/>
                  <a:gd name="T8" fmla="*/ 0 w 29"/>
                  <a:gd name="T9" fmla="*/ 4 h 28"/>
                  <a:gd name="T10" fmla="*/ 0 w 29"/>
                  <a:gd name="T11" fmla="*/ 3 h 28"/>
                  <a:gd name="T12" fmla="*/ 0 w 29"/>
                  <a:gd name="T13" fmla="*/ 3 h 28"/>
                  <a:gd name="T14" fmla="*/ 0 w 29"/>
                  <a:gd name="T15" fmla="*/ 3 h 28"/>
                  <a:gd name="T16" fmla="*/ 0 w 29"/>
                  <a:gd name="T17" fmla="*/ 2 h 28"/>
                  <a:gd name="T18" fmla="*/ 0 w 29"/>
                  <a:gd name="T19" fmla="*/ 2 h 28"/>
                  <a:gd name="T20" fmla="*/ 0 w 29"/>
                  <a:gd name="T21" fmla="*/ 2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1 w 29"/>
                  <a:gd name="T29" fmla="*/ 1 h 28"/>
                  <a:gd name="T30" fmla="*/ 1 w 29"/>
                  <a:gd name="T31" fmla="*/ 0 h 28"/>
                  <a:gd name="T32" fmla="*/ 1 w 29"/>
                  <a:gd name="T33" fmla="*/ 0 h 28"/>
                  <a:gd name="T34" fmla="*/ 2 w 29"/>
                  <a:gd name="T35" fmla="*/ 0 h 28"/>
                  <a:gd name="T36" fmla="*/ 2 w 29"/>
                  <a:gd name="T37" fmla="*/ 1 h 28"/>
                  <a:gd name="T38" fmla="*/ 2 w 29"/>
                  <a:gd name="T39" fmla="*/ 1 h 28"/>
                  <a:gd name="T40" fmla="*/ 3 w 29"/>
                  <a:gd name="T41" fmla="*/ 1 h 28"/>
                  <a:gd name="T42" fmla="*/ 3 w 29"/>
                  <a:gd name="T43" fmla="*/ 1 h 28"/>
                  <a:gd name="T44" fmla="*/ 3 w 29"/>
                  <a:gd name="T45" fmla="*/ 2 h 28"/>
                  <a:gd name="T46" fmla="*/ 3 w 29"/>
                  <a:gd name="T47" fmla="*/ 2 h 28"/>
                  <a:gd name="T48" fmla="*/ 3 w 29"/>
                  <a:gd name="T49" fmla="*/ 2 h 28"/>
                  <a:gd name="T50" fmla="*/ 3 w 29"/>
                  <a:gd name="T51" fmla="*/ 3 h 28"/>
                  <a:gd name="T52" fmla="*/ 3 w 29"/>
                  <a:gd name="T53" fmla="*/ 4 h 28"/>
                  <a:gd name="T54" fmla="*/ 2 w 29"/>
                  <a:gd name="T55" fmla="*/ 4 h 28"/>
                  <a:gd name="T56" fmla="*/ 1 w 29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3" name="Freeform 27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4" name="Freeform 27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" name="Freeform 27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1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" name="Freeform 27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7" name="Freeform 27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8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6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6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8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8" name="Freeform 27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2 w 28"/>
                  <a:gd name="T1" fmla="*/ 3 h 29"/>
                  <a:gd name="T2" fmla="*/ 2 w 28"/>
                  <a:gd name="T3" fmla="*/ 3 h 29"/>
                  <a:gd name="T4" fmla="*/ 2 w 28"/>
                  <a:gd name="T5" fmla="*/ 3 h 29"/>
                  <a:gd name="T6" fmla="*/ 1 w 28"/>
                  <a:gd name="T7" fmla="*/ 3 h 29"/>
                  <a:gd name="T8" fmla="*/ 1 w 28"/>
                  <a:gd name="T9" fmla="*/ 3 h 29"/>
                  <a:gd name="T10" fmla="*/ 1 w 28"/>
                  <a:gd name="T11" fmla="*/ 2 h 29"/>
                  <a:gd name="T12" fmla="*/ 1 w 28"/>
                  <a:gd name="T13" fmla="*/ 2 h 29"/>
                  <a:gd name="T14" fmla="*/ 0 w 28"/>
                  <a:gd name="T15" fmla="*/ 2 h 29"/>
                  <a:gd name="T16" fmla="*/ 0 w 28"/>
                  <a:gd name="T17" fmla="*/ 1 h 29"/>
                  <a:gd name="T18" fmla="*/ 0 w 28"/>
                  <a:gd name="T19" fmla="*/ 1 h 29"/>
                  <a:gd name="T20" fmla="*/ 1 w 28"/>
                  <a:gd name="T21" fmla="*/ 1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2 w 28"/>
                  <a:gd name="T29" fmla="*/ 0 h 29"/>
                  <a:gd name="T30" fmla="*/ 2 w 28"/>
                  <a:gd name="T31" fmla="*/ 0 h 29"/>
                  <a:gd name="T32" fmla="*/ 2 w 28"/>
                  <a:gd name="T33" fmla="*/ 0 h 29"/>
                  <a:gd name="T34" fmla="*/ 3 w 28"/>
                  <a:gd name="T35" fmla="*/ 0 h 29"/>
                  <a:gd name="T36" fmla="*/ 3 w 28"/>
                  <a:gd name="T37" fmla="*/ 0 h 29"/>
                  <a:gd name="T38" fmla="*/ 3 w 28"/>
                  <a:gd name="T39" fmla="*/ 0 h 29"/>
                  <a:gd name="T40" fmla="*/ 4 w 28"/>
                  <a:gd name="T41" fmla="*/ 0 h 29"/>
                  <a:gd name="T42" fmla="*/ 4 w 28"/>
                  <a:gd name="T43" fmla="*/ 0 h 29"/>
                  <a:gd name="T44" fmla="*/ 4 w 28"/>
                  <a:gd name="T45" fmla="*/ 1 h 29"/>
                  <a:gd name="T46" fmla="*/ 4 w 28"/>
                  <a:gd name="T47" fmla="*/ 1 h 29"/>
                  <a:gd name="T48" fmla="*/ 4 w 28"/>
                  <a:gd name="T49" fmla="*/ 1 h 29"/>
                  <a:gd name="T50" fmla="*/ 4 w 28"/>
                  <a:gd name="T51" fmla="*/ 2 h 29"/>
                  <a:gd name="T52" fmla="*/ 4 w 28"/>
                  <a:gd name="T53" fmla="*/ 3 h 29"/>
                  <a:gd name="T54" fmla="*/ 3 w 28"/>
                  <a:gd name="T55" fmla="*/ 3 h 29"/>
                  <a:gd name="T56" fmla="*/ 2 w 28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9" name="Freeform 27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8 w 60"/>
                  <a:gd name="T1" fmla="*/ 4 h 58"/>
                  <a:gd name="T2" fmla="*/ 8 w 60"/>
                  <a:gd name="T3" fmla="*/ 3 h 58"/>
                  <a:gd name="T4" fmla="*/ 8 w 60"/>
                  <a:gd name="T5" fmla="*/ 3 h 58"/>
                  <a:gd name="T6" fmla="*/ 7 w 60"/>
                  <a:gd name="T7" fmla="*/ 2 h 58"/>
                  <a:gd name="T8" fmla="*/ 7 w 60"/>
                  <a:gd name="T9" fmla="*/ 1 h 58"/>
                  <a:gd name="T10" fmla="*/ 6 w 60"/>
                  <a:gd name="T11" fmla="*/ 1 h 58"/>
                  <a:gd name="T12" fmla="*/ 6 w 60"/>
                  <a:gd name="T13" fmla="*/ 1 h 58"/>
                  <a:gd name="T14" fmla="*/ 5 w 60"/>
                  <a:gd name="T15" fmla="*/ 0 h 58"/>
                  <a:gd name="T16" fmla="*/ 4 w 60"/>
                  <a:gd name="T17" fmla="*/ 0 h 58"/>
                  <a:gd name="T18" fmla="*/ 3 w 60"/>
                  <a:gd name="T19" fmla="*/ 1 h 58"/>
                  <a:gd name="T20" fmla="*/ 1 w 60"/>
                  <a:gd name="T21" fmla="*/ 1 h 58"/>
                  <a:gd name="T22" fmla="*/ 1 w 60"/>
                  <a:gd name="T23" fmla="*/ 3 h 58"/>
                  <a:gd name="T24" fmla="*/ 0 w 60"/>
                  <a:gd name="T25" fmla="*/ 4 h 58"/>
                  <a:gd name="T26" fmla="*/ 1 w 60"/>
                  <a:gd name="T27" fmla="*/ 5 h 58"/>
                  <a:gd name="T28" fmla="*/ 1 w 60"/>
                  <a:gd name="T29" fmla="*/ 6 h 58"/>
                  <a:gd name="T30" fmla="*/ 1 w 60"/>
                  <a:gd name="T31" fmla="*/ 6 h 58"/>
                  <a:gd name="T32" fmla="*/ 1 w 60"/>
                  <a:gd name="T33" fmla="*/ 7 h 58"/>
                  <a:gd name="T34" fmla="*/ 2 w 60"/>
                  <a:gd name="T35" fmla="*/ 7 h 58"/>
                  <a:gd name="T36" fmla="*/ 3 w 60"/>
                  <a:gd name="T37" fmla="*/ 8 h 58"/>
                  <a:gd name="T38" fmla="*/ 3 w 60"/>
                  <a:gd name="T39" fmla="*/ 8 h 58"/>
                  <a:gd name="T40" fmla="*/ 4 w 60"/>
                  <a:gd name="T41" fmla="*/ 8 h 58"/>
                  <a:gd name="T42" fmla="*/ 5 w 60"/>
                  <a:gd name="T43" fmla="*/ 8 h 58"/>
                  <a:gd name="T44" fmla="*/ 6 w 60"/>
                  <a:gd name="T45" fmla="*/ 8 h 58"/>
                  <a:gd name="T46" fmla="*/ 6 w 60"/>
                  <a:gd name="T47" fmla="*/ 7 h 58"/>
                  <a:gd name="T48" fmla="*/ 7 w 60"/>
                  <a:gd name="T49" fmla="*/ 7 h 58"/>
                  <a:gd name="T50" fmla="*/ 7 w 60"/>
                  <a:gd name="T51" fmla="*/ 6 h 58"/>
                  <a:gd name="T52" fmla="*/ 8 w 60"/>
                  <a:gd name="T53" fmla="*/ 6 h 58"/>
                  <a:gd name="T54" fmla="*/ 8 w 60"/>
                  <a:gd name="T55" fmla="*/ 5 h 58"/>
                  <a:gd name="T56" fmla="*/ 8 w 60"/>
                  <a:gd name="T57" fmla="*/ 4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0" name="Freeform 27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2 w 30"/>
                  <a:gd name="T1" fmla="*/ 4 h 28"/>
                  <a:gd name="T2" fmla="*/ 2 w 30"/>
                  <a:gd name="T3" fmla="*/ 4 h 28"/>
                  <a:gd name="T4" fmla="*/ 2 w 30"/>
                  <a:gd name="T5" fmla="*/ 4 h 28"/>
                  <a:gd name="T6" fmla="*/ 1 w 30"/>
                  <a:gd name="T7" fmla="*/ 4 h 28"/>
                  <a:gd name="T8" fmla="*/ 1 w 30"/>
                  <a:gd name="T9" fmla="*/ 4 h 28"/>
                  <a:gd name="T10" fmla="*/ 1 w 30"/>
                  <a:gd name="T11" fmla="*/ 3 h 28"/>
                  <a:gd name="T12" fmla="*/ 1 w 30"/>
                  <a:gd name="T13" fmla="*/ 3 h 28"/>
                  <a:gd name="T14" fmla="*/ 0 w 30"/>
                  <a:gd name="T15" fmla="*/ 3 h 28"/>
                  <a:gd name="T16" fmla="*/ 0 w 30"/>
                  <a:gd name="T17" fmla="*/ 2 h 28"/>
                  <a:gd name="T18" fmla="*/ 0 w 30"/>
                  <a:gd name="T19" fmla="*/ 2 h 28"/>
                  <a:gd name="T20" fmla="*/ 1 w 30"/>
                  <a:gd name="T21" fmla="*/ 2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2 w 30"/>
                  <a:gd name="T29" fmla="*/ 1 h 28"/>
                  <a:gd name="T30" fmla="*/ 2 w 30"/>
                  <a:gd name="T31" fmla="*/ 0 h 28"/>
                  <a:gd name="T32" fmla="*/ 2 w 30"/>
                  <a:gd name="T33" fmla="*/ 0 h 28"/>
                  <a:gd name="T34" fmla="*/ 3 w 30"/>
                  <a:gd name="T35" fmla="*/ 0 h 28"/>
                  <a:gd name="T36" fmla="*/ 3 w 30"/>
                  <a:gd name="T37" fmla="*/ 1 h 28"/>
                  <a:gd name="T38" fmla="*/ 3 w 30"/>
                  <a:gd name="T39" fmla="*/ 1 h 28"/>
                  <a:gd name="T40" fmla="*/ 4 w 30"/>
                  <a:gd name="T41" fmla="*/ 1 h 28"/>
                  <a:gd name="T42" fmla="*/ 4 w 30"/>
                  <a:gd name="T43" fmla="*/ 1 h 28"/>
                  <a:gd name="T44" fmla="*/ 4 w 30"/>
                  <a:gd name="T45" fmla="*/ 2 h 28"/>
                  <a:gd name="T46" fmla="*/ 4 w 30"/>
                  <a:gd name="T47" fmla="*/ 2 h 28"/>
                  <a:gd name="T48" fmla="*/ 4 w 30"/>
                  <a:gd name="T49" fmla="*/ 2 h 28"/>
                  <a:gd name="T50" fmla="*/ 4 w 30"/>
                  <a:gd name="T51" fmla="*/ 3 h 28"/>
                  <a:gd name="T52" fmla="*/ 4 w 30"/>
                  <a:gd name="T53" fmla="*/ 4 h 28"/>
                  <a:gd name="T54" fmla="*/ 3 w 30"/>
                  <a:gd name="T55" fmla="*/ 4 h 28"/>
                  <a:gd name="T56" fmla="*/ 2 w 30"/>
                  <a:gd name="T57" fmla="*/ 4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1" name="Freeform 28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8 w 60"/>
                  <a:gd name="T1" fmla="*/ 4 h 59"/>
                  <a:gd name="T2" fmla="*/ 8 w 60"/>
                  <a:gd name="T3" fmla="*/ 3 h 59"/>
                  <a:gd name="T4" fmla="*/ 8 w 60"/>
                  <a:gd name="T5" fmla="*/ 3 h 59"/>
                  <a:gd name="T6" fmla="*/ 7 w 60"/>
                  <a:gd name="T7" fmla="*/ 2 h 59"/>
                  <a:gd name="T8" fmla="*/ 7 w 60"/>
                  <a:gd name="T9" fmla="*/ 2 h 59"/>
                  <a:gd name="T10" fmla="*/ 6 w 60"/>
                  <a:gd name="T11" fmla="*/ 1 h 59"/>
                  <a:gd name="T12" fmla="*/ 6 w 60"/>
                  <a:gd name="T13" fmla="*/ 1 h 59"/>
                  <a:gd name="T14" fmla="*/ 5 w 60"/>
                  <a:gd name="T15" fmla="*/ 0 h 59"/>
                  <a:gd name="T16" fmla="*/ 4 w 60"/>
                  <a:gd name="T17" fmla="*/ 0 h 59"/>
                  <a:gd name="T18" fmla="*/ 3 w 60"/>
                  <a:gd name="T19" fmla="*/ 1 h 59"/>
                  <a:gd name="T20" fmla="*/ 2 w 60"/>
                  <a:gd name="T21" fmla="*/ 2 h 59"/>
                  <a:gd name="T22" fmla="*/ 1 w 60"/>
                  <a:gd name="T23" fmla="*/ 3 h 59"/>
                  <a:gd name="T24" fmla="*/ 0 w 60"/>
                  <a:gd name="T25" fmla="*/ 4 h 59"/>
                  <a:gd name="T26" fmla="*/ 1 w 60"/>
                  <a:gd name="T27" fmla="*/ 5 h 59"/>
                  <a:gd name="T28" fmla="*/ 1 w 60"/>
                  <a:gd name="T29" fmla="*/ 6 h 59"/>
                  <a:gd name="T30" fmla="*/ 1 w 60"/>
                  <a:gd name="T31" fmla="*/ 6 h 59"/>
                  <a:gd name="T32" fmla="*/ 2 w 60"/>
                  <a:gd name="T33" fmla="*/ 7 h 59"/>
                  <a:gd name="T34" fmla="*/ 2 w 60"/>
                  <a:gd name="T35" fmla="*/ 7 h 59"/>
                  <a:gd name="T36" fmla="*/ 3 w 60"/>
                  <a:gd name="T37" fmla="*/ 8 h 59"/>
                  <a:gd name="T38" fmla="*/ 3 w 60"/>
                  <a:gd name="T39" fmla="*/ 8 h 59"/>
                  <a:gd name="T40" fmla="*/ 4 w 60"/>
                  <a:gd name="T41" fmla="*/ 8 h 59"/>
                  <a:gd name="T42" fmla="*/ 5 w 60"/>
                  <a:gd name="T43" fmla="*/ 8 h 59"/>
                  <a:gd name="T44" fmla="*/ 6 w 60"/>
                  <a:gd name="T45" fmla="*/ 8 h 59"/>
                  <a:gd name="T46" fmla="*/ 6 w 60"/>
                  <a:gd name="T47" fmla="*/ 7 h 59"/>
                  <a:gd name="T48" fmla="*/ 7 w 60"/>
                  <a:gd name="T49" fmla="*/ 7 h 59"/>
                  <a:gd name="T50" fmla="*/ 7 w 60"/>
                  <a:gd name="T51" fmla="*/ 6 h 59"/>
                  <a:gd name="T52" fmla="*/ 8 w 60"/>
                  <a:gd name="T53" fmla="*/ 6 h 59"/>
                  <a:gd name="T54" fmla="*/ 8 w 60"/>
                  <a:gd name="T55" fmla="*/ 5 h 59"/>
                  <a:gd name="T56" fmla="*/ 8 w 60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2" name="Freeform 28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2 w 30"/>
                  <a:gd name="T1" fmla="*/ 3 h 29"/>
                  <a:gd name="T2" fmla="*/ 2 w 30"/>
                  <a:gd name="T3" fmla="*/ 3 h 29"/>
                  <a:gd name="T4" fmla="*/ 2 w 30"/>
                  <a:gd name="T5" fmla="*/ 3 h 29"/>
                  <a:gd name="T6" fmla="*/ 1 w 30"/>
                  <a:gd name="T7" fmla="*/ 3 h 29"/>
                  <a:gd name="T8" fmla="*/ 1 w 30"/>
                  <a:gd name="T9" fmla="*/ 3 h 29"/>
                  <a:gd name="T10" fmla="*/ 1 w 30"/>
                  <a:gd name="T11" fmla="*/ 2 h 29"/>
                  <a:gd name="T12" fmla="*/ 1 w 30"/>
                  <a:gd name="T13" fmla="*/ 2 h 29"/>
                  <a:gd name="T14" fmla="*/ 0 w 30"/>
                  <a:gd name="T15" fmla="*/ 2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2 w 30"/>
                  <a:gd name="T29" fmla="*/ 0 h 29"/>
                  <a:gd name="T30" fmla="*/ 2 w 30"/>
                  <a:gd name="T31" fmla="*/ 0 h 29"/>
                  <a:gd name="T32" fmla="*/ 2 w 30"/>
                  <a:gd name="T33" fmla="*/ 0 h 29"/>
                  <a:gd name="T34" fmla="*/ 3 w 30"/>
                  <a:gd name="T35" fmla="*/ 0 h 29"/>
                  <a:gd name="T36" fmla="*/ 3 w 30"/>
                  <a:gd name="T37" fmla="*/ 0 h 29"/>
                  <a:gd name="T38" fmla="*/ 3 w 30"/>
                  <a:gd name="T39" fmla="*/ 0 h 29"/>
                  <a:gd name="T40" fmla="*/ 4 w 30"/>
                  <a:gd name="T41" fmla="*/ 0 h 29"/>
                  <a:gd name="T42" fmla="*/ 4 w 30"/>
                  <a:gd name="T43" fmla="*/ 0 h 29"/>
                  <a:gd name="T44" fmla="*/ 4 w 30"/>
                  <a:gd name="T45" fmla="*/ 1 h 29"/>
                  <a:gd name="T46" fmla="*/ 4 w 30"/>
                  <a:gd name="T47" fmla="*/ 1 h 29"/>
                  <a:gd name="T48" fmla="*/ 4 w 30"/>
                  <a:gd name="T49" fmla="*/ 1 h 29"/>
                  <a:gd name="T50" fmla="*/ 4 w 30"/>
                  <a:gd name="T51" fmla="*/ 2 h 29"/>
                  <a:gd name="T52" fmla="*/ 4 w 30"/>
                  <a:gd name="T53" fmla="*/ 3 h 29"/>
                  <a:gd name="T54" fmla="*/ 3 w 30"/>
                  <a:gd name="T55" fmla="*/ 3 h 29"/>
                  <a:gd name="T56" fmla="*/ 2 w 30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3" name="Freeform 28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3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2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1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2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4" name="Freeform 28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5" name="Freeform 28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8 w 58"/>
                  <a:gd name="T1" fmla="*/ 4 h 59"/>
                  <a:gd name="T2" fmla="*/ 8 w 58"/>
                  <a:gd name="T3" fmla="*/ 3 h 59"/>
                  <a:gd name="T4" fmla="*/ 7 w 58"/>
                  <a:gd name="T5" fmla="*/ 3 h 59"/>
                  <a:gd name="T6" fmla="*/ 7 w 58"/>
                  <a:gd name="T7" fmla="*/ 2 h 59"/>
                  <a:gd name="T8" fmla="*/ 7 w 58"/>
                  <a:gd name="T9" fmla="*/ 2 h 59"/>
                  <a:gd name="T10" fmla="*/ 6 w 58"/>
                  <a:gd name="T11" fmla="*/ 1 h 59"/>
                  <a:gd name="T12" fmla="*/ 5 w 58"/>
                  <a:gd name="T13" fmla="*/ 1 h 59"/>
                  <a:gd name="T14" fmla="*/ 5 w 58"/>
                  <a:gd name="T15" fmla="*/ 0 h 59"/>
                  <a:gd name="T16" fmla="*/ 4 w 58"/>
                  <a:gd name="T17" fmla="*/ 0 h 59"/>
                  <a:gd name="T18" fmla="*/ 3 w 58"/>
                  <a:gd name="T19" fmla="*/ 1 h 59"/>
                  <a:gd name="T20" fmla="*/ 1 w 58"/>
                  <a:gd name="T21" fmla="*/ 2 h 59"/>
                  <a:gd name="T22" fmla="*/ 1 w 58"/>
                  <a:gd name="T23" fmla="*/ 3 h 59"/>
                  <a:gd name="T24" fmla="*/ 0 w 58"/>
                  <a:gd name="T25" fmla="*/ 4 h 59"/>
                  <a:gd name="T26" fmla="*/ 0 w 58"/>
                  <a:gd name="T27" fmla="*/ 5 h 59"/>
                  <a:gd name="T28" fmla="*/ 1 w 58"/>
                  <a:gd name="T29" fmla="*/ 6 h 59"/>
                  <a:gd name="T30" fmla="*/ 1 w 58"/>
                  <a:gd name="T31" fmla="*/ 6 h 59"/>
                  <a:gd name="T32" fmla="*/ 1 w 58"/>
                  <a:gd name="T33" fmla="*/ 7 h 59"/>
                  <a:gd name="T34" fmla="*/ 2 w 58"/>
                  <a:gd name="T35" fmla="*/ 7 h 59"/>
                  <a:gd name="T36" fmla="*/ 3 w 58"/>
                  <a:gd name="T37" fmla="*/ 8 h 59"/>
                  <a:gd name="T38" fmla="*/ 3 w 58"/>
                  <a:gd name="T39" fmla="*/ 8 h 59"/>
                  <a:gd name="T40" fmla="*/ 4 w 58"/>
                  <a:gd name="T41" fmla="*/ 8 h 59"/>
                  <a:gd name="T42" fmla="*/ 5 w 58"/>
                  <a:gd name="T43" fmla="*/ 8 h 59"/>
                  <a:gd name="T44" fmla="*/ 5 w 58"/>
                  <a:gd name="T45" fmla="*/ 8 h 59"/>
                  <a:gd name="T46" fmla="*/ 6 w 58"/>
                  <a:gd name="T47" fmla="*/ 7 h 59"/>
                  <a:gd name="T48" fmla="*/ 7 w 58"/>
                  <a:gd name="T49" fmla="*/ 7 h 59"/>
                  <a:gd name="T50" fmla="*/ 7 w 58"/>
                  <a:gd name="T51" fmla="*/ 6 h 59"/>
                  <a:gd name="T52" fmla="*/ 7 w 58"/>
                  <a:gd name="T53" fmla="*/ 6 h 59"/>
                  <a:gd name="T54" fmla="*/ 8 w 58"/>
                  <a:gd name="T55" fmla="*/ 5 h 59"/>
                  <a:gd name="T56" fmla="*/ 8 w 58"/>
                  <a:gd name="T57" fmla="*/ 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6" name="Freeform 28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2 w 29"/>
                  <a:gd name="T1" fmla="*/ 3 h 29"/>
                  <a:gd name="T2" fmla="*/ 2 w 29"/>
                  <a:gd name="T3" fmla="*/ 3 h 29"/>
                  <a:gd name="T4" fmla="*/ 2 w 29"/>
                  <a:gd name="T5" fmla="*/ 3 h 29"/>
                  <a:gd name="T6" fmla="*/ 1 w 29"/>
                  <a:gd name="T7" fmla="*/ 3 h 29"/>
                  <a:gd name="T8" fmla="*/ 1 w 29"/>
                  <a:gd name="T9" fmla="*/ 3 h 29"/>
                  <a:gd name="T10" fmla="*/ 1 w 29"/>
                  <a:gd name="T11" fmla="*/ 2 h 29"/>
                  <a:gd name="T12" fmla="*/ 1 w 29"/>
                  <a:gd name="T13" fmla="*/ 2 h 29"/>
                  <a:gd name="T14" fmla="*/ 0 w 29"/>
                  <a:gd name="T15" fmla="*/ 2 h 29"/>
                  <a:gd name="T16" fmla="*/ 0 w 29"/>
                  <a:gd name="T17" fmla="*/ 1 h 29"/>
                  <a:gd name="T18" fmla="*/ 0 w 29"/>
                  <a:gd name="T19" fmla="*/ 1 h 29"/>
                  <a:gd name="T20" fmla="*/ 1 w 29"/>
                  <a:gd name="T21" fmla="*/ 1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2 w 29"/>
                  <a:gd name="T29" fmla="*/ 0 h 29"/>
                  <a:gd name="T30" fmla="*/ 2 w 29"/>
                  <a:gd name="T31" fmla="*/ 0 h 29"/>
                  <a:gd name="T32" fmla="*/ 2 w 29"/>
                  <a:gd name="T33" fmla="*/ 0 h 29"/>
                  <a:gd name="T34" fmla="*/ 3 w 29"/>
                  <a:gd name="T35" fmla="*/ 0 h 29"/>
                  <a:gd name="T36" fmla="*/ 3 w 29"/>
                  <a:gd name="T37" fmla="*/ 0 h 29"/>
                  <a:gd name="T38" fmla="*/ 3 w 29"/>
                  <a:gd name="T39" fmla="*/ 0 h 29"/>
                  <a:gd name="T40" fmla="*/ 4 w 29"/>
                  <a:gd name="T41" fmla="*/ 0 h 29"/>
                  <a:gd name="T42" fmla="*/ 4 w 29"/>
                  <a:gd name="T43" fmla="*/ 0 h 29"/>
                  <a:gd name="T44" fmla="*/ 4 w 29"/>
                  <a:gd name="T45" fmla="*/ 1 h 29"/>
                  <a:gd name="T46" fmla="*/ 4 w 29"/>
                  <a:gd name="T47" fmla="*/ 1 h 29"/>
                  <a:gd name="T48" fmla="*/ 4 w 29"/>
                  <a:gd name="T49" fmla="*/ 1 h 29"/>
                  <a:gd name="T50" fmla="*/ 4 w 29"/>
                  <a:gd name="T51" fmla="*/ 2 h 29"/>
                  <a:gd name="T52" fmla="*/ 4 w 29"/>
                  <a:gd name="T53" fmla="*/ 3 h 29"/>
                  <a:gd name="T54" fmla="*/ 3 w 29"/>
                  <a:gd name="T55" fmla="*/ 3 h 29"/>
                  <a:gd name="T56" fmla="*/ 2 w 29"/>
                  <a:gd name="T57" fmla="*/ 3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7" name="Freeform 28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8 w 60"/>
                  <a:gd name="T1" fmla="*/ 4 h 60"/>
                  <a:gd name="T2" fmla="*/ 8 w 60"/>
                  <a:gd name="T3" fmla="*/ 4 h 60"/>
                  <a:gd name="T4" fmla="*/ 8 w 60"/>
                  <a:gd name="T5" fmla="*/ 3 h 60"/>
                  <a:gd name="T6" fmla="*/ 7 w 60"/>
                  <a:gd name="T7" fmla="*/ 2 h 60"/>
                  <a:gd name="T8" fmla="*/ 7 w 60"/>
                  <a:gd name="T9" fmla="*/ 1 h 60"/>
                  <a:gd name="T10" fmla="*/ 6 w 60"/>
                  <a:gd name="T11" fmla="*/ 1 h 60"/>
                  <a:gd name="T12" fmla="*/ 6 w 60"/>
                  <a:gd name="T13" fmla="*/ 1 h 60"/>
                  <a:gd name="T14" fmla="*/ 5 w 60"/>
                  <a:gd name="T15" fmla="*/ 0 h 60"/>
                  <a:gd name="T16" fmla="*/ 4 w 60"/>
                  <a:gd name="T17" fmla="*/ 0 h 60"/>
                  <a:gd name="T18" fmla="*/ 3 w 60"/>
                  <a:gd name="T19" fmla="*/ 1 h 60"/>
                  <a:gd name="T20" fmla="*/ 2 w 60"/>
                  <a:gd name="T21" fmla="*/ 1 h 60"/>
                  <a:gd name="T22" fmla="*/ 1 w 60"/>
                  <a:gd name="T23" fmla="*/ 3 h 60"/>
                  <a:gd name="T24" fmla="*/ 0 w 60"/>
                  <a:gd name="T25" fmla="*/ 4 h 60"/>
                  <a:gd name="T26" fmla="*/ 1 w 60"/>
                  <a:gd name="T27" fmla="*/ 5 h 60"/>
                  <a:gd name="T28" fmla="*/ 1 w 60"/>
                  <a:gd name="T29" fmla="*/ 6 h 60"/>
                  <a:gd name="T30" fmla="*/ 1 w 60"/>
                  <a:gd name="T31" fmla="*/ 6 h 60"/>
                  <a:gd name="T32" fmla="*/ 2 w 60"/>
                  <a:gd name="T33" fmla="*/ 7 h 60"/>
                  <a:gd name="T34" fmla="*/ 2 w 60"/>
                  <a:gd name="T35" fmla="*/ 7 h 60"/>
                  <a:gd name="T36" fmla="*/ 3 w 60"/>
                  <a:gd name="T37" fmla="*/ 8 h 60"/>
                  <a:gd name="T38" fmla="*/ 3 w 60"/>
                  <a:gd name="T39" fmla="*/ 8 h 60"/>
                  <a:gd name="T40" fmla="*/ 4 w 60"/>
                  <a:gd name="T41" fmla="*/ 8 h 60"/>
                  <a:gd name="T42" fmla="*/ 5 w 60"/>
                  <a:gd name="T43" fmla="*/ 8 h 60"/>
                  <a:gd name="T44" fmla="*/ 6 w 60"/>
                  <a:gd name="T45" fmla="*/ 8 h 60"/>
                  <a:gd name="T46" fmla="*/ 6 w 60"/>
                  <a:gd name="T47" fmla="*/ 7 h 60"/>
                  <a:gd name="T48" fmla="*/ 7 w 60"/>
                  <a:gd name="T49" fmla="*/ 7 h 60"/>
                  <a:gd name="T50" fmla="*/ 7 w 60"/>
                  <a:gd name="T51" fmla="*/ 6 h 60"/>
                  <a:gd name="T52" fmla="*/ 8 w 60"/>
                  <a:gd name="T53" fmla="*/ 6 h 60"/>
                  <a:gd name="T54" fmla="*/ 8 w 60"/>
                  <a:gd name="T55" fmla="*/ 5 h 60"/>
                  <a:gd name="T56" fmla="*/ 8 w 60"/>
                  <a:gd name="T57" fmla="*/ 4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8" name="Freeform 28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2 w 30"/>
                  <a:gd name="T1" fmla="*/ 4 h 30"/>
                  <a:gd name="T2" fmla="*/ 2 w 30"/>
                  <a:gd name="T3" fmla="*/ 4 h 30"/>
                  <a:gd name="T4" fmla="*/ 2 w 30"/>
                  <a:gd name="T5" fmla="*/ 4 h 30"/>
                  <a:gd name="T6" fmla="*/ 1 w 30"/>
                  <a:gd name="T7" fmla="*/ 4 h 30"/>
                  <a:gd name="T8" fmla="*/ 1 w 30"/>
                  <a:gd name="T9" fmla="*/ 4 h 30"/>
                  <a:gd name="T10" fmla="*/ 1 w 30"/>
                  <a:gd name="T11" fmla="*/ 3 h 30"/>
                  <a:gd name="T12" fmla="*/ 1 w 30"/>
                  <a:gd name="T13" fmla="*/ 3 h 30"/>
                  <a:gd name="T14" fmla="*/ 0 w 30"/>
                  <a:gd name="T15" fmla="*/ 3 h 30"/>
                  <a:gd name="T16" fmla="*/ 0 w 30"/>
                  <a:gd name="T17" fmla="*/ 2 h 30"/>
                  <a:gd name="T18" fmla="*/ 0 w 30"/>
                  <a:gd name="T19" fmla="*/ 2 h 30"/>
                  <a:gd name="T20" fmla="*/ 1 w 30"/>
                  <a:gd name="T21" fmla="*/ 2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2 w 30"/>
                  <a:gd name="T29" fmla="*/ 1 h 30"/>
                  <a:gd name="T30" fmla="*/ 2 w 30"/>
                  <a:gd name="T31" fmla="*/ 0 h 30"/>
                  <a:gd name="T32" fmla="*/ 2 w 30"/>
                  <a:gd name="T33" fmla="*/ 0 h 30"/>
                  <a:gd name="T34" fmla="*/ 3 w 30"/>
                  <a:gd name="T35" fmla="*/ 0 h 30"/>
                  <a:gd name="T36" fmla="*/ 3 w 30"/>
                  <a:gd name="T37" fmla="*/ 1 h 30"/>
                  <a:gd name="T38" fmla="*/ 3 w 30"/>
                  <a:gd name="T39" fmla="*/ 1 h 30"/>
                  <a:gd name="T40" fmla="*/ 4 w 30"/>
                  <a:gd name="T41" fmla="*/ 1 h 30"/>
                  <a:gd name="T42" fmla="*/ 4 w 30"/>
                  <a:gd name="T43" fmla="*/ 1 h 30"/>
                  <a:gd name="T44" fmla="*/ 4 w 30"/>
                  <a:gd name="T45" fmla="*/ 2 h 30"/>
                  <a:gd name="T46" fmla="*/ 4 w 30"/>
                  <a:gd name="T47" fmla="*/ 2 h 30"/>
                  <a:gd name="T48" fmla="*/ 4 w 30"/>
                  <a:gd name="T49" fmla="*/ 2 h 30"/>
                  <a:gd name="T50" fmla="*/ 4 w 30"/>
                  <a:gd name="T51" fmla="*/ 3 h 30"/>
                  <a:gd name="T52" fmla="*/ 4 w 30"/>
                  <a:gd name="T53" fmla="*/ 4 h 30"/>
                  <a:gd name="T54" fmla="*/ 3 w 30"/>
                  <a:gd name="T55" fmla="*/ 4 h 30"/>
                  <a:gd name="T56" fmla="*/ 2 w 30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491" name="AutoShape 299"/>
          <p:cNvSpPr>
            <a:spLocks noChangeArrowheads="1"/>
          </p:cNvSpPr>
          <p:nvPr/>
        </p:nvSpPr>
        <p:spPr bwMode="auto">
          <a:xfrm>
            <a:off x="1687" y="2358866"/>
            <a:ext cx="2450333" cy="1177705"/>
          </a:xfrm>
          <a:custGeom>
            <a:avLst/>
            <a:gdLst>
              <a:gd name="T0" fmla="*/ 2147483647 w 21600"/>
              <a:gd name="T1" fmla="*/ 1041735506 h 21600"/>
              <a:gd name="T2" fmla="*/ 2147483647 w 21600"/>
              <a:gd name="T3" fmla="*/ 2083471057 h 21600"/>
              <a:gd name="T4" fmla="*/ 0 w 21600"/>
              <a:gd name="T5" fmla="*/ 1041735506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739" y="5400"/>
                </a:lnTo>
                <a:lnTo>
                  <a:pt x="8100" y="5400"/>
                </a:lnTo>
                <a:lnTo>
                  <a:pt x="10800" y="0"/>
                </a:lnTo>
                <a:lnTo>
                  <a:pt x="13500" y="5400"/>
                </a:lnTo>
                <a:lnTo>
                  <a:pt x="11861" y="5400"/>
                </a:lnTo>
                <a:lnTo>
                  <a:pt x="16200" y="5400"/>
                </a:lnTo>
                <a:lnTo>
                  <a:pt x="16200" y="9739"/>
                </a:lnTo>
                <a:lnTo>
                  <a:pt x="16200" y="8100"/>
                </a:lnTo>
                <a:lnTo>
                  <a:pt x="21600" y="10800"/>
                </a:lnTo>
                <a:lnTo>
                  <a:pt x="16200" y="13500"/>
                </a:lnTo>
                <a:lnTo>
                  <a:pt x="16200" y="11861"/>
                </a:lnTo>
                <a:lnTo>
                  <a:pt x="16200" y="16200"/>
                </a:lnTo>
                <a:lnTo>
                  <a:pt x="11861" y="16200"/>
                </a:lnTo>
                <a:lnTo>
                  <a:pt x="13500" y="16200"/>
                </a:lnTo>
                <a:lnTo>
                  <a:pt x="10800" y="21600"/>
                </a:lnTo>
                <a:lnTo>
                  <a:pt x="8100" y="16200"/>
                </a:lnTo>
                <a:lnTo>
                  <a:pt x="9739" y="16200"/>
                </a:lnTo>
                <a:lnTo>
                  <a:pt x="5400" y="16200"/>
                </a:lnTo>
                <a:lnTo>
                  <a:pt x="5400" y="11861"/>
                </a:lnTo>
                <a:lnTo>
                  <a:pt x="5400" y="13500"/>
                </a:lnTo>
                <a:lnTo>
                  <a:pt x="0" y="10800"/>
                </a:lnTo>
                <a:lnTo>
                  <a:pt x="5400" y="8100"/>
                </a:lnTo>
                <a:lnTo>
                  <a:pt x="5400" y="9739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cs typeface="Times New Roman" pitchFamily="18" charset="0"/>
            </a:endParaRPr>
          </a:p>
        </p:txBody>
      </p:sp>
      <p:sp>
        <p:nvSpPr>
          <p:cNvPr id="8492" name="Text Box 300"/>
          <p:cNvSpPr txBox="1">
            <a:spLocks noChangeArrowheads="1"/>
          </p:cNvSpPr>
          <p:nvPr/>
        </p:nvSpPr>
        <p:spPr bwMode="auto">
          <a:xfrm>
            <a:off x="547542" y="2617519"/>
            <a:ext cx="1447800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000000"/>
                </a:solidFill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0000"/>
                </a:solidFill>
                <a:cs typeface="Times New Roman" pitchFamily="18" charset="0"/>
              </a:rPr>
              <a:t> 2</a:t>
            </a:r>
            <a:r>
              <a:rPr lang="en-US" sz="3200" b="1" dirty="0">
                <a:cs typeface="Times New Roman" pitchFamily="18" charset="0"/>
              </a:rPr>
              <a:t>: </a:t>
            </a:r>
          </a:p>
        </p:txBody>
      </p:sp>
      <p:sp>
        <p:nvSpPr>
          <p:cNvPr id="8493" name="Text Box 301"/>
          <p:cNvSpPr txBox="1">
            <a:spLocks noChangeArrowheads="1"/>
          </p:cNvSpPr>
          <p:nvPr/>
        </p:nvSpPr>
        <p:spPr bwMode="auto">
          <a:xfrm>
            <a:off x="2161933" y="2286000"/>
            <a:ext cx="916686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3200" b="1" u="sng" dirty="0">
                <a:cs typeface="Times New Roman" pitchFamily="18" charset="0"/>
              </a:rPr>
              <a:t>Có 24 </a:t>
            </a:r>
            <a:r>
              <a:rPr lang="en-US" sz="3200" b="1" u="sng" dirty="0" err="1">
                <a:cs typeface="Times New Roman" pitchFamily="18" charset="0"/>
              </a:rPr>
              <a:t>học</a:t>
            </a:r>
            <a:r>
              <a:rPr lang="en-US" sz="3200" b="1" u="sng" dirty="0">
                <a:cs typeface="Times New Roman" pitchFamily="18" charset="0"/>
              </a:rPr>
              <a:t> </a:t>
            </a:r>
            <a:r>
              <a:rPr lang="en-US" sz="3200" b="1" u="sng" dirty="0" err="1">
                <a:cs typeface="Times New Roman" pitchFamily="18" charset="0"/>
              </a:rPr>
              <a:t>sinh</a:t>
            </a:r>
            <a:r>
              <a:rPr lang="en-US" sz="3200" b="1" u="sng" dirty="0">
                <a:cs typeface="Times New Roman" pitchFamily="18" charset="0"/>
              </a:rPr>
              <a:t> chia </a:t>
            </a:r>
            <a:r>
              <a:rPr lang="en-US" sz="3200" b="1" u="sng" dirty="0" err="1">
                <a:cs typeface="Times New Roman" pitchFamily="18" charset="0"/>
              </a:rPr>
              <a:t>đều</a:t>
            </a:r>
            <a:r>
              <a:rPr lang="en-US" sz="3200" b="1" u="sng" dirty="0">
                <a:cs typeface="Times New Roman" pitchFamily="18" charset="0"/>
              </a:rPr>
              <a:t> </a:t>
            </a:r>
            <a:r>
              <a:rPr lang="en-US" sz="3200" b="1" u="sng" dirty="0" err="1">
                <a:cs typeface="Times New Roman" pitchFamily="18" charset="0"/>
              </a:rPr>
              <a:t>thành</a:t>
            </a:r>
            <a:r>
              <a:rPr lang="en-US" sz="3200" b="1" u="sng" dirty="0">
                <a:cs typeface="Times New Roman" pitchFamily="18" charset="0"/>
              </a:rPr>
              <a:t> 3 </a:t>
            </a:r>
            <a:r>
              <a:rPr lang="en-US" sz="3200" b="1" u="sng" dirty="0" err="1">
                <a:cs typeface="Times New Roman" pitchFamily="18" charset="0"/>
              </a:rPr>
              <a:t>tô</a:t>
            </a:r>
            <a:r>
              <a:rPr lang="en-US" sz="3200" b="1" dirty="0">
                <a:cs typeface="Times New Roman" pitchFamily="18" charset="0"/>
              </a:rPr>
              <a:t>̉. </a:t>
            </a:r>
            <a:r>
              <a:rPr lang="en-US" sz="3200" b="1" dirty="0" err="1">
                <a:cs typeface="Times New Roman" pitchFamily="18" charset="0"/>
              </a:rPr>
              <a:t>Hỏi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u="sng" dirty="0" err="1">
                <a:cs typeface="Times New Roman" pitchFamily="18" charset="0"/>
              </a:rPr>
              <a:t>mỗi</a:t>
            </a:r>
            <a:r>
              <a:rPr lang="en-US" sz="3200" b="1" u="sng" dirty="0">
                <a:cs typeface="Times New Roman" pitchFamily="18" charset="0"/>
              </a:rPr>
              <a:t> </a:t>
            </a:r>
            <a:r>
              <a:rPr lang="en-US" sz="3200" b="1" u="sng" dirty="0" err="1">
                <a:cs typeface="Times New Roman" pitchFamily="18" charset="0"/>
              </a:rPr>
              <a:t>tô</a:t>
            </a:r>
            <a:r>
              <a:rPr lang="en-US" sz="3200" b="1" u="sng" dirty="0">
                <a:cs typeface="Times New Roman" pitchFamily="18" charset="0"/>
              </a:rPr>
              <a:t>̉ có </a:t>
            </a:r>
            <a:r>
              <a:rPr lang="en-US" sz="3200" b="1" u="sng" dirty="0" err="1">
                <a:cs typeface="Times New Roman" pitchFamily="18" charset="0"/>
              </a:rPr>
              <a:t>mấy</a:t>
            </a:r>
            <a:r>
              <a:rPr lang="en-US" sz="3200" b="1" u="sng" dirty="0">
                <a:cs typeface="Times New Roman" pitchFamily="18" charset="0"/>
              </a:rPr>
              <a:t> </a:t>
            </a:r>
            <a:r>
              <a:rPr lang="en-US" sz="3200" b="1" u="sng" dirty="0" err="1">
                <a:cs typeface="Times New Roman" pitchFamily="18" charset="0"/>
              </a:rPr>
              <a:t>học</a:t>
            </a:r>
            <a:r>
              <a:rPr lang="en-US" sz="3200" b="1" u="sng" dirty="0">
                <a:cs typeface="Times New Roman" pitchFamily="18" charset="0"/>
              </a:rPr>
              <a:t> </a:t>
            </a:r>
            <a:r>
              <a:rPr lang="en-US" sz="3200" b="1" u="sng" dirty="0" err="1">
                <a:cs typeface="Times New Roman" pitchFamily="18" charset="0"/>
              </a:rPr>
              <a:t>sinh</a:t>
            </a:r>
            <a:r>
              <a:rPr lang="en-US" sz="3200" b="1" dirty="0">
                <a:cs typeface="Times New Roman" pitchFamily="18" charset="0"/>
              </a:rPr>
              <a:t>?</a:t>
            </a:r>
          </a:p>
        </p:txBody>
      </p:sp>
      <p:sp>
        <p:nvSpPr>
          <p:cNvPr id="8494" name="Text Box 302"/>
          <p:cNvSpPr txBox="1">
            <a:spLocks noChangeArrowheads="1"/>
          </p:cNvSpPr>
          <p:nvPr/>
        </p:nvSpPr>
        <p:spPr bwMode="auto">
          <a:xfrm>
            <a:off x="1298168" y="3928293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21AB"/>
                </a:solidFill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6621AB"/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21AB"/>
                </a:solidFill>
                <a:cs typeface="Times New Roman" pitchFamily="18" charset="0"/>
              </a:rPr>
              <a:t>tắt</a:t>
            </a:r>
            <a:r>
              <a:rPr lang="en-US" sz="3200" b="1" dirty="0">
                <a:solidFill>
                  <a:srgbClr val="6621AB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8495" name="Text Box 303"/>
          <p:cNvSpPr txBox="1">
            <a:spLocks noChangeArrowheads="1"/>
          </p:cNvSpPr>
          <p:nvPr/>
        </p:nvSpPr>
        <p:spPr bwMode="auto">
          <a:xfrm>
            <a:off x="665458" y="4627507"/>
            <a:ext cx="4038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3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̉ : 24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học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endParaRPr lang="en-US" sz="3200" b="1" dirty="0">
              <a:solidFill>
                <a:srgbClr val="0000FF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1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̉ : …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học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8497" name="Text Box 305"/>
          <p:cNvSpPr txBox="1">
            <a:spLocks noChangeArrowheads="1"/>
          </p:cNvSpPr>
          <p:nvPr/>
        </p:nvSpPr>
        <p:spPr bwMode="auto">
          <a:xfrm>
            <a:off x="7376584" y="3773361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21AB"/>
                </a:solidFill>
                <a:cs typeface="Times New Roman" pitchFamily="18" charset="0"/>
              </a:rPr>
              <a:t>Bài</a:t>
            </a:r>
            <a:r>
              <a:rPr lang="en-US" sz="3200" b="1" u="sng" dirty="0">
                <a:solidFill>
                  <a:srgbClr val="6621AB"/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21AB"/>
                </a:solidFill>
                <a:cs typeface="Times New Roman" pitchFamily="18" charset="0"/>
              </a:rPr>
              <a:t>giải</a:t>
            </a:r>
            <a:endParaRPr lang="en-US" sz="3200" b="1" u="sng" dirty="0">
              <a:solidFill>
                <a:srgbClr val="6621AB"/>
              </a:solidFill>
              <a:cs typeface="Times New Roman" pitchFamily="18" charset="0"/>
            </a:endParaRPr>
          </a:p>
        </p:txBody>
      </p:sp>
      <p:sp>
        <p:nvSpPr>
          <p:cNvPr id="8498" name="Text Box 306"/>
          <p:cNvSpPr txBox="1">
            <a:spLocks noChangeArrowheads="1"/>
          </p:cNvSpPr>
          <p:nvPr/>
        </p:nvSpPr>
        <p:spPr bwMode="auto">
          <a:xfrm>
            <a:off x="5603646" y="4377887"/>
            <a:ext cx="5105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học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mỗi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̉ có là: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    24 : 3 = 8 (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học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	   </a:t>
            </a:r>
            <a:r>
              <a:rPr lang="en-US" sz="3200" b="1" u="sng" dirty="0" err="1">
                <a:solidFill>
                  <a:srgbClr val="0000FF"/>
                </a:solidFill>
                <a:cs typeface="Times New Roman" pitchFamily="18" charset="0"/>
              </a:rPr>
              <a:t>Đáp</a:t>
            </a:r>
            <a:r>
              <a:rPr lang="en-US" sz="3200" b="1" u="sng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cs typeface="Times New Roman" pitchFamily="18" charset="0"/>
              </a:rPr>
              <a:t>sô</a:t>
            </a:r>
            <a:r>
              <a:rPr lang="en-US" sz="3200" b="1" u="sng" dirty="0">
                <a:solidFill>
                  <a:srgbClr val="0000FF"/>
                </a:solidFill>
                <a:cs typeface="Times New Roman" pitchFamily="18" charset="0"/>
              </a:rPr>
              <a:t>́: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8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học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endParaRPr lang="en-US" sz="3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96" name="TextBox 295"/>
          <p:cNvSpPr txBox="1">
            <a:spLocks noChangeArrowheads="1"/>
          </p:cNvSpPr>
          <p:nvPr/>
        </p:nvSpPr>
        <p:spPr bwMode="auto">
          <a:xfrm>
            <a:off x="0" y="228600"/>
            <a:ext cx="11734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ba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ngày</a:t>
            </a:r>
            <a:r>
              <a:rPr lang="en-US" altLang="en-US" sz="3200" b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28 </a:t>
            </a:r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4 </a:t>
            </a:r>
            <a:r>
              <a:rPr lang="en-US" altLang="en-US" sz="3200" b="1" dirty="0" err="1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2020</a:t>
            </a:r>
          </a:p>
          <a:p>
            <a:pPr algn="ctr"/>
            <a:r>
              <a:rPr lang="en-US" altLang="en-US" sz="3200" b="1" u="sng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Toán</a:t>
            </a:r>
            <a:endParaRPr lang="en-US" altLang="en-US" sz="3200" b="1" u="sng" dirty="0" smtClean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  <a:p>
            <a:pPr algn="ctr"/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Bảng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chia</a:t>
            </a:r>
            <a:r>
              <a:rPr lang="en-US" altLang="en-US" sz="3200" b="1" dirty="0" smtClean="0">
                <a:latin typeface="HP001 4 hàng" pitchFamily="34" charset="0"/>
                <a:ea typeface="MS PGothic" pitchFamily="34" charset="-128"/>
                <a:cs typeface="Times New Roman" pitchFamily="18" charset="0"/>
              </a:rPr>
              <a:t> 3</a:t>
            </a:r>
            <a:endParaRPr lang="vi-VN" altLang="en-US" sz="3200" b="1" dirty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  <a:p>
            <a:pPr algn="ctr"/>
            <a:endParaRPr lang="vi-VN" altLang="en-US" sz="3200" b="1" dirty="0">
              <a:latin typeface="HP001 4 hàng" pitchFamily="34" charset="0"/>
              <a:ea typeface="MS P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1" grpId="0" animBg="1"/>
      <p:bldP spid="8492" grpId="0"/>
      <p:bldP spid="8493" grpId="0"/>
      <p:bldP spid="8494" grpId="0"/>
      <p:bldP spid="8495" grpId="0" uiExpand="1" build="p" bldLvl="5"/>
      <p:bldP spid="8497" grpId="0"/>
      <p:bldP spid="84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77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&quot;/&gt;&lt;property id=&quot;20307&quot; value=&quot;269&quot;/&gt;&lt;/object&gt;&lt;object type=&quot;3&quot; unique_id=&quot;10013&quot;&gt;&lt;property id=&quot;20148&quot; value=&quot;5&quot;/&gt;&lt;property id=&quot;20300&quot; value=&quot;Slide 10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479</Words>
  <Application>Microsoft Office PowerPoint</Application>
  <PresentationFormat>Custom</PresentationFormat>
  <Paragraphs>132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NỘI QUY LỚP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 PTN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Duong Viet Phuong</dc:creator>
  <cp:lastModifiedBy>ADMIN</cp:lastModifiedBy>
  <cp:revision>214</cp:revision>
  <dcterms:created xsi:type="dcterms:W3CDTF">2010-01-19T02:54:30Z</dcterms:created>
  <dcterms:modified xsi:type="dcterms:W3CDTF">2020-04-26T08:02:31Z</dcterms:modified>
</cp:coreProperties>
</file>