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7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1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7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2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37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9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2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07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501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60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10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2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70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228600"/>
            <a:ext cx="647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 sáu ngày 17 tháng 04 năm 2020</a:t>
            </a:r>
          </a:p>
          <a:p>
            <a:pPr algn="ctr"/>
            <a:r>
              <a:rPr lang="en-US" sz="2800" b="1" u="sng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19812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Bài 1: Tính nhẩm: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0109" y="2565973"/>
            <a:ext cx="1715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x 5 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4954" y="3107492"/>
            <a:ext cx="1447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3735525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4953" y="4351801"/>
            <a:ext cx="2000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54927" y="2565975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54927" y="3150750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54926" y="3735525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54927" y="4362206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72200" y="2565975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72199" y="3156518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72200" y="3708382"/>
            <a:ext cx="18980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vi-VN" sz="320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222670" y="4358506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517073" y="2565974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89363" y="3107491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93273" y="4942291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489364" y="4365822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05300" y="2538832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84518" y="3150749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4518" y="3706063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28555" y="4365822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67600" y="2537080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460673" y="3121288"/>
            <a:ext cx="6095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543800" y="3703746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28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543799" y="4320473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973777" y="1318650"/>
            <a:ext cx="3840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Luyện tập chung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94954" y="4950597"/>
            <a:ext cx="1599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087583" y="4943281"/>
            <a:ext cx="2000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4 x </a:t>
            </a:r>
            <a:r>
              <a:rPr lang="vi-VN" sz="320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222670" y="4950597"/>
            <a:ext cx="2000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vi-VN" sz="320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489364" y="3706063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477985" y="4950597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endParaRPr lang="en-US" sz="32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613073" y="4905248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99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4" grpId="0"/>
      <p:bldP spid="15" grpId="0"/>
      <p:bldP spid="17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228600"/>
            <a:ext cx="6477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 sáu ngày 10 tháng 04 năm 2020</a:t>
            </a:r>
          </a:p>
          <a:p>
            <a:pPr algn="ctr"/>
            <a:r>
              <a:rPr lang="en-US" sz="2800" b="1" u="sng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vi-VN" sz="2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ập</a:t>
            </a:r>
            <a:r>
              <a:rPr lang="vi-VN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chung</a:t>
            </a:r>
            <a:endParaRPr lang="en-US" sz="28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0109" y="1752600"/>
            <a:ext cx="88218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Bài 4: Mỗi </a:t>
            </a:r>
            <a:r>
              <a:rPr lang="vi-VN" sz="3000" smtClean="0">
                <a:latin typeface="Times New Roman" pitchFamily="18" charset="0"/>
                <a:cs typeface="Times New Roman" pitchFamily="18" charset="0"/>
              </a:rPr>
              <a:t>học sinh được mượn 5 quyển truyện.Hỏi 8 học sinh được mượn bao nhiêu quyển truyện?</a:t>
            </a:r>
            <a:endParaRPr lang="en-US" sz="3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94611" y="2901537"/>
            <a:ext cx="29146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Bài giải</a:t>
            </a:r>
            <a:endParaRPr lang="en-US" sz="3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42456" y="3485592"/>
            <a:ext cx="69723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000" smtClean="0">
                <a:latin typeface="Times New Roman" pitchFamily="18" charset="0"/>
                <a:cs typeface="Times New Roman" pitchFamily="18" charset="0"/>
              </a:rPr>
              <a:t>8 học sinh được mượn số quyển truyện</a:t>
            </a:r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là:</a:t>
            </a:r>
            <a:endParaRPr lang="en-US" sz="3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81200" y="4039590"/>
            <a:ext cx="6248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00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vi-VN" sz="300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vi-VN" sz="3000"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vi-VN" sz="3000" smtClean="0">
                <a:latin typeface="Times New Roman" pitchFamily="18" charset="0"/>
                <a:cs typeface="Times New Roman" pitchFamily="18" charset="0"/>
              </a:rPr>
              <a:t>quyển truyện</a:t>
            </a:r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3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53591" y="4599801"/>
            <a:ext cx="6248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Đáp số: </a:t>
            </a:r>
            <a:r>
              <a:rPr lang="vi-VN" sz="3000" smtClean="0">
                <a:latin typeface="Times New Roman" pitchFamily="18" charset="0"/>
                <a:cs typeface="Times New Roman" pitchFamily="18" charset="0"/>
              </a:rPr>
              <a:t>40 quyển truyện</a:t>
            </a:r>
            <a:endParaRPr lang="en-US" sz="3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57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158</Words>
  <Application>Microsoft Office PowerPoint</Application>
  <PresentationFormat>On-screen Show (4:3)</PresentationFormat>
  <Paragraphs>43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21</cp:revision>
  <dcterms:created xsi:type="dcterms:W3CDTF">2020-04-10T00:57:36Z</dcterms:created>
  <dcterms:modified xsi:type="dcterms:W3CDTF">2020-04-17T08:34:28Z</dcterms:modified>
</cp:coreProperties>
</file>