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9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00080"/>
    <a:srgbClr val="F67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7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1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B920-6EC5-4297-BE68-839B43EF502F}" type="datetimeFigureOut">
              <a:rPr lang="en-US" smtClean="0"/>
              <a:pPr/>
              <a:t>23/4/2020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04EDD-06A7-48A2-9055-E7461DD5C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286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23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04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Luyện tập</a:t>
            </a:r>
            <a:endParaRPr lang="en-US" sz="2800" b="1" dirty="0" smtClean="0">
              <a:solidFill>
                <a:srgbClr val="0070C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HP001 4 hàng" pitchFamily="34" charset="0"/>
                <a:cs typeface="Times New Roman" pitchFamily="18" charset="0"/>
              </a:rPr>
              <a:t> 1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889" y="2575928"/>
            <a:ext cx="171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HP001 4 hang 1 ô ly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2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109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: 2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373552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10 : 2 =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8444" y="2519689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6 :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4351" y="3104463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0809" y="372127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18 :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199" y="3156518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12 :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00200" y="254409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00200" y="312420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89365" y="3706064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95800" y="251968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58193" y="309315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4518" y="370606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67600" y="253708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0673" y="312128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09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9" grpId="0"/>
      <p:bldP spid="20" grpId="0"/>
      <p:bldP spid="24" grpId="0"/>
      <p:bldP spid="25" grpId="0"/>
      <p:bldP spid="26" grpId="0"/>
      <p:bldP spid="29" grpId="0"/>
      <p:bldP spid="30" grpId="0"/>
      <p:bldP spid="31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24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vi-VN" sz="3200" b="1" u="sng" dirty="0" smtClean="0">
                <a:latin typeface="HP001 4 hàng" pitchFamily="34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HP001 4 hàng" pitchFamily="34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261" y="2575531"/>
            <a:ext cx="171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HP001 4 hang 1 ô ly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x 6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109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4849" y="3735524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 x 1 =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4926" y="252613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 x 8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4927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503" y="429496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2 x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199" y="3156518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4 :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17073" y="2565974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00200" y="312420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83376" y="374129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05300" y="253883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4518" y="3150749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88374" y="4294965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253708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0673" y="312128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2286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23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04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Luyện tập</a:t>
            </a:r>
            <a:endParaRPr lang="en-US" sz="2800" b="1" dirty="0" smtClean="0">
              <a:solidFill>
                <a:srgbClr val="0070C0"/>
              </a:solidFill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9" grpId="0"/>
      <p:bldP spid="20" grpId="0"/>
      <p:bldP spid="24" grpId="0"/>
      <p:bldP spid="25" grpId="0"/>
      <p:bldP spid="26" grpId="0"/>
      <p:bldP spid="29" grpId="0"/>
      <p:bldP spid="30" grpId="0"/>
      <p:bldP spid="31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109" y="1917773"/>
            <a:ext cx="8821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atin typeface="HP001 4 hàng" pitchFamily="34" charset="0"/>
                <a:cs typeface="Times New Roman" pitchFamily="18" charset="0"/>
              </a:rPr>
              <a:t> 3</a:t>
            </a:r>
            <a:r>
              <a:rPr lang="en-US" sz="3000" b="1" dirty="0" smtClean="0">
                <a:latin typeface="HP001 4 hàng" pitchFamily="34" charset="0"/>
                <a:cs typeface="Times New Roman" pitchFamily="18" charset="0"/>
              </a:rPr>
              <a:t>: </a:t>
            </a:r>
            <a:r>
              <a:rPr lang="vi-VN" sz="3000" b="1" dirty="0" smtClean="0">
                <a:latin typeface="HP001 4 hàng" pitchFamily="34" charset="0"/>
                <a:cs typeface="Times New Roman" pitchFamily="18" charset="0"/>
              </a:rPr>
              <a:t>Có 18 lá cờ chia đều cho 2 tổ. Hỏi mỗi tổ được mấy lá cờ?</a:t>
            </a:r>
            <a:endParaRPr lang="en-US" sz="30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2999" y="2656437"/>
            <a:ext cx="2015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u="sng" dirty="0" err="1" smtClean="0">
                <a:latin typeface="HP001 4 hang 1 ô ly" pitchFamily="34" charset="0"/>
                <a:cs typeface="Times New Roman" pitchFamily="18" charset="0"/>
              </a:rPr>
              <a:t>Bài</a:t>
            </a:r>
            <a:r>
              <a:rPr lang="en-US" sz="3000" u="sng" dirty="0" smtClean="0">
                <a:latin typeface="HP001 4 hang 1 ô ly" pitchFamily="34" charset="0"/>
                <a:cs typeface="Times New Roman" pitchFamily="18" charset="0"/>
              </a:rPr>
              <a:t> </a:t>
            </a:r>
            <a:r>
              <a:rPr lang="en-US" sz="3000" u="sng" dirty="0" err="1" smtClean="0">
                <a:latin typeface="HP001 4 hang 1 ô ly" pitchFamily="34" charset="0"/>
                <a:cs typeface="Times New Roman" pitchFamily="18" charset="0"/>
              </a:rPr>
              <a:t>giải</a:t>
            </a:r>
            <a:r>
              <a:rPr lang="en-US" sz="3000" u="sng" dirty="0" smtClean="0">
                <a:latin typeface="HP001 4 hang 1 ô ly" pitchFamily="34" charset="0"/>
                <a:cs typeface="Times New Roman" pitchFamily="18" charset="0"/>
              </a:rPr>
              <a:t> </a:t>
            </a:r>
            <a:endParaRPr lang="en-US" sz="3000" u="sng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9000" y="3352800"/>
            <a:ext cx="548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      Số lá cờ mỗi tổ có </a:t>
            </a:r>
            <a:r>
              <a:rPr lang="en-US" sz="3000" dirty="0" err="1" smtClean="0">
                <a:latin typeface="HP001 4 hang 1 ô ly" pitchFamily="34" charset="0"/>
                <a:cs typeface="Times New Roman" pitchFamily="18" charset="0"/>
              </a:rPr>
              <a:t>là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:</a:t>
            </a:r>
            <a:endParaRPr lang="en-US" sz="3000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7600" y="3962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18 : 2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9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 (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lá cờ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) </a:t>
            </a:r>
            <a:endParaRPr lang="en-US" sz="3000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4648200"/>
            <a:ext cx="49633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000" dirty="0" err="1" smtClean="0">
                <a:latin typeface="HP001 4 hang 1 ô ly" pitchFamily="34" charset="0"/>
                <a:cs typeface="Times New Roman" pitchFamily="18" charset="0"/>
              </a:rPr>
              <a:t>Đáp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HP001 4 hang 1 ô ly" pitchFamily="34" charset="0"/>
                <a:cs typeface="Times New Roman" pitchFamily="18" charset="0"/>
              </a:rPr>
              <a:t>số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: 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9 lá cờ.</a:t>
            </a:r>
            <a:endParaRPr lang="en-US" sz="3000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16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u="sng" dirty="0" err="1" smtClean="0">
                <a:latin typeface="HP001 4 hang 1 ô ly" pitchFamily="34" charset="0"/>
                <a:cs typeface="Times New Roman" pitchFamily="18" charset="0"/>
              </a:rPr>
              <a:t>Tóm</a:t>
            </a:r>
            <a:r>
              <a:rPr lang="en-US" sz="3000" u="sng" dirty="0" smtClean="0">
                <a:latin typeface="HP001 4 hang 1 ô ly" pitchFamily="34" charset="0"/>
                <a:cs typeface="Times New Roman" pitchFamily="18" charset="0"/>
              </a:rPr>
              <a:t> </a:t>
            </a:r>
            <a:r>
              <a:rPr lang="en-US" sz="3000" u="sng" dirty="0" err="1" smtClean="0">
                <a:latin typeface="HP001 4 hang 1 ô ly" pitchFamily="34" charset="0"/>
                <a:cs typeface="Times New Roman" pitchFamily="18" charset="0"/>
              </a:rPr>
              <a:t>tắt</a:t>
            </a:r>
            <a:endParaRPr lang="en-US" sz="3000" u="sng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038600"/>
            <a:ext cx="312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2 tổ 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: 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18 lá cờ</a:t>
            </a:r>
            <a:endParaRPr lang="en-US" sz="3000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648200"/>
            <a:ext cx="320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1 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tổ 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: …</a:t>
            </a:r>
            <a:r>
              <a:rPr lang="vi-VN" sz="3000" dirty="0" smtClean="0">
                <a:latin typeface="HP001 4 hang 1 ô ly" pitchFamily="34" charset="0"/>
                <a:cs typeface="Times New Roman" pitchFamily="18" charset="0"/>
              </a:rPr>
              <a:t>lá cờ</a:t>
            </a:r>
            <a:r>
              <a:rPr lang="en-US" sz="3000" dirty="0" smtClean="0">
                <a:latin typeface="HP001 4 hang 1 ô ly" pitchFamily="34" charset="0"/>
                <a:cs typeface="Times New Roman" pitchFamily="18" charset="0"/>
              </a:rPr>
              <a:t>?</a:t>
            </a:r>
            <a:endParaRPr lang="en-US" sz="3000" dirty="0">
              <a:latin typeface="HP001 4 hang 1 ô ly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367605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23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04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Luyện tập</a:t>
            </a:r>
            <a:endParaRPr lang="en-US" sz="2800" b="1" dirty="0" smtClean="0">
              <a:solidFill>
                <a:srgbClr val="0070C0"/>
              </a:solidFill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4"/>
          <p:cNvSpPr txBox="1">
            <a:spLocks noChangeArrowheads="1"/>
          </p:cNvSpPr>
          <p:nvPr/>
        </p:nvSpPr>
        <p:spPr bwMode="auto">
          <a:xfrm>
            <a:off x="3733800" y="228600"/>
            <a:ext cx="190500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Dặn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dò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320800" y="1190625"/>
            <a:ext cx="6310313" cy="5365750"/>
            <a:chOff x="1365362" y="1190172"/>
            <a:chExt cx="6310086" cy="5366751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365362" y="1190172"/>
              <a:ext cx="6310086" cy="1748660"/>
              <a:chOff x="1728357" y="1304449"/>
              <a:chExt cx="5477985" cy="1518067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49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auto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Rectangle 38"/>
                <p:cNvSpPr/>
                <p:nvPr/>
              </p:nvSpPr>
              <p:spPr>
                <a:xfrm>
                  <a:off x="2286492" y="1454697"/>
                  <a:ext cx="4640094" cy="1250223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2392606" y="1560834"/>
                  <a:ext cx="4443025" cy="102967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8" name="Group 6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6" name="Right Triangle 5"/>
                <p:cNvSpPr/>
                <p:nvPr/>
              </p:nvSpPr>
              <p:spPr>
                <a:xfrm flipH="1">
                  <a:off x="2114228" y="2473345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" name="Right Triangle 41"/>
                <p:cNvSpPr/>
                <p:nvPr/>
              </p:nvSpPr>
              <p:spPr>
                <a:xfrm flipH="1">
                  <a:off x="3449616" y="1304449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 rot="19191503">
                  <a:off x="1728357" y="157048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-1" fmla="*/ 0 w 1828800"/>
                    <a:gd name="connsiteY0-2" fmla="*/ 463642 h 463642"/>
                    <a:gd name="connsiteX1-3" fmla="*/ 402156 w 1828800"/>
                    <a:gd name="connsiteY1-4" fmla="*/ 0 h 463642"/>
                    <a:gd name="connsiteX2-5" fmla="*/ 1714500 w 1828800"/>
                    <a:gd name="connsiteY2-6" fmla="*/ 6442 h 463642"/>
                    <a:gd name="connsiteX3-7" fmla="*/ 1828800 w 1828800"/>
                    <a:gd name="connsiteY3-8" fmla="*/ 463642 h 463642"/>
                    <a:gd name="connsiteX4-9" fmla="*/ 0 w 1828800"/>
                    <a:gd name="connsiteY4-10" fmla="*/ 463642 h 463642"/>
                    <a:gd name="connsiteX0-11" fmla="*/ 0 w 2001385"/>
                    <a:gd name="connsiteY0-12" fmla="*/ 463642 h 463642"/>
                    <a:gd name="connsiteX1-13" fmla="*/ 402156 w 2001385"/>
                    <a:gd name="connsiteY1-14" fmla="*/ 0 h 463642"/>
                    <a:gd name="connsiteX2-15" fmla="*/ 1714500 w 2001385"/>
                    <a:gd name="connsiteY2-16" fmla="*/ 6442 h 463642"/>
                    <a:gd name="connsiteX3-17" fmla="*/ 2001385 w 2001385"/>
                    <a:gd name="connsiteY3-18" fmla="*/ 426441 h 463642"/>
                    <a:gd name="connsiteX4-19" fmla="*/ 0 w 2001385"/>
                    <a:gd name="connsiteY4-20" fmla="*/ 463642 h 463642"/>
                    <a:gd name="connsiteX0-21" fmla="*/ 0 w 2001385"/>
                    <a:gd name="connsiteY0-22" fmla="*/ 463642 h 463642"/>
                    <a:gd name="connsiteX1-23" fmla="*/ 402156 w 2001385"/>
                    <a:gd name="connsiteY1-24" fmla="*/ 0 h 463642"/>
                    <a:gd name="connsiteX2-25" fmla="*/ 1514076 w 2001385"/>
                    <a:gd name="connsiteY2-26" fmla="*/ 7706 h 463642"/>
                    <a:gd name="connsiteX3-27" fmla="*/ 2001385 w 2001385"/>
                    <a:gd name="connsiteY3-28" fmla="*/ 426441 h 463642"/>
                    <a:gd name="connsiteX4-29" fmla="*/ 0 w 2001385"/>
                    <a:gd name="connsiteY4-30" fmla="*/ 463642 h 463642"/>
                  </a:gdLst>
                  <a:ahLst/>
                  <a:cxnLst>
                    <a:cxn ang="0">
                      <a:pos x="connsiteX0-21" y="connsiteY0-22"/>
                    </a:cxn>
                    <a:cxn ang="0">
                      <a:pos x="connsiteX1-23" y="connsiteY1-24"/>
                    </a:cxn>
                    <a:cxn ang="0">
                      <a:pos x="connsiteX2-25" y="connsiteY2-26"/>
                    </a:cxn>
                    <a:cxn ang="0">
                      <a:pos x="connsiteX3-27" y="connsiteY3-28"/>
                    </a:cxn>
                    <a:cxn ang="0">
                      <a:pos x="connsiteX4-29" y="connsiteY4-30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 altLang="en-US">
                    <a:solidFill>
                      <a:srgbClr val="FFFFFF"/>
                    </a:solidFill>
                    <a:ea typeface="SimSun" pitchFamily="2" charset="-122"/>
                  </a:endParaRPr>
                </a:p>
              </p:txBody>
            </p:sp>
          </p:grpSp>
        </p:grpSp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1365362" y="3004323"/>
              <a:ext cx="6310086" cy="1748660"/>
              <a:chOff x="1728357" y="1304449"/>
              <a:chExt cx="5477985" cy="1518067"/>
            </a:xfrm>
          </p:grpSpPr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58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auto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2286492" y="1455304"/>
                  <a:ext cx="4640094" cy="1250224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392606" y="1561442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52" name="Right Triangle 51"/>
                <p:cNvSpPr/>
                <p:nvPr/>
              </p:nvSpPr>
              <p:spPr>
                <a:xfrm flipH="1">
                  <a:off x="2114228" y="2473953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" name="Right Triangle 52"/>
                <p:cNvSpPr/>
                <p:nvPr/>
              </p:nvSpPr>
              <p:spPr>
                <a:xfrm flipH="1">
                  <a:off x="3449616" y="1305057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Trapezoid 2"/>
                <p:cNvSpPr/>
                <p:nvPr/>
              </p:nvSpPr>
              <p:spPr>
                <a:xfrm rot="19191503">
                  <a:off x="1728357" y="1571091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-1" fmla="*/ 0 w 1828800"/>
                    <a:gd name="connsiteY0-2" fmla="*/ 463642 h 463642"/>
                    <a:gd name="connsiteX1-3" fmla="*/ 402156 w 1828800"/>
                    <a:gd name="connsiteY1-4" fmla="*/ 0 h 463642"/>
                    <a:gd name="connsiteX2-5" fmla="*/ 1714500 w 1828800"/>
                    <a:gd name="connsiteY2-6" fmla="*/ 6442 h 463642"/>
                    <a:gd name="connsiteX3-7" fmla="*/ 1828800 w 1828800"/>
                    <a:gd name="connsiteY3-8" fmla="*/ 463642 h 463642"/>
                    <a:gd name="connsiteX4-9" fmla="*/ 0 w 1828800"/>
                    <a:gd name="connsiteY4-10" fmla="*/ 463642 h 463642"/>
                    <a:gd name="connsiteX0-11" fmla="*/ 0 w 2001385"/>
                    <a:gd name="connsiteY0-12" fmla="*/ 463642 h 463642"/>
                    <a:gd name="connsiteX1-13" fmla="*/ 402156 w 2001385"/>
                    <a:gd name="connsiteY1-14" fmla="*/ 0 h 463642"/>
                    <a:gd name="connsiteX2-15" fmla="*/ 1714500 w 2001385"/>
                    <a:gd name="connsiteY2-16" fmla="*/ 6442 h 463642"/>
                    <a:gd name="connsiteX3-17" fmla="*/ 2001385 w 2001385"/>
                    <a:gd name="connsiteY3-18" fmla="*/ 426441 h 463642"/>
                    <a:gd name="connsiteX4-19" fmla="*/ 0 w 2001385"/>
                    <a:gd name="connsiteY4-20" fmla="*/ 463642 h 463642"/>
                    <a:gd name="connsiteX0-21" fmla="*/ 0 w 2001385"/>
                    <a:gd name="connsiteY0-22" fmla="*/ 463642 h 463642"/>
                    <a:gd name="connsiteX1-23" fmla="*/ 402156 w 2001385"/>
                    <a:gd name="connsiteY1-24" fmla="*/ 0 h 463642"/>
                    <a:gd name="connsiteX2-25" fmla="*/ 1514076 w 2001385"/>
                    <a:gd name="connsiteY2-26" fmla="*/ 7706 h 463642"/>
                    <a:gd name="connsiteX3-27" fmla="*/ 2001385 w 2001385"/>
                    <a:gd name="connsiteY3-28" fmla="*/ 426441 h 463642"/>
                    <a:gd name="connsiteX4-29" fmla="*/ 0 w 2001385"/>
                    <a:gd name="connsiteY4-30" fmla="*/ 463642 h 463642"/>
                  </a:gdLst>
                  <a:ahLst/>
                  <a:cxnLst>
                    <a:cxn ang="0">
                      <a:pos x="connsiteX0-21" y="connsiteY0-22"/>
                    </a:cxn>
                    <a:cxn ang="0">
                      <a:pos x="connsiteX1-23" y="connsiteY1-24"/>
                    </a:cxn>
                    <a:cxn ang="0">
                      <a:pos x="connsiteX2-25" y="connsiteY2-26"/>
                    </a:cxn>
                    <a:cxn ang="0">
                      <a:pos x="connsiteX3-27" y="connsiteY3-28"/>
                    </a:cxn>
                    <a:cxn ang="0">
                      <a:pos x="connsiteX4-29" y="connsiteY4-30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 altLang="en-US">
                    <a:solidFill>
                      <a:srgbClr val="FFFFFF"/>
                    </a:solidFill>
                    <a:ea typeface="SimSun" pitchFamily="2" charset="-122"/>
                  </a:endParaRPr>
                </a:p>
              </p:txBody>
            </p:sp>
          </p:grpSp>
        </p:grpSp>
        <p:grpSp>
          <p:nvGrpSpPr>
            <p:cNvPr id="12" name="Group 63"/>
            <p:cNvGrpSpPr>
              <a:grpSpLocks/>
            </p:cNvGrpSpPr>
            <p:nvPr/>
          </p:nvGrpSpPr>
          <p:grpSpPr bwMode="auto">
            <a:xfrm>
              <a:off x="1365362" y="4808263"/>
              <a:ext cx="6310086" cy="1748660"/>
              <a:chOff x="1728357" y="1304449"/>
              <a:chExt cx="5477985" cy="1518067"/>
            </a:xfrm>
          </p:grpSpPr>
          <p:grpSp>
            <p:nvGrpSpPr>
              <p:cNvPr id="13" name="Group 6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67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auto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6" name="Rectangle 85"/>
                <p:cNvSpPr/>
                <p:nvPr/>
              </p:nvSpPr>
              <p:spPr>
                <a:xfrm>
                  <a:off x="2286492" y="1455127"/>
                  <a:ext cx="4640094" cy="1250224"/>
                </a:xfrm>
                <a:prstGeom prst="rect">
                  <a:avLst/>
                </a:prstGeom>
                <a:solidFill>
                  <a:schemeClr val="tx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392606" y="1561266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4" name="Group 68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74" name="Right Triangle 73"/>
                <p:cNvSpPr/>
                <p:nvPr/>
              </p:nvSpPr>
              <p:spPr>
                <a:xfrm flipH="1">
                  <a:off x="2114228" y="2473777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9" name="Right Triangle 78"/>
                <p:cNvSpPr/>
                <p:nvPr/>
              </p:nvSpPr>
              <p:spPr>
                <a:xfrm flipH="1">
                  <a:off x="3449616" y="1304881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2" name="Trapezoid 2"/>
                <p:cNvSpPr/>
                <p:nvPr/>
              </p:nvSpPr>
              <p:spPr>
                <a:xfrm rot="19191503">
                  <a:off x="1728357" y="157091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-1" fmla="*/ 0 w 1828800"/>
                    <a:gd name="connsiteY0-2" fmla="*/ 463642 h 463642"/>
                    <a:gd name="connsiteX1-3" fmla="*/ 402156 w 1828800"/>
                    <a:gd name="connsiteY1-4" fmla="*/ 0 h 463642"/>
                    <a:gd name="connsiteX2-5" fmla="*/ 1714500 w 1828800"/>
                    <a:gd name="connsiteY2-6" fmla="*/ 6442 h 463642"/>
                    <a:gd name="connsiteX3-7" fmla="*/ 1828800 w 1828800"/>
                    <a:gd name="connsiteY3-8" fmla="*/ 463642 h 463642"/>
                    <a:gd name="connsiteX4-9" fmla="*/ 0 w 1828800"/>
                    <a:gd name="connsiteY4-10" fmla="*/ 463642 h 463642"/>
                    <a:gd name="connsiteX0-11" fmla="*/ 0 w 2001385"/>
                    <a:gd name="connsiteY0-12" fmla="*/ 463642 h 463642"/>
                    <a:gd name="connsiteX1-13" fmla="*/ 402156 w 2001385"/>
                    <a:gd name="connsiteY1-14" fmla="*/ 0 h 463642"/>
                    <a:gd name="connsiteX2-15" fmla="*/ 1714500 w 2001385"/>
                    <a:gd name="connsiteY2-16" fmla="*/ 6442 h 463642"/>
                    <a:gd name="connsiteX3-17" fmla="*/ 2001385 w 2001385"/>
                    <a:gd name="connsiteY3-18" fmla="*/ 426441 h 463642"/>
                    <a:gd name="connsiteX4-19" fmla="*/ 0 w 2001385"/>
                    <a:gd name="connsiteY4-20" fmla="*/ 463642 h 463642"/>
                    <a:gd name="connsiteX0-21" fmla="*/ 0 w 2001385"/>
                    <a:gd name="connsiteY0-22" fmla="*/ 463642 h 463642"/>
                    <a:gd name="connsiteX1-23" fmla="*/ 402156 w 2001385"/>
                    <a:gd name="connsiteY1-24" fmla="*/ 0 h 463642"/>
                    <a:gd name="connsiteX2-25" fmla="*/ 1514076 w 2001385"/>
                    <a:gd name="connsiteY2-26" fmla="*/ 7706 h 463642"/>
                    <a:gd name="connsiteX3-27" fmla="*/ 2001385 w 2001385"/>
                    <a:gd name="connsiteY3-28" fmla="*/ 426441 h 463642"/>
                    <a:gd name="connsiteX4-29" fmla="*/ 0 w 2001385"/>
                    <a:gd name="connsiteY4-30" fmla="*/ 463642 h 463642"/>
                  </a:gdLst>
                  <a:ahLst/>
                  <a:cxnLst>
                    <a:cxn ang="0">
                      <a:pos x="connsiteX0-21" y="connsiteY0-22"/>
                    </a:cxn>
                    <a:cxn ang="0">
                      <a:pos x="connsiteX1-23" y="connsiteY1-24"/>
                    </a:cxn>
                    <a:cxn ang="0">
                      <a:pos x="connsiteX2-25" y="connsiteY2-26"/>
                    </a:cxn>
                    <a:cxn ang="0">
                      <a:pos x="connsiteX3-27" y="connsiteY3-28"/>
                    </a:cxn>
                    <a:cxn ang="0">
                      <a:pos x="connsiteX4-29" y="connsiteY4-30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en-US" altLang="en-US">
                    <a:solidFill>
                      <a:srgbClr val="FFFFFF"/>
                    </a:solidFill>
                    <a:ea typeface="SimSun" pitchFamily="2" charset="-122"/>
                  </a:endParaRPr>
                </a:p>
              </p:txBody>
            </p:sp>
          </p:grpSp>
        </p:grpSp>
      </p:grpSp>
      <p:sp>
        <p:nvSpPr>
          <p:cNvPr id="88" name="5-Point Star 87"/>
          <p:cNvSpPr/>
          <p:nvPr/>
        </p:nvSpPr>
        <p:spPr bwMode="auto">
          <a:xfrm>
            <a:off x="624522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en-US">
              <a:solidFill>
                <a:srgbClr val="FFFFFF"/>
              </a:solidFill>
              <a:ea typeface="SimSun" pitchFamily="2" charset="-122"/>
            </a:endParaRPr>
          </a:p>
        </p:txBody>
      </p:sp>
      <p:grpSp>
        <p:nvGrpSpPr>
          <p:cNvPr id="15" name="Group 88"/>
          <p:cNvGrpSpPr/>
          <p:nvPr/>
        </p:nvGrpSpPr>
        <p:grpSpPr>
          <a:xfrm>
            <a:off x="6258493" y="5486399"/>
            <a:ext cx="617269" cy="455157"/>
            <a:chOff x="5210175" y="2278856"/>
            <a:chExt cx="235744" cy="173831"/>
          </a:xfrm>
          <a:solidFill>
            <a:schemeClr val="tx2"/>
          </a:solidFill>
        </p:grpSpPr>
        <p:sp>
          <p:nvSpPr>
            <p:cNvPr id="90" name="Frame 89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Freeform 90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-1" fmla="*/ 66675 w 235744"/>
                <a:gd name="connsiteY0-2" fmla="*/ 85726 h 154782"/>
                <a:gd name="connsiteX1-3" fmla="*/ 0 w 235744"/>
                <a:gd name="connsiteY1-4" fmla="*/ 50007 h 154782"/>
                <a:gd name="connsiteX2-5" fmla="*/ 80963 w 235744"/>
                <a:gd name="connsiteY2-6" fmla="*/ 154782 h 154782"/>
                <a:gd name="connsiteX3-7" fmla="*/ 235744 w 235744"/>
                <a:gd name="connsiteY3-8" fmla="*/ 0 h 154782"/>
                <a:gd name="connsiteX4-9" fmla="*/ 66675 w 235744"/>
                <a:gd name="connsiteY4-10" fmla="*/ 85726 h 154782"/>
                <a:gd name="connsiteX0-11" fmla="*/ 66675 w 235744"/>
                <a:gd name="connsiteY0-12" fmla="*/ 85726 h 154782"/>
                <a:gd name="connsiteX1-13" fmla="*/ 0 w 235744"/>
                <a:gd name="connsiteY1-14" fmla="*/ 50007 h 154782"/>
                <a:gd name="connsiteX2-15" fmla="*/ 80963 w 235744"/>
                <a:gd name="connsiteY2-16" fmla="*/ 154782 h 154782"/>
                <a:gd name="connsiteX3-17" fmla="*/ 235744 w 235744"/>
                <a:gd name="connsiteY3-18" fmla="*/ 0 h 154782"/>
                <a:gd name="connsiteX4-19" fmla="*/ 66675 w 235744"/>
                <a:gd name="connsiteY4-20" fmla="*/ 85726 h 154782"/>
                <a:gd name="connsiteX0-21" fmla="*/ 66675 w 235744"/>
                <a:gd name="connsiteY0-22" fmla="*/ 85726 h 154782"/>
                <a:gd name="connsiteX1-23" fmla="*/ 0 w 235744"/>
                <a:gd name="connsiteY1-24" fmla="*/ 50007 h 154782"/>
                <a:gd name="connsiteX2-25" fmla="*/ 80963 w 235744"/>
                <a:gd name="connsiteY2-26" fmla="*/ 154782 h 154782"/>
                <a:gd name="connsiteX3-27" fmla="*/ 235744 w 235744"/>
                <a:gd name="connsiteY3-28" fmla="*/ 0 h 154782"/>
                <a:gd name="connsiteX4-29" fmla="*/ 66675 w 235744"/>
                <a:gd name="connsiteY4-30" fmla="*/ 85726 h 154782"/>
                <a:gd name="connsiteX0-31" fmla="*/ 66675 w 235744"/>
                <a:gd name="connsiteY0-32" fmla="*/ 85726 h 154782"/>
                <a:gd name="connsiteX1-33" fmla="*/ 0 w 235744"/>
                <a:gd name="connsiteY1-34" fmla="*/ 50007 h 154782"/>
                <a:gd name="connsiteX2-35" fmla="*/ 80963 w 235744"/>
                <a:gd name="connsiteY2-36" fmla="*/ 154782 h 154782"/>
                <a:gd name="connsiteX3-37" fmla="*/ 235744 w 235744"/>
                <a:gd name="connsiteY3-38" fmla="*/ 0 h 154782"/>
                <a:gd name="connsiteX4-39" fmla="*/ 66675 w 235744"/>
                <a:gd name="connsiteY4-40" fmla="*/ 85726 h 154782"/>
                <a:gd name="connsiteX0-41" fmla="*/ 66675 w 235744"/>
                <a:gd name="connsiteY0-42" fmla="*/ 86631 h 155687"/>
                <a:gd name="connsiteX1-43" fmla="*/ 0 w 235744"/>
                <a:gd name="connsiteY1-44" fmla="*/ 50912 h 155687"/>
                <a:gd name="connsiteX2-45" fmla="*/ 80963 w 235744"/>
                <a:gd name="connsiteY2-46" fmla="*/ 155687 h 155687"/>
                <a:gd name="connsiteX3-47" fmla="*/ 235744 w 235744"/>
                <a:gd name="connsiteY3-48" fmla="*/ 905 h 155687"/>
                <a:gd name="connsiteX4-49" fmla="*/ 66675 w 235744"/>
                <a:gd name="connsiteY4-50" fmla="*/ 86631 h 155687"/>
                <a:gd name="connsiteX0-51" fmla="*/ 66675 w 235744"/>
                <a:gd name="connsiteY0-52" fmla="*/ 86631 h 155687"/>
                <a:gd name="connsiteX1-53" fmla="*/ 0 w 235744"/>
                <a:gd name="connsiteY1-54" fmla="*/ 50912 h 155687"/>
                <a:gd name="connsiteX2-55" fmla="*/ 80963 w 235744"/>
                <a:gd name="connsiteY2-56" fmla="*/ 155687 h 155687"/>
                <a:gd name="connsiteX3-57" fmla="*/ 235744 w 235744"/>
                <a:gd name="connsiteY3-58" fmla="*/ 905 h 155687"/>
                <a:gd name="connsiteX4-59" fmla="*/ 66675 w 235744"/>
                <a:gd name="connsiteY4-60" fmla="*/ 86631 h 155687"/>
                <a:gd name="connsiteX0-61" fmla="*/ 66675 w 235744"/>
                <a:gd name="connsiteY0-62" fmla="*/ 86631 h 155687"/>
                <a:gd name="connsiteX1-63" fmla="*/ 0 w 235744"/>
                <a:gd name="connsiteY1-64" fmla="*/ 50912 h 155687"/>
                <a:gd name="connsiteX2-65" fmla="*/ 80963 w 235744"/>
                <a:gd name="connsiteY2-66" fmla="*/ 155687 h 155687"/>
                <a:gd name="connsiteX3-67" fmla="*/ 235744 w 235744"/>
                <a:gd name="connsiteY3-68" fmla="*/ 905 h 155687"/>
                <a:gd name="connsiteX4-69" fmla="*/ 66675 w 235744"/>
                <a:gd name="connsiteY4-70" fmla="*/ 86631 h 155687"/>
                <a:gd name="connsiteX0-71" fmla="*/ 66675 w 235744"/>
                <a:gd name="connsiteY0-72" fmla="*/ 86631 h 155687"/>
                <a:gd name="connsiteX1-73" fmla="*/ 0 w 235744"/>
                <a:gd name="connsiteY1-74" fmla="*/ 50912 h 155687"/>
                <a:gd name="connsiteX2-75" fmla="*/ 80963 w 235744"/>
                <a:gd name="connsiteY2-76" fmla="*/ 155687 h 155687"/>
                <a:gd name="connsiteX3-77" fmla="*/ 235744 w 235744"/>
                <a:gd name="connsiteY3-78" fmla="*/ 905 h 155687"/>
                <a:gd name="connsiteX4-79" fmla="*/ 66675 w 235744"/>
                <a:gd name="connsiteY4-80" fmla="*/ 86631 h 155687"/>
                <a:gd name="connsiteX0-81" fmla="*/ 66675 w 235744"/>
                <a:gd name="connsiteY0-82" fmla="*/ 86631 h 155687"/>
                <a:gd name="connsiteX1-83" fmla="*/ 0 w 235744"/>
                <a:gd name="connsiteY1-84" fmla="*/ 50912 h 155687"/>
                <a:gd name="connsiteX2-85" fmla="*/ 80963 w 235744"/>
                <a:gd name="connsiteY2-86" fmla="*/ 155687 h 155687"/>
                <a:gd name="connsiteX3-87" fmla="*/ 235744 w 235744"/>
                <a:gd name="connsiteY3-88" fmla="*/ 905 h 155687"/>
                <a:gd name="connsiteX4-89" fmla="*/ 66675 w 235744"/>
                <a:gd name="connsiteY4-90" fmla="*/ 86631 h 155687"/>
              </a:gdLst>
              <a:ahLst/>
              <a:cxnLst>
                <a:cxn ang="0">
                  <a:pos x="connsiteX0-81" y="connsiteY0-82"/>
                </a:cxn>
                <a:cxn ang="0">
                  <a:pos x="connsiteX1-83" y="connsiteY1-84"/>
                </a:cxn>
                <a:cxn ang="0">
                  <a:pos x="connsiteX2-85" y="connsiteY2-86"/>
                </a:cxn>
                <a:cxn ang="0">
                  <a:pos x="connsiteX3-87" y="connsiteY3-88"/>
                </a:cxn>
                <a:cxn ang="0">
                  <a:pos x="connsiteX4-89" y="connsiteY4-90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</p:grpSp>
      <p:grpSp>
        <p:nvGrpSpPr>
          <p:cNvPr id="16" name="Group 91"/>
          <p:cNvGrpSpPr/>
          <p:nvPr/>
        </p:nvGrpSpPr>
        <p:grpSpPr>
          <a:xfrm>
            <a:off x="6204156" y="1682472"/>
            <a:ext cx="638779" cy="718295"/>
            <a:chOff x="4290008" y="4767262"/>
            <a:chExt cx="902113" cy="1014412"/>
          </a:xfrm>
          <a:solidFill>
            <a:schemeClr val="accent3"/>
          </a:solidFill>
        </p:grpSpPr>
        <p:sp>
          <p:nvSpPr>
            <p:cNvPr id="93" name="Freeform 92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-1" fmla="*/ 109538 w 564357"/>
                <a:gd name="connsiteY0-2" fmla="*/ 590550 h 592931"/>
                <a:gd name="connsiteX1-3" fmla="*/ 107157 w 564357"/>
                <a:gd name="connsiteY1-4" fmla="*/ 531019 h 592931"/>
                <a:gd name="connsiteX2-5" fmla="*/ 0 w 564357"/>
                <a:gd name="connsiteY2-6" fmla="*/ 173831 h 592931"/>
                <a:gd name="connsiteX3-7" fmla="*/ 283369 w 564357"/>
                <a:gd name="connsiteY3-8" fmla="*/ 0 h 592931"/>
                <a:gd name="connsiteX4-9" fmla="*/ 526257 w 564357"/>
                <a:gd name="connsiteY4-10" fmla="*/ 138112 h 592931"/>
                <a:gd name="connsiteX5-11" fmla="*/ 564357 w 564357"/>
                <a:gd name="connsiteY5-12" fmla="*/ 407194 h 592931"/>
                <a:gd name="connsiteX6-13" fmla="*/ 445294 w 564357"/>
                <a:gd name="connsiteY6-14" fmla="*/ 557212 h 592931"/>
                <a:gd name="connsiteX7-15" fmla="*/ 445294 w 564357"/>
                <a:gd name="connsiteY7-16" fmla="*/ 588169 h 592931"/>
                <a:gd name="connsiteX8-17" fmla="*/ 342900 w 564357"/>
                <a:gd name="connsiteY8-18" fmla="*/ 588169 h 592931"/>
                <a:gd name="connsiteX9-19" fmla="*/ 342900 w 564357"/>
                <a:gd name="connsiteY9-20" fmla="*/ 481012 h 592931"/>
                <a:gd name="connsiteX10-21" fmla="*/ 476250 w 564357"/>
                <a:gd name="connsiteY10-22" fmla="*/ 307181 h 592931"/>
                <a:gd name="connsiteX11-23" fmla="*/ 285750 w 564357"/>
                <a:gd name="connsiteY11-24" fmla="*/ 119062 h 592931"/>
                <a:gd name="connsiteX12-25" fmla="*/ 92869 w 564357"/>
                <a:gd name="connsiteY12-26" fmla="*/ 316706 h 592931"/>
                <a:gd name="connsiteX13-27" fmla="*/ 207169 w 564357"/>
                <a:gd name="connsiteY13-28" fmla="*/ 485775 h 592931"/>
                <a:gd name="connsiteX14-29" fmla="*/ 207169 w 564357"/>
                <a:gd name="connsiteY14-30" fmla="*/ 592931 h 592931"/>
                <a:gd name="connsiteX15-31" fmla="*/ 109538 w 564357"/>
                <a:gd name="connsiteY15-32" fmla="*/ 590550 h 592931"/>
                <a:gd name="connsiteX0-33" fmla="*/ 121444 w 576263"/>
                <a:gd name="connsiteY0-34" fmla="*/ 590550 h 592931"/>
                <a:gd name="connsiteX1-35" fmla="*/ 119063 w 576263"/>
                <a:gd name="connsiteY1-36" fmla="*/ 531019 h 592931"/>
                <a:gd name="connsiteX2-37" fmla="*/ 11906 w 576263"/>
                <a:gd name="connsiteY2-38" fmla="*/ 173831 h 592931"/>
                <a:gd name="connsiteX3-39" fmla="*/ 295275 w 576263"/>
                <a:gd name="connsiteY3-40" fmla="*/ 0 h 592931"/>
                <a:gd name="connsiteX4-41" fmla="*/ 538163 w 576263"/>
                <a:gd name="connsiteY4-42" fmla="*/ 138112 h 592931"/>
                <a:gd name="connsiteX5-43" fmla="*/ 576263 w 576263"/>
                <a:gd name="connsiteY5-44" fmla="*/ 407194 h 592931"/>
                <a:gd name="connsiteX6-45" fmla="*/ 457200 w 576263"/>
                <a:gd name="connsiteY6-46" fmla="*/ 557212 h 592931"/>
                <a:gd name="connsiteX7-47" fmla="*/ 457200 w 576263"/>
                <a:gd name="connsiteY7-48" fmla="*/ 588169 h 592931"/>
                <a:gd name="connsiteX8-49" fmla="*/ 354806 w 576263"/>
                <a:gd name="connsiteY8-50" fmla="*/ 588169 h 592931"/>
                <a:gd name="connsiteX9-51" fmla="*/ 354806 w 576263"/>
                <a:gd name="connsiteY9-52" fmla="*/ 481012 h 592931"/>
                <a:gd name="connsiteX10-53" fmla="*/ 488156 w 576263"/>
                <a:gd name="connsiteY10-54" fmla="*/ 307181 h 592931"/>
                <a:gd name="connsiteX11-55" fmla="*/ 297656 w 576263"/>
                <a:gd name="connsiteY11-56" fmla="*/ 119062 h 592931"/>
                <a:gd name="connsiteX12-57" fmla="*/ 104775 w 576263"/>
                <a:gd name="connsiteY12-58" fmla="*/ 316706 h 592931"/>
                <a:gd name="connsiteX13-59" fmla="*/ 219075 w 576263"/>
                <a:gd name="connsiteY13-60" fmla="*/ 485775 h 592931"/>
                <a:gd name="connsiteX14-61" fmla="*/ 219075 w 576263"/>
                <a:gd name="connsiteY14-62" fmla="*/ 592931 h 592931"/>
                <a:gd name="connsiteX15-63" fmla="*/ 121444 w 576263"/>
                <a:gd name="connsiteY15-64" fmla="*/ 590550 h 592931"/>
                <a:gd name="connsiteX0-65" fmla="*/ 125510 w 580329"/>
                <a:gd name="connsiteY0-66" fmla="*/ 590550 h 592931"/>
                <a:gd name="connsiteX1-67" fmla="*/ 123129 w 580329"/>
                <a:gd name="connsiteY1-68" fmla="*/ 531019 h 592931"/>
                <a:gd name="connsiteX2-69" fmla="*/ 15972 w 580329"/>
                <a:gd name="connsiteY2-70" fmla="*/ 173831 h 592931"/>
                <a:gd name="connsiteX3-71" fmla="*/ 299341 w 580329"/>
                <a:gd name="connsiteY3-72" fmla="*/ 0 h 592931"/>
                <a:gd name="connsiteX4-73" fmla="*/ 542229 w 580329"/>
                <a:gd name="connsiteY4-74" fmla="*/ 138112 h 592931"/>
                <a:gd name="connsiteX5-75" fmla="*/ 580329 w 580329"/>
                <a:gd name="connsiteY5-76" fmla="*/ 407194 h 592931"/>
                <a:gd name="connsiteX6-77" fmla="*/ 461266 w 580329"/>
                <a:gd name="connsiteY6-78" fmla="*/ 557212 h 592931"/>
                <a:gd name="connsiteX7-79" fmla="*/ 461266 w 580329"/>
                <a:gd name="connsiteY7-80" fmla="*/ 588169 h 592931"/>
                <a:gd name="connsiteX8-81" fmla="*/ 358872 w 580329"/>
                <a:gd name="connsiteY8-82" fmla="*/ 588169 h 592931"/>
                <a:gd name="connsiteX9-83" fmla="*/ 358872 w 580329"/>
                <a:gd name="connsiteY9-84" fmla="*/ 481012 h 592931"/>
                <a:gd name="connsiteX10-85" fmla="*/ 492222 w 580329"/>
                <a:gd name="connsiteY10-86" fmla="*/ 307181 h 592931"/>
                <a:gd name="connsiteX11-87" fmla="*/ 301722 w 580329"/>
                <a:gd name="connsiteY11-88" fmla="*/ 119062 h 592931"/>
                <a:gd name="connsiteX12-89" fmla="*/ 108841 w 580329"/>
                <a:gd name="connsiteY12-90" fmla="*/ 316706 h 592931"/>
                <a:gd name="connsiteX13-91" fmla="*/ 223141 w 580329"/>
                <a:gd name="connsiteY13-92" fmla="*/ 485775 h 592931"/>
                <a:gd name="connsiteX14-93" fmla="*/ 223141 w 580329"/>
                <a:gd name="connsiteY14-94" fmla="*/ 592931 h 592931"/>
                <a:gd name="connsiteX15-95" fmla="*/ 125510 w 580329"/>
                <a:gd name="connsiteY15-96" fmla="*/ 590550 h 592931"/>
                <a:gd name="connsiteX0-97" fmla="*/ 125510 w 580329"/>
                <a:gd name="connsiteY0-98" fmla="*/ 590550 h 592931"/>
                <a:gd name="connsiteX1-99" fmla="*/ 123129 w 580329"/>
                <a:gd name="connsiteY1-100" fmla="*/ 531019 h 592931"/>
                <a:gd name="connsiteX2-101" fmla="*/ 15972 w 580329"/>
                <a:gd name="connsiteY2-102" fmla="*/ 173831 h 592931"/>
                <a:gd name="connsiteX3-103" fmla="*/ 299341 w 580329"/>
                <a:gd name="connsiteY3-104" fmla="*/ 0 h 592931"/>
                <a:gd name="connsiteX4-105" fmla="*/ 542229 w 580329"/>
                <a:gd name="connsiteY4-106" fmla="*/ 138112 h 592931"/>
                <a:gd name="connsiteX5-107" fmla="*/ 580329 w 580329"/>
                <a:gd name="connsiteY5-108" fmla="*/ 407194 h 592931"/>
                <a:gd name="connsiteX6-109" fmla="*/ 461266 w 580329"/>
                <a:gd name="connsiteY6-110" fmla="*/ 557212 h 592931"/>
                <a:gd name="connsiteX7-111" fmla="*/ 461266 w 580329"/>
                <a:gd name="connsiteY7-112" fmla="*/ 588169 h 592931"/>
                <a:gd name="connsiteX8-113" fmla="*/ 358872 w 580329"/>
                <a:gd name="connsiteY8-114" fmla="*/ 588169 h 592931"/>
                <a:gd name="connsiteX9-115" fmla="*/ 358872 w 580329"/>
                <a:gd name="connsiteY9-116" fmla="*/ 481012 h 592931"/>
                <a:gd name="connsiteX10-117" fmla="*/ 492222 w 580329"/>
                <a:gd name="connsiteY10-118" fmla="*/ 307181 h 592931"/>
                <a:gd name="connsiteX11-119" fmla="*/ 301722 w 580329"/>
                <a:gd name="connsiteY11-120" fmla="*/ 119062 h 592931"/>
                <a:gd name="connsiteX12-121" fmla="*/ 108841 w 580329"/>
                <a:gd name="connsiteY12-122" fmla="*/ 316706 h 592931"/>
                <a:gd name="connsiteX13-123" fmla="*/ 223141 w 580329"/>
                <a:gd name="connsiteY13-124" fmla="*/ 485775 h 592931"/>
                <a:gd name="connsiteX14-125" fmla="*/ 223141 w 580329"/>
                <a:gd name="connsiteY14-126" fmla="*/ 592931 h 592931"/>
                <a:gd name="connsiteX15-127" fmla="*/ 125510 w 580329"/>
                <a:gd name="connsiteY15-128" fmla="*/ 590550 h 592931"/>
                <a:gd name="connsiteX0-129" fmla="*/ 125510 w 580329"/>
                <a:gd name="connsiteY0-130" fmla="*/ 590550 h 592931"/>
                <a:gd name="connsiteX1-131" fmla="*/ 123129 w 580329"/>
                <a:gd name="connsiteY1-132" fmla="*/ 531019 h 592931"/>
                <a:gd name="connsiteX2-133" fmla="*/ 15972 w 580329"/>
                <a:gd name="connsiteY2-134" fmla="*/ 173831 h 592931"/>
                <a:gd name="connsiteX3-135" fmla="*/ 299341 w 580329"/>
                <a:gd name="connsiteY3-136" fmla="*/ 0 h 592931"/>
                <a:gd name="connsiteX4-137" fmla="*/ 542229 w 580329"/>
                <a:gd name="connsiteY4-138" fmla="*/ 138112 h 592931"/>
                <a:gd name="connsiteX5-139" fmla="*/ 580329 w 580329"/>
                <a:gd name="connsiteY5-140" fmla="*/ 407194 h 592931"/>
                <a:gd name="connsiteX6-141" fmla="*/ 461266 w 580329"/>
                <a:gd name="connsiteY6-142" fmla="*/ 557212 h 592931"/>
                <a:gd name="connsiteX7-143" fmla="*/ 461266 w 580329"/>
                <a:gd name="connsiteY7-144" fmla="*/ 588169 h 592931"/>
                <a:gd name="connsiteX8-145" fmla="*/ 358872 w 580329"/>
                <a:gd name="connsiteY8-146" fmla="*/ 588169 h 592931"/>
                <a:gd name="connsiteX9-147" fmla="*/ 358872 w 580329"/>
                <a:gd name="connsiteY9-148" fmla="*/ 481012 h 592931"/>
                <a:gd name="connsiteX10-149" fmla="*/ 492222 w 580329"/>
                <a:gd name="connsiteY10-150" fmla="*/ 307181 h 592931"/>
                <a:gd name="connsiteX11-151" fmla="*/ 301722 w 580329"/>
                <a:gd name="connsiteY11-152" fmla="*/ 119062 h 592931"/>
                <a:gd name="connsiteX12-153" fmla="*/ 108841 w 580329"/>
                <a:gd name="connsiteY12-154" fmla="*/ 316706 h 592931"/>
                <a:gd name="connsiteX13-155" fmla="*/ 223141 w 580329"/>
                <a:gd name="connsiteY13-156" fmla="*/ 485775 h 592931"/>
                <a:gd name="connsiteX14-157" fmla="*/ 223141 w 580329"/>
                <a:gd name="connsiteY14-158" fmla="*/ 592931 h 592931"/>
                <a:gd name="connsiteX15-159" fmla="*/ 125510 w 580329"/>
                <a:gd name="connsiteY15-160" fmla="*/ 590550 h 592931"/>
                <a:gd name="connsiteX0-161" fmla="*/ 125510 w 580329"/>
                <a:gd name="connsiteY0-162" fmla="*/ 590550 h 592931"/>
                <a:gd name="connsiteX1-163" fmla="*/ 123129 w 580329"/>
                <a:gd name="connsiteY1-164" fmla="*/ 531019 h 592931"/>
                <a:gd name="connsiteX2-165" fmla="*/ 15972 w 580329"/>
                <a:gd name="connsiteY2-166" fmla="*/ 173831 h 592931"/>
                <a:gd name="connsiteX3-167" fmla="*/ 299341 w 580329"/>
                <a:gd name="connsiteY3-168" fmla="*/ 0 h 592931"/>
                <a:gd name="connsiteX4-169" fmla="*/ 542229 w 580329"/>
                <a:gd name="connsiteY4-170" fmla="*/ 138112 h 592931"/>
                <a:gd name="connsiteX5-171" fmla="*/ 580329 w 580329"/>
                <a:gd name="connsiteY5-172" fmla="*/ 407194 h 592931"/>
                <a:gd name="connsiteX6-173" fmla="*/ 461266 w 580329"/>
                <a:gd name="connsiteY6-174" fmla="*/ 557212 h 592931"/>
                <a:gd name="connsiteX7-175" fmla="*/ 461266 w 580329"/>
                <a:gd name="connsiteY7-176" fmla="*/ 588169 h 592931"/>
                <a:gd name="connsiteX8-177" fmla="*/ 358872 w 580329"/>
                <a:gd name="connsiteY8-178" fmla="*/ 588169 h 592931"/>
                <a:gd name="connsiteX9-179" fmla="*/ 358872 w 580329"/>
                <a:gd name="connsiteY9-180" fmla="*/ 481012 h 592931"/>
                <a:gd name="connsiteX10-181" fmla="*/ 492222 w 580329"/>
                <a:gd name="connsiteY10-182" fmla="*/ 307181 h 592931"/>
                <a:gd name="connsiteX11-183" fmla="*/ 301722 w 580329"/>
                <a:gd name="connsiteY11-184" fmla="*/ 119062 h 592931"/>
                <a:gd name="connsiteX12-185" fmla="*/ 108841 w 580329"/>
                <a:gd name="connsiteY12-186" fmla="*/ 316706 h 592931"/>
                <a:gd name="connsiteX13-187" fmla="*/ 223141 w 580329"/>
                <a:gd name="connsiteY13-188" fmla="*/ 485775 h 592931"/>
                <a:gd name="connsiteX14-189" fmla="*/ 223141 w 580329"/>
                <a:gd name="connsiteY14-190" fmla="*/ 592931 h 592931"/>
                <a:gd name="connsiteX15-191" fmla="*/ 125510 w 580329"/>
                <a:gd name="connsiteY15-192" fmla="*/ 590550 h 592931"/>
                <a:gd name="connsiteX0-193" fmla="*/ 125510 w 580329"/>
                <a:gd name="connsiteY0-194" fmla="*/ 590550 h 592931"/>
                <a:gd name="connsiteX1-195" fmla="*/ 123129 w 580329"/>
                <a:gd name="connsiteY1-196" fmla="*/ 531019 h 592931"/>
                <a:gd name="connsiteX2-197" fmla="*/ 15972 w 580329"/>
                <a:gd name="connsiteY2-198" fmla="*/ 173831 h 592931"/>
                <a:gd name="connsiteX3-199" fmla="*/ 299341 w 580329"/>
                <a:gd name="connsiteY3-200" fmla="*/ 0 h 592931"/>
                <a:gd name="connsiteX4-201" fmla="*/ 542229 w 580329"/>
                <a:gd name="connsiteY4-202" fmla="*/ 138112 h 592931"/>
                <a:gd name="connsiteX5-203" fmla="*/ 580329 w 580329"/>
                <a:gd name="connsiteY5-204" fmla="*/ 407194 h 592931"/>
                <a:gd name="connsiteX6-205" fmla="*/ 461266 w 580329"/>
                <a:gd name="connsiteY6-206" fmla="*/ 557212 h 592931"/>
                <a:gd name="connsiteX7-207" fmla="*/ 461266 w 580329"/>
                <a:gd name="connsiteY7-208" fmla="*/ 588169 h 592931"/>
                <a:gd name="connsiteX8-209" fmla="*/ 358872 w 580329"/>
                <a:gd name="connsiteY8-210" fmla="*/ 588169 h 592931"/>
                <a:gd name="connsiteX9-211" fmla="*/ 358872 w 580329"/>
                <a:gd name="connsiteY9-212" fmla="*/ 481012 h 592931"/>
                <a:gd name="connsiteX10-213" fmla="*/ 492222 w 580329"/>
                <a:gd name="connsiteY10-214" fmla="*/ 307181 h 592931"/>
                <a:gd name="connsiteX11-215" fmla="*/ 301722 w 580329"/>
                <a:gd name="connsiteY11-216" fmla="*/ 119062 h 592931"/>
                <a:gd name="connsiteX12-217" fmla="*/ 108841 w 580329"/>
                <a:gd name="connsiteY12-218" fmla="*/ 316706 h 592931"/>
                <a:gd name="connsiteX13-219" fmla="*/ 223141 w 580329"/>
                <a:gd name="connsiteY13-220" fmla="*/ 485775 h 592931"/>
                <a:gd name="connsiteX14-221" fmla="*/ 223141 w 580329"/>
                <a:gd name="connsiteY14-222" fmla="*/ 592931 h 592931"/>
                <a:gd name="connsiteX15-223" fmla="*/ 125510 w 580329"/>
                <a:gd name="connsiteY15-224" fmla="*/ 590550 h 592931"/>
                <a:gd name="connsiteX0-225" fmla="*/ 125510 w 580329"/>
                <a:gd name="connsiteY0-226" fmla="*/ 590550 h 592931"/>
                <a:gd name="connsiteX1-227" fmla="*/ 123129 w 580329"/>
                <a:gd name="connsiteY1-228" fmla="*/ 531019 h 592931"/>
                <a:gd name="connsiteX2-229" fmla="*/ 15972 w 580329"/>
                <a:gd name="connsiteY2-230" fmla="*/ 173831 h 592931"/>
                <a:gd name="connsiteX3-231" fmla="*/ 299341 w 580329"/>
                <a:gd name="connsiteY3-232" fmla="*/ 0 h 592931"/>
                <a:gd name="connsiteX4-233" fmla="*/ 542229 w 580329"/>
                <a:gd name="connsiteY4-234" fmla="*/ 138112 h 592931"/>
                <a:gd name="connsiteX5-235" fmla="*/ 580329 w 580329"/>
                <a:gd name="connsiteY5-236" fmla="*/ 407194 h 592931"/>
                <a:gd name="connsiteX6-237" fmla="*/ 461266 w 580329"/>
                <a:gd name="connsiteY6-238" fmla="*/ 557212 h 592931"/>
                <a:gd name="connsiteX7-239" fmla="*/ 461266 w 580329"/>
                <a:gd name="connsiteY7-240" fmla="*/ 588169 h 592931"/>
                <a:gd name="connsiteX8-241" fmla="*/ 358872 w 580329"/>
                <a:gd name="connsiteY8-242" fmla="*/ 588169 h 592931"/>
                <a:gd name="connsiteX9-243" fmla="*/ 358872 w 580329"/>
                <a:gd name="connsiteY9-244" fmla="*/ 481012 h 592931"/>
                <a:gd name="connsiteX10-245" fmla="*/ 492222 w 580329"/>
                <a:gd name="connsiteY10-246" fmla="*/ 307181 h 592931"/>
                <a:gd name="connsiteX11-247" fmla="*/ 301722 w 580329"/>
                <a:gd name="connsiteY11-248" fmla="*/ 119062 h 592931"/>
                <a:gd name="connsiteX12-249" fmla="*/ 108841 w 580329"/>
                <a:gd name="connsiteY12-250" fmla="*/ 316706 h 592931"/>
                <a:gd name="connsiteX13-251" fmla="*/ 223141 w 580329"/>
                <a:gd name="connsiteY13-252" fmla="*/ 485775 h 592931"/>
                <a:gd name="connsiteX14-253" fmla="*/ 223141 w 580329"/>
                <a:gd name="connsiteY14-254" fmla="*/ 592931 h 592931"/>
                <a:gd name="connsiteX15-255" fmla="*/ 125510 w 580329"/>
                <a:gd name="connsiteY15-256" fmla="*/ 590550 h 592931"/>
                <a:gd name="connsiteX0-257" fmla="*/ 125510 w 597304"/>
                <a:gd name="connsiteY0-258" fmla="*/ 590550 h 592931"/>
                <a:gd name="connsiteX1-259" fmla="*/ 123129 w 597304"/>
                <a:gd name="connsiteY1-260" fmla="*/ 531019 h 592931"/>
                <a:gd name="connsiteX2-261" fmla="*/ 15972 w 597304"/>
                <a:gd name="connsiteY2-262" fmla="*/ 173831 h 592931"/>
                <a:gd name="connsiteX3-263" fmla="*/ 299341 w 597304"/>
                <a:gd name="connsiteY3-264" fmla="*/ 0 h 592931"/>
                <a:gd name="connsiteX4-265" fmla="*/ 542229 w 597304"/>
                <a:gd name="connsiteY4-266" fmla="*/ 138112 h 592931"/>
                <a:gd name="connsiteX5-267" fmla="*/ 580329 w 597304"/>
                <a:gd name="connsiteY5-268" fmla="*/ 407194 h 592931"/>
                <a:gd name="connsiteX6-269" fmla="*/ 461266 w 597304"/>
                <a:gd name="connsiteY6-270" fmla="*/ 557212 h 592931"/>
                <a:gd name="connsiteX7-271" fmla="*/ 461266 w 597304"/>
                <a:gd name="connsiteY7-272" fmla="*/ 588169 h 592931"/>
                <a:gd name="connsiteX8-273" fmla="*/ 358872 w 597304"/>
                <a:gd name="connsiteY8-274" fmla="*/ 588169 h 592931"/>
                <a:gd name="connsiteX9-275" fmla="*/ 358872 w 597304"/>
                <a:gd name="connsiteY9-276" fmla="*/ 481012 h 592931"/>
                <a:gd name="connsiteX10-277" fmla="*/ 492222 w 597304"/>
                <a:gd name="connsiteY10-278" fmla="*/ 307181 h 592931"/>
                <a:gd name="connsiteX11-279" fmla="*/ 301722 w 597304"/>
                <a:gd name="connsiteY11-280" fmla="*/ 119062 h 592931"/>
                <a:gd name="connsiteX12-281" fmla="*/ 108841 w 597304"/>
                <a:gd name="connsiteY12-282" fmla="*/ 316706 h 592931"/>
                <a:gd name="connsiteX13-283" fmla="*/ 223141 w 597304"/>
                <a:gd name="connsiteY13-284" fmla="*/ 485775 h 592931"/>
                <a:gd name="connsiteX14-285" fmla="*/ 223141 w 597304"/>
                <a:gd name="connsiteY14-286" fmla="*/ 592931 h 592931"/>
                <a:gd name="connsiteX15-287" fmla="*/ 125510 w 597304"/>
                <a:gd name="connsiteY15-288" fmla="*/ 590550 h 592931"/>
                <a:gd name="connsiteX0-289" fmla="*/ 125510 w 599510"/>
                <a:gd name="connsiteY0-290" fmla="*/ 590550 h 592931"/>
                <a:gd name="connsiteX1-291" fmla="*/ 123129 w 599510"/>
                <a:gd name="connsiteY1-292" fmla="*/ 531019 h 592931"/>
                <a:gd name="connsiteX2-293" fmla="*/ 15972 w 599510"/>
                <a:gd name="connsiteY2-294" fmla="*/ 173831 h 592931"/>
                <a:gd name="connsiteX3-295" fmla="*/ 299341 w 599510"/>
                <a:gd name="connsiteY3-296" fmla="*/ 0 h 592931"/>
                <a:gd name="connsiteX4-297" fmla="*/ 549373 w 599510"/>
                <a:gd name="connsiteY4-298" fmla="*/ 133349 h 592931"/>
                <a:gd name="connsiteX5-299" fmla="*/ 580329 w 599510"/>
                <a:gd name="connsiteY5-300" fmla="*/ 407194 h 592931"/>
                <a:gd name="connsiteX6-301" fmla="*/ 461266 w 599510"/>
                <a:gd name="connsiteY6-302" fmla="*/ 557212 h 592931"/>
                <a:gd name="connsiteX7-303" fmla="*/ 461266 w 599510"/>
                <a:gd name="connsiteY7-304" fmla="*/ 588169 h 592931"/>
                <a:gd name="connsiteX8-305" fmla="*/ 358872 w 599510"/>
                <a:gd name="connsiteY8-306" fmla="*/ 588169 h 592931"/>
                <a:gd name="connsiteX9-307" fmla="*/ 358872 w 599510"/>
                <a:gd name="connsiteY9-308" fmla="*/ 481012 h 592931"/>
                <a:gd name="connsiteX10-309" fmla="*/ 492222 w 599510"/>
                <a:gd name="connsiteY10-310" fmla="*/ 307181 h 592931"/>
                <a:gd name="connsiteX11-311" fmla="*/ 301722 w 599510"/>
                <a:gd name="connsiteY11-312" fmla="*/ 119062 h 592931"/>
                <a:gd name="connsiteX12-313" fmla="*/ 108841 w 599510"/>
                <a:gd name="connsiteY12-314" fmla="*/ 316706 h 592931"/>
                <a:gd name="connsiteX13-315" fmla="*/ 223141 w 599510"/>
                <a:gd name="connsiteY13-316" fmla="*/ 485775 h 592931"/>
                <a:gd name="connsiteX14-317" fmla="*/ 223141 w 599510"/>
                <a:gd name="connsiteY14-318" fmla="*/ 592931 h 592931"/>
                <a:gd name="connsiteX15-319" fmla="*/ 125510 w 599510"/>
                <a:gd name="connsiteY15-320" fmla="*/ 590550 h 592931"/>
                <a:gd name="connsiteX0-321" fmla="*/ 125510 w 599510"/>
                <a:gd name="connsiteY0-322" fmla="*/ 590550 h 592931"/>
                <a:gd name="connsiteX1-323" fmla="*/ 123129 w 599510"/>
                <a:gd name="connsiteY1-324" fmla="*/ 531019 h 592931"/>
                <a:gd name="connsiteX2-325" fmla="*/ 15972 w 599510"/>
                <a:gd name="connsiteY2-326" fmla="*/ 173831 h 592931"/>
                <a:gd name="connsiteX3-327" fmla="*/ 299341 w 599510"/>
                <a:gd name="connsiteY3-328" fmla="*/ 0 h 592931"/>
                <a:gd name="connsiteX4-329" fmla="*/ 549373 w 599510"/>
                <a:gd name="connsiteY4-330" fmla="*/ 133349 h 592931"/>
                <a:gd name="connsiteX5-331" fmla="*/ 580329 w 599510"/>
                <a:gd name="connsiteY5-332" fmla="*/ 407194 h 592931"/>
                <a:gd name="connsiteX6-333" fmla="*/ 461266 w 599510"/>
                <a:gd name="connsiteY6-334" fmla="*/ 557212 h 592931"/>
                <a:gd name="connsiteX7-335" fmla="*/ 461266 w 599510"/>
                <a:gd name="connsiteY7-336" fmla="*/ 588169 h 592931"/>
                <a:gd name="connsiteX8-337" fmla="*/ 358872 w 599510"/>
                <a:gd name="connsiteY8-338" fmla="*/ 588169 h 592931"/>
                <a:gd name="connsiteX9-339" fmla="*/ 358872 w 599510"/>
                <a:gd name="connsiteY9-340" fmla="*/ 481012 h 592931"/>
                <a:gd name="connsiteX10-341" fmla="*/ 492222 w 599510"/>
                <a:gd name="connsiteY10-342" fmla="*/ 307181 h 592931"/>
                <a:gd name="connsiteX11-343" fmla="*/ 301722 w 599510"/>
                <a:gd name="connsiteY11-344" fmla="*/ 119062 h 592931"/>
                <a:gd name="connsiteX12-345" fmla="*/ 108841 w 599510"/>
                <a:gd name="connsiteY12-346" fmla="*/ 316706 h 592931"/>
                <a:gd name="connsiteX13-347" fmla="*/ 223141 w 599510"/>
                <a:gd name="connsiteY13-348" fmla="*/ 485775 h 592931"/>
                <a:gd name="connsiteX14-349" fmla="*/ 223141 w 599510"/>
                <a:gd name="connsiteY14-350" fmla="*/ 592931 h 592931"/>
                <a:gd name="connsiteX15-351" fmla="*/ 125510 w 599510"/>
                <a:gd name="connsiteY15-352" fmla="*/ 590550 h 592931"/>
                <a:gd name="connsiteX0-353" fmla="*/ 125510 w 595939"/>
                <a:gd name="connsiteY0-354" fmla="*/ 590550 h 592931"/>
                <a:gd name="connsiteX1-355" fmla="*/ 123129 w 595939"/>
                <a:gd name="connsiteY1-356" fmla="*/ 531019 h 592931"/>
                <a:gd name="connsiteX2-357" fmla="*/ 15972 w 595939"/>
                <a:gd name="connsiteY2-358" fmla="*/ 173831 h 592931"/>
                <a:gd name="connsiteX3-359" fmla="*/ 299341 w 595939"/>
                <a:gd name="connsiteY3-360" fmla="*/ 0 h 592931"/>
                <a:gd name="connsiteX4-361" fmla="*/ 549373 w 595939"/>
                <a:gd name="connsiteY4-362" fmla="*/ 133349 h 592931"/>
                <a:gd name="connsiteX5-363" fmla="*/ 580329 w 595939"/>
                <a:gd name="connsiteY5-364" fmla="*/ 407194 h 592931"/>
                <a:gd name="connsiteX6-365" fmla="*/ 461266 w 595939"/>
                <a:gd name="connsiteY6-366" fmla="*/ 557212 h 592931"/>
                <a:gd name="connsiteX7-367" fmla="*/ 461266 w 595939"/>
                <a:gd name="connsiteY7-368" fmla="*/ 588169 h 592931"/>
                <a:gd name="connsiteX8-369" fmla="*/ 358872 w 595939"/>
                <a:gd name="connsiteY8-370" fmla="*/ 588169 h 592931"/>
                <a:gd name="connsiteX9-371" fmla="*/ 358872 w 595939"/>
                <a:gd name="connsiteY9-372" fmla="*/ 481012 h 592931"/>
                <a:gd name="connsiteX10-373" fmla="*/ 492222 w 595939"/>
                <a:gd name="connsiteY10-374" fmla="*/ 307181 h 592931"/>
                <a:gd name="connsiteX11-375" fmla="*/ 301722 w 595939"/>
                <a:gd name="connsiteY11-376" fmla="*/ 119062 h 592931"/>
                <a:gd name="connsiteX12-377" fmla="*/ 108841 w 595939"/>
                <a:gd name="connsiteY12-378" fmla="*/ 316706 h 592931"/>
                <a:gd name="connsiteX13-379" fmla="*/ 223141 w 595939"/>
                <a:gd name="connsiteY13-380" fmla="*/ 485775 h 592931"/>
                <a:gd name="connsiteX14-381" fmla="*/ 223141 w 595939"/>
                <a:gd name="connsiteY14-382" fmla="*/ 592931 h 592931"/>
                <a:gd name="connsiteX15-383" fmla="*/ 125510 w 595939"/>
                <a:gd name="connsiteY15-384" fmla="*/ 590550 h 592931"/>
                <a:gd name="connsiteX0-385" fmla="*/ 125510 w 595939"/>
                <a:gd name="connsiteY0-386" fmla="*/ 590550 h 592931"/>
                <a:gd name="connsiteX1-387" fmla="*/ 123129 w 595939"/>
                <a:gd name="connsiteY1-388" fmla="*/ 531019 h 592931"/>
                <a:gd name="connsiteX2-389" fmla="*/ 15972 w 595939"/>
                <a:gd name="connsiteY2-390" fmla="*/ 173831 h 592931"/>
                <a:gd name="connsiteX3-391" fmla="*/ 299341 w 595939"/>
                <a:gd name="connsiteY3-392" fmla="*/ 0 h 592931"/>
                <a:gd name="connsiteX4-393" fmla="*/ 549373 w 595939"/>
                <a:gd name="connsiteY4-394" fmla="*/ 133349 h 592931"/>
                <a:gd name="connsiteX5-395" fmla="*/ 580329 w 595939"/>
                <a:gd name="connsiteY5-396" fmla="*/ 407194 h 592931"/>
                <a:gd name="connsiteX6-397" fmla="*/ 461266 w 595939"/>
                <a:gd name="connsiteY6-398" fmla="*/ 557212 h 592931"/>
                <a:gd name="connsiteX7-399" fmla="*/ 461266 w 595939"/>
                <a:gd name="connsiteY7-400" fmla="*/ 588169 h 592931"/>
                <a:gd name="connsiteX8-401" fmla="*/ 358872 w 595939"/>
                <a:gd name="connsiteY8-402" fmla="*/ 588169 h 592931"/>
                <a:gd name="connsiteX9-403" fmla="*/ 358872 w 595939"/>
                <a:gd name="connsiteY9-404" fmla="*/ 481012 h 592931"/>
                <a:gd name="connsiteX10-405" fmla="*/ 492222 w 595939"/>
                <a:gd name="connsiteY10-406" fmla="*/ 307181 h 592931"/>
                <a:gd name="connsiteX11-407" fmla="*/ 301722 w 595939"/>
                <a:gd name="connsiteY11-408" fmla="*/ 119062 h 592931"/>
                <a:gd name="connsiteX12-409" fmla="*/ 108841 w 595939"/>
                <a:gd name="connsiteY12-410" fmla="*/ 316706 h 592931"/>
                <a:gd name="connsiteX13-411" fmla="*/ 223141 w 595939"/>
                <a:gd name="connsiteY13-412" fmla="*/ 485775 h 592931"/>
                <a:gd name="connsiteX14-413" fmla="*/ 223141 w 595939"/>
                <a:gd name="connsiteY14-414" fmla="*/ 592931 h 592931"/>
                <a:gd name="connsiteX15-415" fmla="*/ 125510 w 595939"/>
                <a:gd name="connsiteY15-416" fmla="*/ 590550 h 592931"/>
                <a:gd name="connsiteX0-417" fmla="*/ 125510 w 553955"/>
                <a:gd name="connsiteY0-418" fmla="*/ 590550 h 592931"/>
                <a:gd name="connsiteX1-419" fmla="*/ 123129 w 553955"/>
                <a:gd name="connsiteY1-420" fmla="*/ 531019 h 592931"/>
                <a:gd name="connsiteX2-421" fmla="*/ 15972 w 553955"/>
                <a:gd name="connsiteY2-422" fmla="*/ 173831 h 592931"/>
                <a:gd name="connsiteX3-423" fmla="*/ 299341 w 553955"/>
                <a:gd name="connsiteY3-424" fmla="*/ 0 h 592931"/>
                <a:gd name="connsiteX4-425" fmla="*/ 549373 w 553955"/>
                <a:gd name="connsiteY4-426" fmla="*/ 133349 h 592931"/>
                <a:gd name="connsiteX5-427" fmla="*/ 461266 w 553955"/>
                <a:gd name="connsiteY5-428" fmla="*/ 557212 h 592931"/>
                <a:gd name="connsiteX6-429" fmla="*/ 461266 w 553955"/>
                <a:gd name="connsiteY6-430" fmla="*/ 588169 h 592931"/>
                <a:gd name="connsiteX7-431" fmla="*/ 358872 w 553955"/>
                <a:gd name="connsiteY7-432" fmla="*/ 588169 h 592931"/>
                <a:gd name="connsiteX8-433" fmla="*/ 358872 w 553955"/>
                <a:gd name="connsiteY8-434" fmla="*/ 481012 h 592931"/>
                <a:gd name="connsiteX9-435" fmla="*/ 492222 w 553955"/>
                <a:gd name="connsiteY9-436" fmla="*/ 307181 h 592931"/>
                <a:gd name="connsiteX10-437" fmla="*/ 301722 w 553955"/>
                <a:gd name="connsiteY10-438" fmla="*/ 119062 h 592931"/>
                <a:gd name="connsiteX11-439" fmla="*/ 108841 w 553955"/>
                <a:gd name="connsiteY11-440" fmla="*/ 316706 h 592931"/>
                <a:gd name="connsiteX12-441" fmla="*/ 223141 w 553955"/>
                <a:gd name="connsiteY12-442" fmla="*/ 485775 h 592931"/>
                <a:gd name="connsiteX13-443" fmla="*/ 223141 w 553955"/>
                <a:gd name="connsiteY13-444" fmla="*/ 592931 h 592931"/>
                <a:gd name="connsiteX14-445" fmla="*/ 125510 w 553955"/>
                <a:gd name="connsiteY14-446" fmla="*/ 590550 h 592931"/>
                <a:gd name="connsiteX0-447" fmla="*/ 125510 w 596292"/>
                <a:gd name="connsiteY0-448" fmla="*/ 590550 h 592931"/>
                <a:gd name="connsiteX1-449" fmla="*/ 123129 w 596292"/>
                <a:gd name="connsiteY1-450" fmla="*/ 531019 h 592931"/>
                <a:gd name="connsiteX2-451" fmla="*/ 15972 w 596292"/>
                <a:gd name="connsiteY2-452" fmla="*/ 173831 h 592931"/>
                <a:gd name="connsiteX3-453" fmla="*/ 299341 w 596292"/>
                <a:gd name="connsiteY3-454" fmla="*/ 0 h 592931"/>
                <a:gd name="connsiteX4-455" fmla="*/ 549373 w 596292"/>
                <a:gd name="connsiteY4-456" fmla="*/ 133349 h 592931"/>
                <a:gd name="connsiteX5-457" fmla="*/ 461266 w 596292"/>
                <a:gd name="connsiteY5-458" fmla="*/ 557212 h 592931"/>
                <a:gd name="connsiteX6-459" fmla="*/ 461266 w 596292"/>
                <a:gd name="connsiteY6-460" fmla="*/ 588169 h 592931"/>
                <a:gd name="connsiteX7-461" fmla="*/ 358872 w 596292"/>
                <a:gd name="connsiteY7-462" fmla="*/ 588169 h 592931"/>
                <a:gd name="connsiteX8-463" fmla="*/ 358872 w 596292"/>
                <a:gd name="connsiteY8-464" fmla="*/ 481012 h 592931"/>
                <a:gd name="connsiteX9-465" fmla="*/ 492222 w 596292"/>
                <a:gd name="connsiteY9-466" fmla="*/ 307181 h 592931"/>
                <a:gd name="connsiteX10-467" fmla="*/ 301722 w 596292"/>
                <a:gd name="connsiteY10-468" fmla="*/ 119062 h 592931"/>
                <a:gd name="connsiteX11-469" fmla="*/ 108841 w 596292"/>
                <a:gd name="connsiteY11-470" fmla="*/ 316706 h 592931"/>
                <a:gd name="connsiteX12-471" fmla="*/ 223141 w 596292"/>
                <a:gd name="connsiteY12-472" fmla="*/ 485775 h 592931"/>
                <a:gd name="connsiteX13-473" fmla="*/ 223141 w 596292"/>
                <a:gd name="connsiteY13-474" fmla="*/ 592931 h 592931"/>
                <a:gd name="connsiteX14-475" fmla="*/ 125510 w 596292"/>
                <a:gd name="connsiteY14-476" fmla="*/ 590550 h 592931"/>
                <a:gd name="connsiteX0-477" fmla="*/ 125510 w 602358"/>
                <a:gd name="connsiteY0-478" fmla="*/ 590550 h 592931"/>
                <a:gd name="connsiteX1-479" fmla="*/ 123129 w 602358"/>
                <a:gd name="connsiteY1-480" fmla="*/ 531019 h 592931"/>
                <a:gd name="connsiteX2-481" fmla="*/ 15972 w 602358"/>
                <a:gd name="connsiteY2-482" fmla="*/ 173831 h 592931"/>
                <a:gd name="connsiteX3-483" fmla="*/ 299341 w 602358"/>
                <a:gd name="connsiteY3-484" fmla="*/ 0 h 592931"/>
                <a:gd name="connsiteX4-485" fmla="*/ 549373 w 602358"/>
                <a:gd name="connsiteY4-486" fmla="*/ 133349 h 592931"/>
                <a:gd name="connsiteX5-487" fmla="*/ 461266 w 602358"/>
                <a:gd name="connsiteY5-488" fmla="*/ 557212 h 592931"/>
                <a:gd name="connsiteX6-489" fmla="*/ 461266 w 602358"/>
                <a:gd name="connsiteY6-490" fmla="*/ 588169 h 592931"/>
                <a:gd name="connsiteX7-491" fmla="*/ 358872 w 602358"/>
                <a:gd name="connsiteY7-492" fmla="*/ 588169 h 592931"/>
                <a:gd name="connsiteX8-493" fmla="*/ 358872 w 602358"/>
                <a:gd name="connsiteY8-494" fmla="*/ 481012 h 592931"/>
                <a:gd name="connsiteX9-495" fmla="*/ 492222 w 602358"/>
                <a:gd name="connsiteY9-496" fmla="*/ 307181 h 592931"/>
                <a:gd name="connsiteX10-497" fmla="*/ 301722 w 602358"/>
                <a:gd name="connsiteY10-498" fmla="*/ 119062 h 592931"/>
                <a:gd name="connsiteX11-499" fmla="*/ 108841 w 602358"/>
                <a:gd name="connsiteY11-500" fmla="*/ 316706 h 592931"/>
                <a:gd name="connsiteX12-501" fmla="*/ 223141 w 602358"/>
                <a:gd name="connsiteY12-502" fmla="*/ 485775 h 592931"/>
                <a:gd name="connsiteX13-503" fmla="*/ 223141 w 602358"/>
                <a:gd name="connsiteY13-504" fmla="*/ 592931 h 592931"/>
                <a:gd name="connsiteX14-505" fmla="*/ 125510 w 602358"/>
                <a:gd name="connsiteY14-506" fmla="*/ 590550 h 592931"/>
                <a:gd name="connsiteX0-507" fmla="*/ 125510 w 602358"/>
                <a:gd name="connsiteY0-508" fmla="*/ 590550 h 592931"/>
                <a:gd name="connsiteX1-509" fmla="*/ 123129 w 602358"/>
                <a:gd name="connsiteY1-510" fmla="*/ 531019 h 592931"/>
                <a:gd name="connsiteX2-511" fmla="*/ 15972 w 602358"/>
                <a:gd name="connsiteY2-512" fmla="*/ 173831 h 592931"/>
                <a:gd name="connsiteX3-513" fmla="*/ 299341 w 602358"/>
                <a:gd name="connsiteY3-514" fmla="*/ 0 h 592931"/>
                <a:gd name="connsiteX4-515" fmla="*/ 549373 w 602358"/>
                <a:gd name="connsiteY4-516" fmla="*/ 133349 h 592931"/>
                <a:gd name="connsiteX5-517" fmla="*/ 461266 w 602358"/>
                <a:gd name="connsiteY5-518" fmla="*/ 557212 h 592931"/>
                <a:gd name="connsiteX6-519" fmla="*/ 461266 w 602358"/>
                <a:gd name="connsiteY6-520" fmla="*/ 588169 h 592931"/>
                <a:gd name="connsiteX7-521" fmla="*/ 358872 w 602358"/>
                <a:gd name="connsiteY7-522" fmla="*/ 588169 h 592931"/>
                <a:gd name="connsiteX8-523" fmla="*/ 368397 w 602358"/>
                <a:gd name="connsiteY8-524" fmla="*/ 500062 h 592931"/>
                <a:gd name="connsiteX9-525" fmla="*/ 492222 w 602358"/>
                <a:gd name="connsiteY9-526" fmla="*/ 307181 h 592931"/>
                <a:gd name="connsiteX10-527" fmla="*/ 301722 w 602358"/>
                <a:gd name="connsiteY10-528" fmla="*/ 119062 h 592931"/>
                <a:gd name="connsiteX11-529" fmla="*/ 108841 w 602358"/>
                <a:gd name="connsiteY11-530" fmla="*/ 316706 h 592931"/>
                <a:gd name="connsiteX12-531" fmla="*/ 223141 w 602358"/>
                <a:gd name="connsiteY12-532" fmla="*/ 485775 h 592931"/>
                <a:gd name="connsiteX13-533" fmla="*/ 223141 w 602358"/>
                <a:gd name="connsiteY13-534" fmla="*/ 592931 h 592931"/>
                <a:gd name="connsiteX14-535" fmla="*/ 125510 w 602358"/>
                <a:gd name="connsiteY14-536" fmla="*/ 590550 h 592931"/>
                <a:gd name="connsiteX0-537" fmla="*/ 125510 w 602358"/>
                <a:gd name="connsiteY0-538" fmla="*/ 590550 h 592931"/>
                <a:gd name="connsiteX1-539" fmla="*/ 123129 w 602358"/>
                <a:gd name="connsiteY1-540" fmla="*/ 531019 h 592931"/>
                <a:gd name="connsiteX2-541" fmla="*/ 15972 w 602358"/>
                <a:gd name="connsiteY2-542" fmla="*/ 173831 h 592931"/>
                <a:gd name="connsiteX3-543" fmla="*/ 299341 w 602358"/>
                <a:gd name="connsiteY3-544" fmla="*/ 0 h 592931"/>
                <a:gd name="connsiteX4-545" fmla="*/ 549373 w 602358"/>
                <a:gd name="connsiteY4-546" fmla="*/ 133349 h 592931"/>
                <a:gd name="connsiteX5-547" fmla="*/ 461266 w 602358"/>
                <a:gd name="connsiteY5-548" fmla="*/ 557212 h 592931"/>
                <a:gd name="connsiteX6-549" fmla="*/ 461266 w 602358"/>
                <a:gd name="connsiteY6-550" fmla="*/ 588169 h 592931"/>
                <a:gd name="connsiteX7-551" fmla="*/ 358872 w 602358"/>
                <a:gd name="connsiteY7-552" fmla="*/ 588169 h 592931"/>
                <a:gd name="connsiteX8-553" fmla="*/ 368397 w 602358"/>
                <a:gd name="connsiteY8-554" fmla="*/ 500062 h 592931"/>
                <a:gd name="connsiteX9-555" fmla="*/ 492222 w 602358"/>
                <a:gd name="connsiteY9-556" fmla="*/ 307181 h 592931"/>
                <a:gd name="connsiteX10-557" fmla="*/ 301722 w 602358"/>
                <a:gd name="connsiteY10-558" fmla="*/ 119062 h 592931"/>
                <a:gd name="connsiteX11-559" fmla="*/ 108841 w 602358"/>
                <a:gd name="connsiteY11-560" fmla="*/ 316706 h 592931"/>
                <a:gd name="connsiteX12-561" fmla="*/ 223141 w 602358"/>
                <a:gd name="connsiteY12-562" fmla="*/ 485775 h 592931"/>
                <a:gd name="connsiteX13-563" fmla="*/ 223141 w 602358"/>
                <a:gd name="connsiteY13-564" fmla="*/ 592931 h 592931"/>
                <a:gd name="connsiteX14-565" fmla="*/ 125510 w 602358"/>
                <a:gd name="connsiteY14-566" fmla="*/ 590550 h 592931"/>
                <a:gd name="connsiteX0-567" fmla="*/ 125510 w 602358"/>
                <a:gd name="connsiteY0-568" fmla="*/ 590550 h 592931"/>
                <a:gd name="connsiteX1-569" fmla="*/ 123129 w 602358"/>
                <a:gd name="connsiteY1-570" fmla="*/ 531019 h 592931"/>
                <a:gd name="connsiteX2-571" fmla="*/ 15972 w 602358"/>
                <a:gd name="connsiteY2-572" fmla="*/ 173831 h 592931"/>
                <a:gd name="connsiteX3-573" fmla="*/ 299341 w 602358"/>
                <a:gd name="connsiteY3-574" fmla="*/ 0 h 592931"/>
                <a:gd name="connsiteX4-575" fmla="*/ 549373 w 602358"/>
                <a:gd name="connsiteY4-576" fmla="*/ 133349 h 592931"/>
                <a:gd name="connsiteX5-577" fmla="*/ 461266 w 602358"/>
                <a:gd name="connsiteY5-578" fmla="*/ 557212 h 592931"/>
                <a:gd name="connsiteX6-579" fmla="*/ 461266 w 602358"/>
                <a:gd name="connsiteY6-580" fmla="*/ 588169 h 592931"/>
                <a:gd name="connsiteX7-581" fmla="*/ 358872 w 602358"/>
                <a:gd name="connsiteY7-582" fmla="*/ 588169 h 592931"/>
                <a:gd name="connsiteX8-583" fmla="*/ 368397 w 602358"/>
                <a:gd name="connsiteY8-584" fmla="*/ 500062 h 592931"/>
                <a:gd name="connsiteX9-585" fmla="*/ 492222 w 602358"/>
                <a:gd name="connsiteY9-586" fmla="*/ 307181 h 592931"/>
                <a:gd name="connsiteX10-587" fmla="*/ 301722 w 602358"/>
                <a:gd name="connsiteY10-588" fmla="*/ 119062 h 592931"/>
                <a:gd name="connsiteX11-589" fmla="*/ 108841 w 602358"/>
                <a:gd name="connsiteY11-590" fmla="*/ 316706 h 592931"/>
                <a:gd name="connsiteX12-591" fmla="*/ 223141 w 602358"/>
                <a:gd name="connsiteY12-592" fmla="*/ 485775 h 592931"/>
                <a:gd name="connsiteX13-593" fmla="*/ 223141 w 602358"/>
                <a:gd name="connsiteY13-594" fmla="*/ 592931 h 592931"/>
                <a:gd name="connsiteX14-595" fmla="*/ 125510 w 602358"/>
                <a:gd name="connsiteY14-596" fmla="*/ 590550 h 592931"/>
                <a:gd name="connsiteX0-597" fmla="*/ 125510 w 602358"/>
                <a:gd name="connsiteY0-598" fmla="*/ 590550 h 592931"/>
                <a:gd name="connsiteX1-599" fmla="*/ 123129 w 602358"/>
                <a:gd name="connsiteY1-600" fmla="*/ 531019 h 592931"/>
                <a:gd name="connsiteX2-601" fmla="*/ 15972 w 602358"/>
                <a:gd name="connsiteY2-602" fmla="*/ 173831 h 592931"/>
                <a:gd name="connsiteX3-603" fmla="*/ 299341 w 602358"/>
                <a:gd name="connsiteY3-604" fmla="*/ 0 h 592931"/>
                <a:gd name="connsiteX4-605" fmla="*/ 549373 w 602358"/>
                <a:gd name="connsiteY4-606" fmla="*/ 133349 h 592931"/>
                <a:gd name="connsiteX5-607" fmla="*/ 461266 w 602358"/>
                <a:gd name="connsiteY5-608" fmla="*/ 557212 h 592931"/>
                <a:gd name="connsiteX6-609" fmla="*/ 461266 w 602358"/>
                <a:gd name="connsiteY6-610" fmla="*/ 588169 h 592931"/>
                <a:gd name="connsiteX7-611" fmla="*/ 358872 w 602358"/>
                <a:gd name="connsiteY7-612" fmla="*/ 588169 h 592931"/>
                <a:gd name="connsiteX8-613" fmla="*/ 368397 w 602358"/>
                <a:gd name="connsiteY8-614" fmla="*/ 500062 h 592931"/>
                <a:gd name="connsiteX9-615" fmla="*/ 492222 w 602358"/>
                <a:gd name="connsiteY9-616" fmla="*/ 307181 h 592931"/>
                <a:gd name="connsiteX10-617" fmla="*/ 301722 w 602358"/>
                <a:gd name="connsiteY10-618" fmla="*/ 119062 h 592931"/>
                <a:gd name="connsiteX11-619" fmla="*/ 108841 w 602358"/>
                <a:gd name="connsiteY11-620" fmla="*/ 316706 h 592931"/>
                <a:gd name="connsiteX12-621" fmla="*/ 223141 w 602358"/>
                <a:gd name="connsiteY12-622" fmla="*/ 485775 h 592931"/>
                <a:gd name="connsiteX13-623" fmla="*/ 223141 w 602358"/>
                <a:gd name="connsiteY13-624" fmla="*/ 592931 h 592931"/>
                <a:gd name="connsiteX14-625" fmla="*/ 125510 w 602358"/>
                <a:gd name="connsiteY14-626" fmla="*/ 590550 h 592931"/>
                <a:gd name="connsiteX0-627" fmla="*/ 125510 w 602358"/>
                <a:gd name="connsiteY0-628" fmla="*/ 590550 h 592931"/>
                <a:gd name="connsiteX1-629" fmla="*/ 123129 w 602358"/>
                <a:gd name="connsiteY1-630" fmla="*/ 531019 h 592931"/>
                <a:gd name="connsiteX2-631" fmla="*/ 15972 w 602358"/>
                <a:gd name="connsiteY2-632" fmla="*/ 173831 h 592931"/>
                <a:gd name="connsiteX3-633" fmla="*/ 299341 w 602358"/>
                <a:gd name="connsiteY3-634" fmla="*/ 0 h 592931"/>
                <a:gd name="connsiteX4-635" fmla="*/ 549373 w 602358"/>
                <a:gd name="connsiteY4-636" fmla="*/ 133349 h 592931"/>
                <a:gd name="connsiteX5-637" fmla="*/ 461266 w 602358"/>
                <a:gd name="connsiteY5-638" fmla="*/ 557212 h 592931"/>
                <a:gd name="connsiteX6-639" fmla="*/ 461266 w 602358"/>
                <a:gd name="connsiteY6-640" fmla="*/ 588169 h 592931"/>
                <a:gd name="connsiteX7-641" fmla="*/ 358872 w 602358"/>
                <a:gd name="connsiteY7-642" fmla="*/ 588169 h 592931"/>
                <a:gd name="connsiteX8-643" fmla="*/ 368397 w 602358"/>
                <a:gd name="connsiteY8-644" fmla="*/ 500062 h 592931"/>
                <a:gd name="connsiteX9-645" fmla="*/ 492222 w 602358"/>
                <a:gd name="connsiteY9-646" fmla="*/ 307181 h 592931"/>
                <a:gd name="connsiteX10-647" fmla="*/ 304103 w 602358"/>
                <a:gd name="connsiteY10-648" fmla="*/ 111918 h 592931"/>
                <a:gd name="connsiteX11-649" fmla="*/ 108841 w 602358"/>
                <a:gd name="connsiteY11-650" fmla="*/ 316706 h 592931"/>
                <a:gd name="connsiteX12-651" fmla="*/ 223141 w 602358"/>
                <a:gd name="connsiteY12-652" fmla="*/ 485775 h 592931"/>
                <a:gd name="connsiteX13-653" fmla="*/ 223141 w 602358"/>
                <a:gd name="connsiteY13-654" fmla="*/ 592931 h 592931"/>
                <a:gd name="connsiteX14-655" fmla="*/ 125510 w 602358"/>
                <a:gd name="connsiteY14-656" fmla="*/ 590550 h 592931"/>
                <a:gd name="connsiteX0-657" fmla="*/ 125510 w 602358"/>
                <a:gd name="connsiteY0-658" fmla="*/ 590550 h 592931"/>
                <a:gd name="connsiteX1-659" fmla="*/ 123129 w 602358"/>
                <a:gd name="connsiteY1-660" fmla="*/ 531019 h 592931"/>
                <a:gd name="connsiteX2-661" fmla="*/ 15972 w 602358"/>
                <a:gd name="connsiteY2-662" fmla="*/ 173831 h 592931"/>
                <a:gd name="connsiteX3-663" fmla="*/ 299341 w 602358"/>
                <a:gd name="connsiteY3-664" fmla="*/ 0 h 592931"/>
                <a:gd name="connsiteX4-665" fmla="*/ 549373 w 602358"/>
                <a:gd name="connsiteY4-666" fmla="*/ 133349 h 592931"/>
                <a:gd name="connsiteX5-667" fmla="*/ 461266 w 602358"/>
                <a:gd name="connsiteY5-668" fmla="*/ 557212 h 592931"/>
                <a:gd name="connsiteX6-669" fmla="*/ 461266 w 602358"/>
                <a:gd name="connsiteY6-670" fmla="*/ 588169 h 592931"/>
                <a:gd name="connsiteX7-671" fmla="*/ 358872 w 602358"/>
                <a:gd name="connsiteY7-672" fmla="*/ 588169 h 592931"/>
                <a:gd name="connsiteX8-673" fmla="*/ 368397 w 602358"/>
                <a:gd name="connsiteY8-674" fmla="*/ 500062 h 592931"/>
                <a:gd name="connsiteX9-675" fmla="*/ 492222 w 602358"/>
                <a:gd name="connsiteY9-676" fmla="*/ 307181 h 592931"/>
                <a:gd name="connsiteX10-677" fmla="*/ 304103 w 602358"/>
                <a:gd name="connsiteY10-678" fmla="*/ 111918 h 592931"/>
                <a:gd name="connsiteX11-679" fmla="*/ 108841 w 602358"/>
                <a:gd name="connsiteY11-680" fmla="*/ 316706 h 592931"/>
                <a:gd name="connsiteX12-681" fmla="*/ 223141 w 602358"/>
                <a:gd name="connsiteY12-682" fmla="*/ 485775 h 592931"/>
                <a:gd name="connsiteX13-683" fmla="*/ 223141 w 602358"/>
                <a:gd name="connsiteY13-684" fmla="*/ 592931 h 592931"/>
                <a:gd name="connsiteX14-685" fmla="*/ 125510 w 602358"/>
                <a:gd name="connsiteY14-686" fmla="*/ 590550 h 592931"/>
                <a:gd name="connsiteX0-687" fmla="*/ 125510 w 602358"/>
                <a:gd name="connsiteY0-688" fmla="*/ 590550 h 592931"/>
                <a:gd name="connsiteX1-689" fmla="*/ 123129 w 602358"/>
                <a:gd name="connsiteY1-690" fmla="*/ 531019 h 592931"/>
                <a:gd name="connsiteX2-691" fmla="*/ 15972 w 602358"/>
                <a:gd name="connsiteY2-692" fmla="*/ 173831 h 592931"/>
                <a:gd name="connsiteX3-693" fmla="*/ 299341 w 602358"/>
                <a:gd name="connsiteY3-694" fmla="*/ 0 h 592931"/>
                <a:gd name="connsiteX4-695" fmla="*/ 549373 w 602358"/>
                <a:gd name="connsiteY4-696" fmla="*/ 133349 h 592931"/>
                <a:gd name="connsiteX5-697" fmla="*/ 461266 w 602358"/>
                <a:gd name="connsiteY5-698" fmla="*/ 557212 h 592931"/>
                <a:gd name="connsiteX6-699" fmla="*/ 461266 w 602358"/>
                <a:gd name="connsiteY6-700" fmla="*/ 588169 h 592931"/>
                <a:gd name="connsiteX7-701" fmla="*/ 358872 w 602358"/>
                <a:gd name="connsiteY7-702" fmla="*/ 588169 h 592931"/>
                <a:gd name="connsiteX8-703" fmla="*/ 368397 w 602358"/>
                <a:gd name="connsiteY8-704" fmla="*/ 500062 h 592931"/>
                <a:gd name="connsiteX9-705" fmla="*/ 492222 w 602358"/>
                <a:gd name="connsiteY9-706" fmla="*/ 307181 h 592931"/>
                <a:gd name="connsiteX10-707" fmla="*/ 304103 w 602358"/>
                <a:gd name="connsiteY10-708" fmla="*/ 111918 h 592931"/>
                <a:gd name="connsiteX11-709" fmla="*/ 108841 w 602358"/>
                <a:gd name="connsiteY11-710" fmla="*/ 316706 h 592931"/>
                <a:gd name="connsiteX12-711" fmla="*/ 223141 w 602358"/>
                <a:gd name="connsiteY12-712" fmla="*/ 485775 h 592931"/>
                <a:gd name="connsiteX13-713" fmla="*/ 223141 w 602358"/>
                <a:gd name="connsiteY13-714" fmla="*/ 592931 h 592931"/>
                <a:gd name="connsiteX14-715" fmla="*/ 125510 w 602358"/>
                <a:gd name="connsiteY14-716" fmla="*/ 590550 h 592931"/>
                <a:gd name="connsiteX0-717" fmla="*/ 125510 w 602358"/>
                <a:gd name="connsiteY0-718" fmla="*/ 590550 h 592931"/>
                <a:gd name="connsiteX1-719" fmla="*/ 123129 w 602358"/>
                <a:gd name="connsiteY1-720" fmla="*/ 531019 h 592931"/>
                <a:gd name="connsiteX2-721" fmla="*/ 15972 w 602358"/>
                <a:gd name="connsiteY2-722" fmla="*/ 173831 h 592931"/>
                <a:gd name="connsiteX3-723" fmla="*/ 299341 w 602358"/>
                <a:gd name="connsiteY3-724" fmla="*/ 0 h 592931"/>
                <a:gd name="connsiteX4-725" fmla="*/ 549373 w 602358"/>
                <a:gd name="connsiteY4-726" fmla="*/ 133349 h 592931"/>
                <a:gd name="connsiteX5-727" fmla="*/ 461266 w 602358"/>
                <a:gd name="connsiteY5-728" fmla="*/ 557212 h 592931"/>
                <a:gd name="connsiteX6-729" fmla="*/ 461266 w 602358"/>
                <a:gd name="connsiteY6-730" fmla="*/ 588169 h 592931"/>
                <a:gd name="connsiteX7-731" fmla="*/ 358872 w 602358"/>
                <a:gd name="connsiteY7-732" fmla="*/ 588169 h 592931"/>
                <a:gd name="connsiteX8-733" fmla="*/ 368397 w 602358"/>
                <a:gd name="connsiteY8-734" fmla="*/ 500062 h 592931"/>
                <a:gd name="connsiteX9-735" fmla="*/ 492222 w 602358"/>
                <a:gd name="connsiteY9-736" fmla="*/ 307181 h 592931"/>
                <a:gd name="connsiteX10-737" fmla="*/ 304103 w 602358"/>
                <a:gd name="connsiteY10-738" fmla="*/ 111918 h 592931"/>
                <a:gd name="connsiteX11-739" fmla="*/ 108841 w 602358"/>
                <a:gd name="connsiteY11-740" fmla="*/ 316706 h 592931"/>
                <a:gd name="connsiteX12-741" fmla="*/ 223141 w 602358"/>
                <a:gd name="connsiteY12-742" fmla="*/ 485775 h 592931"/>
                <a:gd name="connsiteX13-743" fmla="*/ 223141 w 602358"/>
                <a:gd name="connsiteY13-744" fmla="*/ 592931 h 592931"/>
                <a:gd name="connsiteX14-745" fmla="*/ 125510 w 602358"/>
                <a:gd name="connsiteY14-746" fmla="*/ 590550 h 592931"/>
                <a:gd name="connsiteX0-747" fmla="*/ 125510 w 602358"/>
                <a:gd name="connsiteY0-748" fmla="*/ 590550 h 592931"/>
                <a:gd name="connsiteX1-749" fmla="*/ 123129 w 602358"/>
                <a:gd name="connsiteY1-750" fmla="*/ 531019 h 592931"/>
                <a:gd name="connsiteX2-751" fmla="*/ 15972 w 602358"/>
                <a:gd name="connsiteY2-752" fmla="*/ 173831 h 592931"/>
                <a:gd name="connsiteX3-753" fmla="*/ 299341 w 602358"/>
                <a:gd name="connsiteY3-754" fmla="*/ 0 h 592931"/>
                <a:gd name="connsiteX4-755" fmla="*/ 549373 w 602358"/>
                <a:gd name="connsiteY4-756" fmla="*/ 133349 h 592931"/>
                <a:gd name="connsiteX5-757" fmla="*/ 461266 w 602358"/>
                <a:gd name="connsiteY5-758" fmla="*/ 557212 h 592931"/>
                <a:gd name="connsiteX6-759" fmla="*/ 461266 w 602358"/>
                <a:gd name="connsiteY6-760" fmla="*/ 588169 h 592931"/>
                <a:gd name="connsiteX7-761" fmla="*/ 358872 w 602358"/>
                <a:gd name="connsiteY7-762" fmla="*/ 588169 h 592931"/>
                <a:gd name="connsiteX8-763" fmla="*/ 368397 w 602358"/>
                <a:gd name="connsiteY8-764" fmla="*/ 500062 h 592931"/>
                <a:gd name="connsiteX9-765" fmla="*/ 492222 w 602358"/>
                <a:gd name="connsiteY9-766" fmla="*/ 307181 h 592931"/>
                <a:gd name="connsiteX10-767" fmla="*/ 304103 w 602358"/>
                <a:gd name="connsiteY10-768" fmla="*/ 111918 h 592931"/>
                <a:gd name="connsiteX11-769" fmla="*/ 108841 w 602358"/>
                <a:gd name="connsiteY11-770" fmla="*/ 316706 h 592931"/>
                <a:gd name="connsiteX12-771" fmla="*/ 223141 w 602358"/>
                <a:gd name="connsiteY12-772" fmla="*/ 485775 h 592931"/>
                <a:gd name="connsiteX13-773" fmla="*/ 223141 w 602358"/>
                <a:gd name="connsiteY13-774" fmla="*/ 592931 h 592931"/>
                <a:gd name="connsiteX14-775" fmla="*/ 125510 w 602358"/>
                <a:gd name="connsiteY14-776" fmla="*/ 590550 h 592931"/>
                <a:gd name="connsiteX0-777" fmla="*/ 125510 w 602358"/>
                <a:gd name="connsiteY0-778" fmla="*/ 590550 h 592931"/>
                <a:gd name="connsiteX1-779" fmla="*/ 123129 w 602358"/>
                <a:gd name="connsiteY1-780" fmla="*/ 531019 h 592931"/>
                <a:gd name="connsiteX2-781" fmla="*/ 15972 w 602358"/>
                <a:gd name="connsiteY2-782" fmla="*/ 173831 h 592931"/>
                <a:gd name="connsiteX3-783" fmla="*/ 299341 w 602358"/>
                <a:gd name="connsiteY3-784" fmla="*/ 0 h 592931"/>
                <a:gd name="connsiteX4-785" fmla="*/ 549373 w 602358"/>
                <a:gd name="connsiteY4-786" fmla="*/ 133349 h 592931"/>
                <a:gd name="connsiteX5-787" fmla="*/ 461266 w 602358"/>
                <a:gd name="connsiteY5-788" fmla="*/ 557212 h 592931"/>
                <a:gd name="connsiteX6-789" fmla="*/ 461266 w 602358"/>
                <a:gd name="connsiteY6-790" fmla="*/ 588169 h 592931"/>
                <a:gd name="connsiteX7-791" fmla="*/ 358872 w 602358"/>
                <a:gd name="connsiteY7-792" fmla="*/ 588169 h 592931"/>
                <a:gd name="connsiteX8-793" fmla="*/ 368397 w 602358"/>
                <a:gd name="connsiteY8-794" fmla="*/ 500062 h 592931"/>
                <a:gd name="connsiteX9-795" fmla="*/ 492222 w 602358"/>
                <a:gd name="connsiteY9-796" fmla="*/ 307181 h 592931"/>
                <a:gd name="connsiteX10-797" fmla="*/ 304103 w 602358"/>
                <a:gd name="connsiteY10-798" fmla="*/ 111918 h 592931"/>
                <a:gd name="connsiteX11-799" fmla="*/ 108841 w 602358"/>
                <a:gd name="connsiteY11-800" fmla="*/ 316706 h 592931"/>
                <a:gd name="connsiteX12-801" fmla="*/ 223141 w 602358"/>
                <a:gd name="connsiteY12-802" fmla="*/ 485775 h 592931"/>
                <a:gd name="connsiteX13-803" fmla="*/ 223141 w 602358"/>
                <a:gd name="connsiteY13-804" fmla="*/ 592931 h 592931"/>
                <a:gd name="connsiteX14-805" fmla="*/ 125510 w 602358"/>
                <a:gd name="connsiteY14-806" fmla="*/ 590550 h 592931"/>
                <a:gd name="connsiteX0-807" fmla="*/ 125510 w 602358"/>
                <a:gd name="connsiteY0-808" fmla="*/ 590550 h 592931"/>
                <a:gd name="connsiteX1-809" fmla="*/ 123129 w 602358"/>
                <a:gd name="connsiteY1-810" fmla="*/ 531019 h 592931"/>
                <a:gd name="connsiteX2-811" fmla="*/ 15972 w 602358"/>
                <a:gd name="connsiteY2-812" fmla="*/ 173831 h 592931"/>
                <a:gd name="connsiteX3-813" fmla="*/ 299341 w 602358"/>
                <a:gd name="connsiteY3-814" fmla="*/ 0 h 592931"/>
                <a:gd name="connsiteX4-815" fmla="*/ 549373 w 602358"/>
                <a:gd name="connsiteY4-816" fmla="*/ 133349 h 592931"/>
                <a:gd name="connsiteX5-817" fmla="*/ 461266 w 602358"/>
                <a:gd name="connsiteY5-818" fmla="*/ 557212 h 592931"/>
                <a:gd name="connsiteX6-819" fmla="*/ 461266 w 602358"/>
                <a:gd name="connsiteY6-820" fmla="*/ 588169 h 592931"/>
                <a:gd name="connsiteX7-821" fmla="*/ 358872 w 602358"/>
                <a:gd name="connsiteY7-822" fmla="*/ 588169 h 592931"/>
                <a:gd name="connsiteX8-823" fmla="*/ 368397 w 602358"/>
                <a:gd name="connsiteY8-824" fmla="*/ 500062 h 592931"/>
                <a:gd name="connsiteX9-825" fmla="*/ 492222 w 602358"/>
                <a:gd name="connsiteY9-826" fmla="*/ 307181 h 592931"/>
                <a:gd name="connsiteX10-827" fmla="*/ 304103 w 602358"/>
                <a:gd name="connsiteY10-828" fmla="*/ 111918 h 592931"/>
                <a:gd name="connsiteX11-829" fmla="*/ 108841 w 602358"/>
                <a:gd name="connsiteY11-830" fmla="*/ 316706 h 592931"/>
                <a:gd name="connsiteX12-831" fmla="*/ 215997 w 602358"/>
                <a:gd name="connsiteY12-832" fmla="*/ 495300 h 592931"/>
                <a:gd name="connsiteX13-833" fmla="*/ 223141 w 602358"/>
                <a:gd name="connsiteY13-834" fmla="*/ 592931 h 592931"/>
                <a:gd name="connsiteX14-835" fmla="*/ 125510 w 602358"/>
                <a:gd name="connsiteY14-836" fmla="*/ 590550 h 592931"/>
                <a:gd name="connsiteX0-837" fmla="*/ 125510 w 602358"/>
                <a:gd name="connsiteY0-838" fmla="*/ 590589 h 592970"/>
                <a:gd name="connsiteX1-839" fmla="*/ 123129 w 602358"/>
                <a:gd name="connsiteY1-840" fmla="*/ 531058 h 592970"/>
                <a:gd name="connsiteX2-841" fmla="*/ 15972 w 602358"/>
                <a:gd name="connsiteY2-842" fmla="*/ 173870 h 592970"/>
                <a:gd name="connsiteX3-843" fmla="*/ 299341 w 602358"/>
                <a:gd name="connsiteY3-844" fmla="*/ 39 h 592970"/>
                <a:gd name="connsiteX4-845" fmla="*/ 549373 w 602358"/>
                <a:gd name="connsiteY4-846" fmla="*/ 133388 h 592970"/>
                <a:gd name="connsiteX5-847" fmla="*/ 461266 w 602358"/>
                <a:gd name="connsiteY5-848" fmla="*/ 557251 h 592970"/>
                <a:gd name="connsiteX6-849" fmla="*/ 461266 w 602358"/>
                <a:gd name="connsiteY6-850" fmla="*/ 588208 h 592970"/>
                <a:gd name="connsiteX7-851" fmla="*/ 358872 w 602358"/>
                <a:gd name="connsiteY7-852" fmla="*/ 588208 h 592970"/>
                <a:gd name="connsiteX8-853" fmla="*/ 368397 w 602358"/>
                <a:gd name="connsiteY8-854" fmla="*/ 500101 h 592970"/>
                <a:gd name="connsiteX9-855" fmla="*/ 492222 w 602358"/>
                <a:gd name="connsiteY9-856" fmla="*/ 307220 h 592970"/>
                <a:gd name="connsiteX10-857" fmla="*/ 304103 w 602358"/>
                <a:gd name="connsiteY10-858" fmla="*/ 111957 h 592970"/>
                <a:gd name="connsiteX11-859" fmla="*/ 108841 w 602358"/>
                <a:gd name="connsiteY11-860" fmla="*/ 316745 h 592970"/>
                <a:gd name="connsiteX12-861" fmla="*/ 215997 w 602358"/>
                <a:gd name="connsiteY12-862" fmla="*/ 495339 h 592970"/>
                <a:gd name="connsiteX13-863" fmla="*/ 223141 w 602358"/>
                <a:gd name="connsiteY13-864" fmla="*/ 592970 h 592970"/>
                <a:gd name="connsiteX14-865" fmla="*/ 125510 w 602358"/>
                <a:gd name="connsiteY14-866" fmla="*/ 590589 h 592970"/>
                <a:gd name="connsiteX0-867" fmla="*/ 125510 w 602358"/>
                <a:gd name="connsiteY0-868" fmla="*/ 590589 h 592970"/>
                <a:gd name="connsiteX1-869" fmla="*/ 123129 w 602358"/>
                <a:gd name="connsiteY1-870" fmla="*/ 531058 h 592970"/>
                <a:gd name="connsiteX2-871" fmla="*/ 15972 w 602358"/>
                <a:gd name="connsiteY2-872" fmla="*/ 173870 h 592970"/>
                <a:gd name="connsiteX3-873" fmla="*/ 299341 w 602358"/>
                <a:gd name="connsiteY3-874" fmla="*/ 39 h 592970"/>
                <a:gd name="connsiteX4-875" fmla="*/ 549373 w 602358"/>
                <a:gd name="connsiteY4-876" fmla="*/ 133388 h 592970"/>
                <a:gd name="connsiteX5-877" fmla="*/ 461266 w 602358"/>
                <a:gd name="connsiteY5-878" fmla="*/ 557251 h 592970"/>
                <a:gd name="connsiteX6-879" fmla="*/ 461266 w 602358"/>
                <a:gd name="connsiteY6-880" fmla="*/ 588208 h 592970"/>
                <a:gd name="connsiteX7-881" fmla="*/ 358872 w 602358"/>
                <a:gd name="connsiteY7-882" fmla="*/ 588208 h 592970"/>
                <a:gd name="connsiteX8-883" fmla="*/ 368397 w 602358"/>
                <a:gd name="connsiteY8-884" fmla="*/ 500101 h 592970"/>
                <a:gd name="connsiteX9-885" fmla="*/ 492222 w 602358"/>
                <a:gd name="connsiteY9-886" fmla="*/ 307220 h 592970"/>
                <a:gd name="connsiteX10-887" fmla="*/ 304103 w 602358"/>
                <a:gd name="connsiteY10-888" fmla="*/ 102432 h 592970"/>
                <a:gd name="connsiteX11-889" fmla="*/ 108841 w 602358"/>
                <a:gd name="connsiteY11-890" fmla="*/ 316745 h 592970"/>
                <a:gd name="connsiteX12-891" fmla="*/ 215997 w 602358"/>
                <a:gd name="connsiteY12-892" fmla="*/ 495339 h 592970"/>
                <a:gd name="connsiteX13-893" fmla="*/ 223141 w 602358"/>
                <a:gd name="connsiteY13-894" fmla="*/ 592970 h 592970"/>
                <a:gd name="connsiteX14-895" fmla="*/ 125510 w 602358"/>
                <a:gd name="connsiteY14-896" fmla="*/ 590589 h 592970"/>
                <a:gd name="connsiteX0-897" fmla="*/ 125510 w 602358"/>
                <a:gd name="connsiteY0-898" fmla="*/ 590589 h 592970"/>
                <a:gd name="connsiteX1-899" fmla="*/ 123129 w 602358"/>
                <a:gd name="connsiteY1-900" fmla="*/ 531058 h 592970"/>
                <a:gd name="connsiteX2-901" fmla="*/ 15972 w 602358"/>
                <a:gd name="connsiteY2-902" fmla="*/ 173870 h 592970"/>
                <a:gd name="connsiteX3-903" fmla="*/ 299341 w 602358"/>
                <a:gd name="connsiteY3-904" fmla="*/ 39 h 592970"/>
                <a:gd name="connsiteX4-905" fmla="*/ 549373 w 602358"/>
                <a:gd name="connsiteY4-906" fmla="*/ 133388 h 592970"/>
                <a:gd name="connsiteX5-907" fmla="*/ 461266 w 602358"/>
                <a:gd name="connsiteY5-908" fmla="*/ 557251 h 592970"/>
                <a:gd name="connsiteX6-909" fmla="*/ 461266 w 602358"/>
                <a:gd name="connsiteY6-910" fmla="*/ 588208 h 592970"/>
                <a:gd name="connsiteX7-911" fmla="*/ 358872 w 602358"/>
                <a:gd name="connsiteY7-912" fmla="*/ 588208 h 592970"/>
                <a:gd name="connsiteX8-913" fmla="*/ 368397 w 602358"/>
                <a:gd name="connsiteY8-914" fmla="*/ 500101 h 592970"/>
                <a:gd name="connsiteX9-915" fmla="*/ 492222 w 602358"/>
                <a:gd name="connsiteY9-916" fmla="*/ 307220 h 592970"/>
                <a:gd name="connsiteX10-917" fmla="*/ 304103 w 602358"/>
                <a:gd name="connsiteY10-918" fmla="*/ 102432 h 592970"/>
                <a:gd name="connsiteX11-919" fmla="*/ 108841 w 602358"/>
                <a:gd name="connsiteY11-920" fmla="*/ 316745 h 592970"/>
                <a:gd name="connsiteX12-921" fmla="*/ 215997 w 602358"/>
                <a:gd name="connsiteY12-922" fmla="*/ 495339 h 592970"/>
                <a:gd name="connsiteX13-923" fmla="*/ 223141 w 602358"/>
                <a:gd name="connsiteY13-924" fmla="*/ 592970 h 592970"/>
                <a:gd name="connsiteX14-925" fmla="*/ 125510 w 602358"/>
                <a:gd name="connsiteY14-926" fmla="*/ 590589 h 592970"/>
                <a:gd name="connsiteX0-927" fmla="*/ 125510 w 602358"/>
                <a:gd name="connsiteY0-928" fmla="*/ 590589 h 592970"/>
                <a:gd name="connsiteX1-929" fmla="*/ 123129 w 602358"/>
                <a:gd name="connsiteY1-930" fmla="*/ 531058 h 592970"/>
                <a:gd name="connsiteX2-931" fmla="*/ 15972 w 602358"/>
                <a:gd name="connsiteY2-932" fmla="*/ 173870 h 592970"/>
                <a:gd name="connsiteX3-933" fmla="*/ 299341 w 602358"/>
                <a:gd name="connsiteY3-934" fmla="*/ 39 h 592970"/>
                <a:gd name="connsiteX4-935" fmla="*/ 549373 w 602358"/>
                <a:gd name="connsiteY4-936" fmla="*/ 133388 h 592970"/>
                <a:gd name="connsiteX5-937" fmla="*/ 461266 w 602358"/>
                <a:gd name="connsiteY5-938" fmla="*/ 557251 h 592970"/>
                <a:gd name="connsiteX6-939" fmla="*/ 461266 w 602358"/>
                <a:gd name="connsiteY6-940" fmla="*/ 588208 h 592970"/>
                <a:gd name="connsiteX7-941" fmla="*/ 358872 w 602358"/>
                <a:gd name="connsiteY7-942" fmla="*/ 588208 h 592970"/>
                <a:gd name="connsiteX8-943" fmla="*/ 368397 w 602358"/>
                <a:gd name="connsiteY8-944" fmla="*/ 500101 h 592970"/>
                <a:gd name="connsiteX9-945" fmla="*/ 492222 w 602358"/>
                <a:gd name="connsiteY9-946" fmla="*/ 307220 h 592970"/>
                <a:gd name="connsiteX10-947" fmla="*/ 304103 w 602358"/>
                <a:gd name="connsiteY10-948" fmla="*/ 102432 h 592970"/>
                <a:gd name="connsiteX11-949" fmla="*/ 108841 w 602358"/>
                <a:gd name="connsiteY11-950" fmla="*/ 316745 h 592970"/>
                <a:gd name="connsiteX12-951" fmla="*/ 215997 w 602358"/>
                <a:gd name="connsiteY12-952" fmla="*/ 495339 h 592970"/>
                <a:gd name="connsiteX13-953" fmla="*/ 223141 w 602358"/>
                <a:gd name="connsiteY13-954" fmla="*/ 592970 h 592970"/>
                <a:gd name="connsiteX14-955" fmla="*/ 125510 w 602358"/>
                <a:gd name="connsiteY14-956" fmla="*/ 590589 h 592970"/>
                <a:gd name="connsiteX0-957" fmla="*/ 125510 w 602358"/>
                <a:gd name="connsiteY0-958" fmla="*/ 590550 h 592931"/>
                <a:gd name="connsiteX1-959" fmla="*/ 123129 w 602358"/>
                <a:gd name="connsiteY1-960" fmla="*/ 531019 h 592931"/>
                <a:gd name="connsiteX2-961" fmla="*/ 15972 w 602358"/>
                <a:gd name="connsiteY2-962" fmla="*/ 173831 h 592931"/>
                <a:gd name="connsiteX3-963" fmla="*/ 299341 w 602358"/>
                <a:gd name="connsiteY3-964" fmla="*/ 0 h 592931"/>
                <a:gd name="connsiteX4-965" fmla="*/ 549373 w 602358"/>
                <a:gd name="connsiteY4-966" fmla="*/ 133349 h 592931"/>
                <a:gd name="connsiteX5-967" fmla="*/ 461266 w 602358"/>
                <a:gd name="connsiteY5-968" fmla="*/ 557212 h 592931"/>
                <a:gd name="connsiteX6-969" fmla="*/ 461266 w 602358"/>
                <a:gd name="connsiteY6-970" fmla="*/ 588169 h 592931"/>
                <a:gd name="connsiteX7-971" fmla="*/ 358872 w 602358"/>
                <a:gd name="connsiteY7-972" fmla="*/ 588169 h 592931"/>
                <a:gd name="connsiteX8-973" fmla="*/ 368397 w 602358"/>
                <a:gd name="connsiteY8-974" fmla="*/ 500062 h 592931"/>
                <a:gd name="connsiteX9-975" fmla="*/ 492222 w 602358"/>
                <a:gd name="connsiteY9-976" fmla="*/ 307181 h 592931"/>
                <a:gd name="connsiteX10-977" fmla="*/ 304103 w 602358"/>
                <a:gd name="connsiteY10-978" fmla="*/ 102393 h 592931"/>
                <a:gd name="connsiteX11-979" fmla="*/ 108841 w 602358"/>
                <a:gd name="connsiteY11-980" fmla="*/ 316706 h 592931"/>
                <a:gd name="connsiteX12-981" fmla="*/ 215997 w 602358"/>
                <a:gd name="connsiteY12-982" fmla="*/ 495300 h 592931"/>
                <a:gd name="connsiteX13-983" fmla="*/ 223141 w 602358"/>
                <a:gd name="connsiteY13-984" fmla="*/ 592931 h 592931"/>
                <a:gd name="connsiteX14-985" fmla="*/ 125510 w 602358"/>
                <a:gd name="connsiteY14-986" fmla="*/ 590550 h 592931"/>
                <a:gd name="connsiteX0-987" fmla="*/ 125510 w 602358"/>
                <a:gd name="connsiteY0-988" fmla="*/ 590550 h 592931"/>
                <a:gd name="connsiteX1-989" fmla="*/ 123129 w 602358"/>
                <a:gd name="connsiteY1-990" fmla="*/ 531019 h 592931"/>
                <a:gd name="connsiteX2-991" fmla="*/ 15972 w 602358"/>
                <a:gd name="connsiteY2-992" fmla="*/ 173831 h 592931"/>
                <a:gd name="connsiteX3-993" fmla="*/ 299341 w 602358"/>
                <a:gd name="connsiteY3-994" fmla="*/ 0 h 592931"/>
                <a:gd name="connsiteX4-995" fmla="*/ 549373 w 602358"/>
                <a:gd name="connsiteY4-996" fmla="*/ 133349 h 592931"/>
                <a:gd name="connsiteX5-997" fmla="*/ 461266 w 602358"/>
                <a:gd name="connsiteY5-998" fmla="*/ 557212 h 592931"/>
                <a:gd name="connsiteX6-999" fmla="*/ 461266 w 602358"/>
                <a:gd name="connsiteY6-1000" fmla="*/ 588169 h 592931"/>
                <a:gd name="connsiteX7-1001" fmla="*/ 358872 w 602358"/>
                <a:gd name="connsiteY7-1002" fmla="*/ 588169 h 592931"/>
                <a:gd name="connsiteX8-1003" fmla="*/ 368397 w 602358"/>
                <a:gd name="connsiteY8-1004" fmla="*/ 500062 h 592931"/>
                <a:gd name="connsiteX9-1005" fmla="*/ 492222 w 602358"/>
                <a:gd name="connsiteY9-1006" fmla="*/ 307181 h 592931"/>
                <a:gd name="connsiteX10-1007" fmla="*/ 304103 w 602358"/>
                <a:gd name="connsiteY10-1008" fmla="*/ 102393 h 592931"/>
                <a:gd name="connsiteX11-1009" fmla="*/ 108841 w 602358"/>
                <a:gd name="connsiteY11-1010" fmla="*/ 316706 h 592931"/>
                <a:gd name="connsiteX12-1011" fmla="*/ 215997 w 602358"/>
                <a:gd name="connsiteY12-1012" fmla="*/ 495300 h 592931"/>
                <a:gd name="connsiteX13-1013" fmla="*/ 223141 w 602358"/>
                <a:gd name="connsiteY13-1014" fmla="*/ 592931 h 592931"/>
                <a:gd name="connsiteX14-1015" fmla="*/ 125510 w 602358"/>
                <a:gd name="connsiteY14-1016" fmla="*/ 590550 h 592931"/>
                <a:gd name="connsiteX0-1017" fmla="*/ 125510 w 602358"/>
                <a:gd name="connsiteY0-1018" fmla="*/ 590550 h 590550"/>
                <a:gd name="connsiteX1-1019" fmla="*/ 123129 w 602358"/>
                <a:gd name="connsiteY1-1020" fmla="*/ 531019 h 590550"/>
                <a:gd name="connsiteX2-1021" fmla="*/ 15972 w 602358"/>
                <a:gd name="connsiteY2-1022" fmla="*/ 173831 h 590550"/>
                <a:gd name="connsiteX3-1023" fmla="*/ 299341 w 602358"/>
                <a:gd name="connsiteY3-1024" fmla="*/ 0 h 590550"/>
                <a:gd name="connsiteX4-1025" fmla="*/ 549373 w 602358"/>
                <a:gd name="connsiteY4-1026" fmla="*/ 133349 h 590550"/>
                <a:gd name="connsiteX5-1027" fmla="*/ 461266 w 602358"/>
                <a:gd name="connsiteY5-1028" fmla="*/ 557212 h 590550"/>
                <a:gd name="connsiteX6-1029" fmla="*/ 461266 w 602358"/>
                <a:gd name="connsiteY6-1030" fmla="*/ 588169 h 590550"/>
                <a:gd name="connsiteX7-1031" fmla="*/ 358872 w 602358"/>
                <a:gd name="connsiteY7-1032" fmla="*/ 588169 h 590550"/>
                <a:gd name="connsiteX8-1033" fmla="*/ 368397 w 602358"/>
                <a:gd name="connsiteY8-1034" fmla="*/ 500062 h 590550"/>
                <a:gd name="connsiteX9-1035" fmla="*/ 492222 w 602358"/>
                <a:gd name="connsiteY9-1036" fmla="*/ 307181 h 590550"/>
                <a:gd name="connsiteX10-1037" fmla="*/ 304103 w 602358"/>
                <a:gd name="connsiteY10-1038" fmla="*/ 102393 h 590550"/>
                <a:gd name="connsiteX11-1039" fmla="*/ 108841 w 602358"/>
                <a:gd name="connsiteY11-1040" fmla="*/ 316706 h 590550"/>
                <a:gd name="connsiteX12-1041" fmla="*/ 215997 w 602358"/>
                <a:gd name="connsiteY12-1042" fmla="*/ 495300 h 590550"/>
                <a:gd name="connsiteX13-1043" fmla="*/ 223141 w 602358"/>
                <a:gd name="connsiteY13-1044" fmla="*/ 583406 h 590550"/>
                <a:gd name="connsiteX14-1045" fmla="*/ 125510 w 602358"/>
                <a:gd name="connsiteY14-1046" fmla="*/ 590550 h 590550"/>
                <a:gd name="connsiteX0-1047" fmla="*/ 125510 w 602358"/>
                <a:gd name="connsiteY0-1048" fmla="*/ 590550 h 592931"/>
                <a:gd name="connsiteX1-1049" fmla="*/ 123129 w 602358"/>
                <a:gd name="connsiteY1-1050" fmla="*/ 531019 h 592931"/>
                <a:gd name="connsiteX2-1051" fmla="*/ 15972 w 602358"/>
                <a:gd name="connsiteY2-1052" fmla="*/ 173831 h 592931"/>
                <a:gd name="connsiteX3-1053" fmla="*/ 299341 w 602358"/>
                <a:gd name="connsiteY3-1054" fmla="*/ 0 h 592931"/>
                <a:gd name="connsiteX4-1055" fmla="*/ 549373 w 602358"/>
                <a:gd name="connsiteY4-1056" fmla="*/ 133349 h 592931"/>
                <a:gd name="connsiteX5-1057" fmla="*/ 461266 w 602358"/>
                <a:gd name="connsiteY5-1058" fmla="*/ 557212 h 592931"/>
                <a:gd name="connsiteX6-1059" fmla="*/ 461266 w 602358"/>
                <a:gd name="connsiteY6-1060" fmla="*/ 588169 h 592931"/>
                <a:gd name="connsiteX7-1061" fmla="*/ 358872 w 602358"/>
                <a:gd name="connsiteY7-1062" fmla="*/ 588169 h 592931"/>
                <a:gd name="connsiteX8-1063" fmla="*/ 368397 w 602358"/>
                <a:gd name="connsiteY8-1064" fmla="*/ 500062 h 592931"/>
                <a:gd name="connsiteX9-1065" fmla="*/ 492222 w 602358"/>
                <a:gd name="connsiteY9-1066" fmla="*/ 307181 h 592931"/>
                <a:gd name="connsiteX10-1067" fmla="*/ 304103 w 602358"/>
                <a:gd name="connsiteY10-1068" fmla="*/ 102393 h 592931"/>
                <a:gd name="connsiteX11-1069" fmla="*/ 108841 w 602358"/>
                <a:gd name="connsiteY11-1070" fmla="*/ 316706 h 592931"/>
                <a:gd name="connsiteX12-1071" fmla="*/ 215997 w 602358"/>
                <a:gd name="connsiteY12-1072" fmla="*/ 495300 h 592931"/>
                <a:gd name="connsiteX13-1073" fmla="*/ 220760 w 602358"/>
                <a:gd name="connsiteY13-1074" fmla="*/ 592931 h 592931"/>
                <a:gd name="connsiteX14-1075" fmla="*/ 125510 w 602358"/>
                <a:gd name="connsiteY14-1076" fmla="*/ 590550 h 592931"/>
                <a:gd name="connsiteX0-1077" fmla="*/ 125510 w 602358"/>
                <a:gd name="connsiteY0-1078" fmla="*/ 590550 h 590550"/>
                <a:gd name="connsiteX1-1079" fmla="*/ 123129 w 602358"/>
                <a:gd name="connsiteY1-1080" fmla="*/ 531019 h 590550"/>
                <a:gd name="connsiteX2-1081" fmla="*/ 15972 w 602358"/>
                <a:gd name="connsiteY2-1082" fmla="*/ 173831 h 590550"/>
                <a:gd name="connsiteX3-1083" fmla="*/ 299341 w 602358"/>
                <a:gd name="connsiteY3-1084" fmla="*/ 0 h 590550"/>
                <a:gd name="connsiteX4-1085" fmla="*/ 549373 w 602358"/>
                <a:gd name="connsiteY4-1086" fmla="*/ 133349 h 590550"/>
                <a:gd name="connsiteX5-1087" fmla="*/ 461266 w 602358"/>
                <a:gd name="connsiteY5-1088" fmla="*/ 557212 h 590550"/>
                <a:gd name="connsiteX6-1089" fmla="*/ 461266 w 602358"/>
                <a:gd name="connsiteY6-1090" fmla="*/ 588169 h 590550"/>
                <a:gd name="connsiteX7-1091" fmla="*/ 358872 w 602358"/>
                <a:gd name="connsiteY7-1092" fmla="*/ 588169 h 590550"/>
                <a:gd name="connsiteX8-1093" fmla="*/ 368397 w 602358"/>
                <a:gd name="connsiteY8-1094" fmla="*/ 500062 h 590550"/>
                <a:gd name="connsiteX9-1095" fmla="*/ 492222 w 602358"/>
                <a:gd name="connsiteY9-1096" fmla="*/ 307181 h 590550"/>
                <a:gd name="connsiteX10-1097" fmla="*/ 304103 w 602358"/>
                <a:gd name="connsiteY10-1098" fmla="*/ 102393 h 590550"/>
                <a:gd name="connsiteX11-1099" fmla="*/ 108841 w 602358"/>
                <a:gd name="connsiteY11-1100" fmla="*/ 316706 h 590550"/>
                <a:gd name="connsiteX12-1101" fmla="*/ 215997 w 602358"/>
                <a:gd name="connsiteY12-1102" fmla="*/ 495300 h 590550"/>
                <a:gd name="connsiteX13-1103" fmla="*/ 223141 w 602358"/>
                <a:gd name="connsiteY13-1104" fmla="*/ 585787 h 590550"/>
                <a:gd name="connsiteX14-1105" fmla="*/ 125510 w 602358"/>
                <a:gd name="connsiteY14-1106" fmla="*/ 590550 h 590550"/>
              </a:gdLst>
              <a:ahLst/>
              <a:cxnLst>
                <a:cxn ang="0">
                  <a:pos x="connsiteX0-1077" y="connsiteY0-1078"/>
                </a:cxn>
                <a:cxn ang="0">
                  <a:pos x="connsiteX1-1079" y="connsiteY1-1080"/>
                </a:cxn>
                <a:cxn ang="0">
                  <a:pos x="connsiteX2-1081" y="connsiteY2-1082"/>
                </a:cxn>
                <a:cxn ang="0">
                  <a:pos x="connsiteX3-1083" y="connsiteY3-1084"/>
                </a:cxn>
                <a:cxn ang="0">
                  <a:pos x="connsiteX4-1085" y="connsiteY4-1086"/>
                </a:cxn>
                <a:cxn ang="0">
                  <a:pos x="connsiteX5-1087" y="connsiteY5-1088"/>
                </a:cxn>
                <a:cxn ang="0">
                  <a:pos x="connsiteX6-1089" y="connsiteY6-1090"/>
                </a:cxn>
                <a:cxn ang="0">
                  <a:pos x="connsiteX7-1091" y="connsiteY7-1092"/>
                </a:cxn>
                <a:cxn ang="0">
                  <a:pos x="connsiteX8-1093" y="connsiteY8-1094"/>
                </a:cxn>
                <a:cxn ang="0">
                  <a:pos x="connsiteX9-1095" y="connsiteY9-1096"/>
                </a:cxn>
                <a:cxn ang="0">
                  <a:pos x="connsiteX10-1097" y="connsiteY10-1098"/>
                </a:cxn>
                <a:cxn ang="0">
                  <a:pos x="connsiteX11-1099" y="connsiteY11-1100"/>
                </a:cxn>
                <a:cxn ang="0">
                  <a:pos x="connsiteX12-1101" y="connsiteY12-1102"/>
                </a:cxn>
                <a:cxn ang="0">
                  <a:pos x="connsiteX13-1103" y="connsiteY13-1104"/>
                </a:cxn>
                <a:cxn ang="0">
                  <a:pos x="connsiteX14-1105" y="connsiteY14-1106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-1" fmla="*/ 0 w 345281"/>
                <a:gd name="connsiteY0-2" fmla="*/ 0 h 273843"/>
                <a:gd name="connsiteX1-3" fmla="*/ 345281 w 345281"/>
                <a:gd name="connsiteY1-4" fmla="*/ 0 h 273843"/>
                <a:gd name="connsiteX2-5" fmla="*/ 321468 w 345281"/>
                <a:gd name="connsiteY2-6" fmla="*/ 107156 h 273843"/>
                <a:gd name="connsiteX3-7" fmla="*/ 335756 w 345281"/>
                <a:gd name="connsiteY3-8" fmla="*/ 204787 h 273843"/>
                <a:gd name="connsiteX4-9" fmla="*/ 185737 w 345281"/>
                <a:gd name="connsiteY4-10" fmla="*/ 273843 h 273843"/>
                <a:gd name="connsiteX5-11" fmla="*/ 11906 w 345281"/>
                <a:gd name="connsiteY5-12" fmla="*/ 200025 h 273843"/>
                <a:gd name="connsiteX6-13" fmla="*/ 38100 w 345281"/>
                <a:gd name="connsiteY6-14" fmla="*/ 95250 h 273843"/>
                <a:gd name="connsiteX7-15" fmla="*/ 0 w 345281"/>
                <a:gd name="connsiteY7-16" fmla="*/ 0 h 273843"/>
                <a:gd name="connsiteX0-17" fmla="*/ 0 w 345281"/>
                <a:gd name="connsiteY0-18" fmla="*/ 0 h 273843"/>
                <a:gd name="connsiteX1-19" fmla="*/ 345281 w 345281"/>
                <a:gd name="connsiteY1-20" fmla="*/ 0 h 273843"/>
                <a:gd name="connsiteX2-21" fmla="*/ 321468 w 345281"/>
                <a:gd name="connsiteY2-22" fmla="*/ 107156 h 273843"/>
                <a:gd name="connsiteX3-23" fmla="*/ 335756 w 345281"/>
                <a:gd name="connsiteY3-24" fmla="*/ 204787 h 273843"/>
                <a:gd name="connsiteX4-25" fmla="*/ 185737 w 345281"/>
                <a:gd name="connsiteY4-26" fmla="*/ 273843 h 273843"/>
                <a:gd name="connsiteX5-27" fmla="*/ 11906 w 345281"/>
                <a:gd name="connsiteY5-28" fmla="*/ 200025 h 273843"/>
                <a:gd name="connsiteX6-29" fmla="*/ 38100 w 345281"/>
                <a:gd name="connsiteY6-30" fmla="*/ 95250 h 273843"/>
                <a:gd name="connsiteX7-31" fmla="*/ 0 w 345281"/>
                <a:gd name="connsiteY7-32" fmla="*/ 0 h 273843"/>
                <a:gd name="connsiteX0-33" fmla="*/ 0 w 345281"/>
                <a:gd name="connsiteY0-34" fmla="*/ 0 h 273843"/>
                <a:gd name="connsiteX1-35" fmla="*/ 345281 w 345281"/>
                <a:gd name="connsiteY1-36" fmla="*/ 0 h 273843"/>
                <a:gd name="connsiteX2-37" fmla="*/ 321468 w 345281"/>
                <a:gd name="connsiteY2-38" fmla="*/ 107156 h 273843"/>
                <a:gd name="connsiteX3-39" fmla="*/ 335756 w 345281"/>
                <a:gd name="connsiteY3-40" fmla="*/ 204787 h 273843"/>
                <a:gd name="connsiteX4-41" fmla="*/ 185737 w 345281"/>
                <a:gd name="connsiteY4-42" fmla="*/ 273843 h 273843"/>
                <a:gd name="connsiteX5-43" fmla="*/ 11906 w 345281"/>
                <a:gd name="connsiteY5-44" fmla="*/ 200025 h 273843"/>
                <a:gd name="connsiteX6-45" fmla="*/ 38100 w 345281"/>
                <a:gd name="connsiteY6-46" fmla="*/ 95250 h 273843"/>
                <a:gd name="connsiteX7-47" fmla="*/ 0 w 345281"/>
                <a:gd name="connsiteY7-48" fmla="*/ 0 h 273843"/>
                <a:gd name="connsiteX0-49" fmla="*/ 0 w 345281"/>
                <a:gd name="connsiteY0-50" fmla="*/ 0 h 273843"/>
                <a:gd name="connsiteX1-51" fmla="*/ 345281 w 345281"/>
                <a:gd name="connsiteY1-52" fmla="*/ 0 h 273843"/>
                <a:gd name="connsiteX2-53" fmla="*/ 321468 w 345281"/>
                <a:gd name="connsiteY2-54" fmla="*/ 107156 h 273843"/>
                <a:gd name="connsiteX3-55" fmla="*/ 335756 w 345281"/>
                <a:gd name="connsiteY3-56" fmla="*/ 204787 h 273843"/>
                <a:gd name="connsiteX4-57" fmla="*/ 185737 w 345281"/>
                <a:gd name="connsiteY4-58" fmla="*/ 273843 h 273843"/>
                <a:gd name="connsiteX5-59" fmla="*/ 11906 w 345281"/>
                <a:gd name="connsiteY5-60" fmla="*/ 200025 h 273843"/>
                <a:gd name="connsiteX6-61" fmla="*/ 38100 w 345281"/>
                <a:gd name="connsiteY6-62" fmla="*/ 95250 h 273843"/>
                <a:gd name="connsiteX7-63" fmla="*/ 0 w 345281"/>
                <a:gd name="connsiteY7-64" fmla="*/ 0 h 273843"/>
                <a:gd name="connsiteX0-65" fmla="*/ 0 w 345281"/>
                <a:gd name="connsiteY0-66" fmla="*/ 0 h 273843"/>
                <a:gd name="connsiteX1-67" fmla="*/ 345281 w 345281"/>
                <a:gd name="connsiteY1-68" fmla="*/ 0 h 273843"/>
                <a:gd name="connsiteX2-69" fmla="*/ 321468 w 345281"/>
                <a:gd name="connsiteY2-70" fmla="*/ 107156 h 273843"/>
                <a:gd name="connsiteX3-71" fmla="*/ 335756 w 345281"/>
                <a:gd name="connsiteY3-72" fmla="*/ 204787 h 273843"/>
                <a:gd name="connsiteX4-73" fmla="*/ 185737 w 345281"/>
                <a:gd name="connsiteY4-74" fmla="*/ 273843 h 273843"/>
                <a:gd name="connsiteX5-75" fmla="*/ 11906 w 345281"/>
                <a:gd name="connsiteY5-76" fmla="*/ 200025 h 273843"/>
                <a:gd name="connsiteX6-77" fmla="*/ 38100 w 345281"/>
                <a:gd name="connsiteY6-78" fmla="*/ 95250 h 273843"/>
                <a:gd name="connsiteX7-79" fmla="*/ 0 w 345281"/>
                <a:gd name="connsiteY7-80" fmla="*/ 0 h 273843"/>
                <a:gd name="connsiteX0-81" fmla="*/ 0 w 345281"/>
                <a:gd name="connsiteY0-82" fmla="*/ 0 h 252411"/>
                <a:gd name="connsiteX1-83" fmla="*/ 345281 w 345281"/>
                <a:gd name="connsiteY1-84" fmla="*/ 0 h 252411"/>
                <a:gd name="connsiteX2-85" fmla="*/ 321468 w 345281"/>
                <a:gd name="connsiteY2-86" fmla="*/ 107156 h 252411"/>
                <a:gd name="connsiteX3-87" fmla="*/ 335756 w 345281"/>
                <a:gd name="connsiteY3-88" fmla="*/ 204787 h 252411"/>
                <a:gd name="connsiteX4-89" fmla="*/ 164306 w 345281"/>
                <a:gd name="connsiteY4-90" fmla="*/ 252411 h 252411"/>
                <a:gd name="connsiteX5-91" fmla="*/ 11906 w 345281"/>
                <a:gd name="connsiteY5-92" fmla="*/ 200025 h 252411"/>
                <a:gd name="connsiteX6-93" fmla="*/ 38100 w 345281"/>
                <a:gd name="connsiteY6-94" fmla="*/ 95250 h 252411"/>
                <a:gd name="connsiteX7-95" fmla="*/ 0 w 345281"/>
                <a:gd name="connsiteY7-96" fmla="*/ 0 h 252411"/>
                <a:gd name="connsiteX0-97" fmla="*/ 0 w 345281"/>
                <a:gd name="connsiteY0-98" fmla="*/ 0 h 252595"/>
                <a:gd name="connsiteX1-99" fmla="*/ 345281 w 345281"/>
                <a:gd name="connsiteY1-100" fmla="*/ 0 h 252595"/>
                <a:gd name="connsiteX2-101" fmla="*/ 321468 w 345281"/>
                <a:gd name="connsiteY2-102" fmla="*/ 107156 h 252595"/>
                <a:gd name="connsiteX3-103" fmla="*/ 335756 w 345281"/>
                <a:gd name="connsiteY3-104" fmla="*/ 204787 h 252595"/>
                <a:gd name="connsiteX4-105" fmla="*/ 164306 w 345281"/>
                <a:gd name="connsiteY4-106" fmla="*/ 252411 h 252595"/>
                <a:gd name="connsiteX5-107" fmla="*/ 11906 w 345281"/>
                <a:gd name="connsiteY5-108" fmla="*/ 200025 h 252595"/>
                <a:gd name="connsiteX6-109" fmla="*/ 38100 w 345281"/>
                <a:gd name="connsiteY6-110" fmla="*/ 95250 h 252595"/>
                <a:gd name="connsiteX7-111" fmla="*/ 0 w 345281"/>
                <a:gd name="connsiteY7-112" fmla="*/ 0 h 252595"/>
                <a:gd name="connsiteX0-113" fmla="*/ 0 w 345281"/>
                <a:gd name="connsiteY0-114" fmla="*/ 0 h 271527"/>
                <a:gd name="connsiteX1-115" fmla="*/ 345281 w 345281"/>
                <a:gd name="connsiteY1-116" fmla="*/ 0 h 271527"/>
                <a:gd name="connsiteX2-117" fmla="*/ 321468 w 345281"/>
                <a:gd name="connsiteY2-118" fmla="*/ 107156 h 271527"/>
                <a:gd name="connsiteX3-119" fmla="*/ 335756 w 345281"/>
                <a:gd name="connsiteY3-120" fmla="*/ 204787 h 271527"/>
                <a:gd name="connsiteX4-121" fmla="*/ 171449 w 345281"/>
                <a:gd name="connsiteY4-122" fmla="*/ 271461 h 271527"/>
                <a:gd name="connsiteX5-123" fmla="*/ 11906 w 345281"/>
                <a:gd name="connsiteY5-124" fmla="*/ 200025 h 271527"/>
                <a:gd name="connsiteX6-125" fmla="*/ 38100 w 345281"/>
                <a:gd name="connsiteY6-126" fmla="*/ 95250 h 271527"/>
                <a:gd name="connsiteX7-127" fmla="*/ 0 w 345281"/>
                <a:gd name="connsiteY7-128" fmla="*/ 0 h 271527"/>
                <a:gd name="connsiteX0-129" fmla="*/ 0 w 345281"/>
                <a:gd name="connsiteY0-130" fmla="*/ 0 h 271461"/>
                <a:gd name="connsiteX1-131" fmla="*/ 345281 w 345281"/>
                <a:gd name="connsiteY1-132" fmla="*/ 0 h 271461"/>
                <a:gd name="connsiteX2-133" fmla="*/ 321468 w 345281"/>
                <a:gd name="connsiteY2-134" fmla="*/ 107156 h 271461"/>
                <a:gd name="connsiteX3-135" fmla="*/ 335756 w 345281"/>
                <a:gd name="connsiteY3-136" fmla="*/ 204787 h 271461"/>
                <a:gd name="connsiteX4-137" fmla="*/ 171449 w 345281"/>
                <a:gd name="connsiteY4-138" fmla="*/ 271461 h 271461"/>
                <a:gd name="connsiteX5-139" fmla="*/ 11906 w 345281"/>
                <a:gd name="connsiteY5-140" fmla="*/ 200025 h 271461"/>
                <a:gd name="connsiteX6-141" fmla="*/ 38100 w 345281"/>
                <a:gd name="connsiteY6-142" fmla="*/ 95250 h 271461"/>
                <a:gd name="connsiteX7-143" fmla="*/ 0 w 345281"/>
                <a:gd name="connsiteY7-144" fmla="*/ 0 h 271461"/>
                <a:gd name="connsiteX0-145" fmla="*/ 0 w 345281"/>
                <a:gd name="connsiteY0-146" fmla="*/ 0 h 271461"/>
                <a:gd name="connsiteX1-147" fmla="*/ 345281 w 345281"/>
                <a:gd name="connsiteY1-148" fmla="*/ 0 h 271461"/>
                <a:gd name="connsiteX2-149" fmla="*/ 321468 w 345281"/>
                <a:gd name="connsiteY2-150" fmla="*/ 107156 h 271461"/>
                <a:gd name="connsiteX3-151" fmla="*/ 335756 w 345281"/>
                <a:gd name="connsiteY3-152" fmla="*/ 204787 h 271461"/>
                <a:gd name="connsiteX4-153" fmla="*/ 171449 w 345281"/>
                <a:gd name="connsiteY4-154" fmla="*/ 271461 h 271461"/>
                <a:gd name="connsiteX5-155" fmla="*/ 11906 w 345281"/>
                <a:gd name="connsiteY5-156" fmla="*/ 200025 h 271461"/>
                <a:gd name="connsiteX6-157" fmla="*/ 38100 w 345281"/>
                <a:gd name="connsiteY6-158" fmla="*/ 95250 h 271461"/>
                <a:gd name="connsiteX7-159" fmla="*/ 0 w 345281"/>
                <a:gd name="connsiteY7-160" fmla="*/ 0 h 271461"/>
                <a:gd name="connsiteX0-161" fmla="*/ 0 w 345281"/>
                <a:gd name="connsiteY0-162" fmla="*/ 0 h 271461"/>
                <a:gd name="connsiteX1-163" fmla="*/ 345281 w 345281"/>
                <a:gd name="connsiteY1-164" fmla="*/ 0 h 271461"/>
                <a:gd name="connsiteX2-165" fmla="*/ 321468 w 345281"/>
                <a:gd name="connsiteY2-166" fmla="*/ 107156 h 271461"/>
                <a:gd name="connsiteX3-167" fmla="*/ 335756 w 345281"/>
                <a:gd name="connsiteY3-168" fmla="*/ 204787 h 271461"/>
                <a:gd name="connsiteX4-169" fmla="*/ 171449 w 345281"/>
                <a:gd name="connsiteY4-170" fmla="*/ 271461 h 271461"/>
                <a:gd name="connsiteX5-171" fmla="*/ 11906 w 345281"/>
                <a:gd name="connsiteY5-172" fmla="*/ 200025 h 271461"/>
                <a:gd name="connsiteX6-173" fmla="*/ 38100 w 345281"/>
                <a:gd name="connsiteY6-174" fmla="*/ 95250 h 271461"/>
                <a:gd name="connsiteX7-175" fmla="*/ 0 w 345281"/>
                <a:gd name="connsiteY7-176" fmla="*/ 0 h 271461"/>
                <a:gd name="connsiteX0-177" fmla="*/ 0 w 345281"/>
                <a:gd name="connsiteY0-178" fmla="*/ 0 h 271461"/>
                <a:gd name="connsiteX1-179" fmla="*/ 345281 w 345281"/>
                <a:gd name="connsiteY1-180" fmla="*/ 0 h 271461"/>
                <a:gd name="connsiteX2-181" fmla="*/ 321468 w 345281"/>
                <a:gd name="connsiteY2-182" fmla="*/ 107156 h 271461"/>
                <a:gd name="connsiteX3-183" fmla="*/ 335756 w 345281"/>
                <a:gd name="connsiteY3-184" fmla="*/ 204787 h 271461"/>
                <a:gd name="connsiteX4-185" fmla="*/ 171449 w 345281"/>
                <a:gd name="connsiteY4-186" fmla="*/ 271461 h 271461"/>
                <a:gd name="connsiteX5-187" fmla="*/ 11906 w 345281"/>
                <a:gd name="connsiteY5-188" fmla="*/ 200025 h 271461"/>
                <a:gd name="connsiteX6-189" fmla="*/ 38100 w 345281"/>
                <a:gd name="connsiteY6-190" fmla="*/ 95250 h 271461"/>
                <a:gd name="connsiteX7-191" fmla="*/ 0 w 345281"/>
                <a:gd name="connsiteY7-192" fmla="*/ 0 h 271461"/>
                <a:gd name="connsiteX0-193" fmla="*/ 0 w 345281"/>
                <a:gd name="connsiteY0-194" fmla="*/ 0 h 271461"/>
                <a:gd name="connsiteX1-195" fmla="*/ 345281 w 345281"/>
                <a:gd name="connsiteY1-196" fmla="*/ 0 h 271461"/>
                <a:gd name="connsiteX2-197" fmla="*/ 321468 w 345281"/>
                <a:gd name="connsiteY2-198" fmla="*/ 107156 h 271461"/>
                <a:gd name="connsiteX3-199" fmla="*/ 335756 w 345281"/>
                <a:gd name="connsiteY3-200" fmla="*/ 204787 h 271461"/>
                <a:gd name="connsiteX4-201" fmla="*/ 171449 w 345281"/>
                <a:gd name="connsiteY4-202" fmla="*/ 271461 h 271461"/>
                <a:gd name="connsiteX5-203" fmla="*/ 11906 w 345281"/>
                <a:gd name="connsiteY5-204" fmla="*/ 200025 h 271461"/>
                <a:gd name="connsiteX6-205" fmla="*/ 38100 w 345281"/>
                <a:gd name="connsiteY6-206" fmla="*/ 95250 h 271461"/>
                <a:gd name="connsiteX7-207" fmla="*/ 0 w 345281"/>
                <a:gd name="connsiteY7-208" fmla="*/ 0 h 271461"/>
                <a:gd name="connsiteX0-209" fmla="*/ 0 w 345281"/>
                <a:gd name="connsiteY0-210" fmla="*/ 0 h 271461"/>
                <a:gd name="connsiteX1-211" fmla="*/ 345281 w 345281"/>
                <a:gd name="connsiteY1-212" fmla="*/ 0 h 271461"/>
                <a:gd name="connsiteX2-213" fmla="*/ 321468 w 345281"/>
                <a:gd name="connsiteY2-214" fmla="*/ 107156 h 271461"/>
                <a:gd name="connsiteX3-215" fmla="*/ 335756 w 345281"/>
                <a:gd name="connsiteY3-216" fmla="*/ 204787 h 271461"/>
                <a:gd name="connsiteX4-217" fmla="*/ 171449 w 345281"/>
                <a:gd name="connsiteY4-218" fmla="*/ 271461 h 271461"/>
                <a:gd name="connsiteX5-219" fmla="*/ 11906 w 345281"/>
                <a:gd name="connsiteY5-220" fmla="*/ 200025 h 271461"/>
                <a:gd name="connsiteX6-221" fmla="*/ 38100 w 345281"/>
                <a:gd name="connsiteY6-222" fmla="*/ 95250 h 271461"/>
                <a:gd name="connsiteX7-223" fmla="*/ 0 w 345281"/>
                <a:gd name="connsiteY7-224" fmla="*/ 0 h 271461"/>
                <a:gd name="connsiteX0-225" fmla="*/ 0 w 345281"/>
                <a:gd name="connsiteY0-226" fmla="*/ 0 h 271461"/>
                <a:gd name="connsiteX1-227" fmla="*/ 345281 w 345281"/>
                <a:gd name="connsiteY1-228" fmla="*/ 0 h 271461"/>
                <a:gd name="connsiteX2-229" fmla="*/ 321468 w 345281"/>
                <a:gd name="connsiteY2-230" fmla="*/ 107156 h 271461"/>
                <a:gd name="connsiteX3-231" fmla="*/ 335756 w 345281"/>
                <a:gd name="connsiteY3-232" fmla="*/ 204787 h 271461"/>
                <a:gd name="connsiteX4-233" fmla="*/ 171449 w 345281"/>
                <a:gd name="connsiteY4-234" fmla="*/ 271461 h 271461"/>
                <a:gd name="connsiteX5-235" fmla="*/ 11906 w 345281"/>
                <a:gd name="connsiteY5-236" fmla="*/ 200025 h 271461"/>
                <a:gd name="connsiteX6-237" fmla="*/ 38100 w 345281"/>
                <a:gd name="connsiteY6-238" fmla="*/ 95250 h 271461"/>
                <a:gd name="connsiteX7-239" fmla="*/ 0 w 345281"/>
                <a:gd name="connsiteY7-240" fmla="*/ 0 h 271461"/>
                <a:gd name="connsiteX0-241" fmla="*/ 0 w 346941"/>
                <a:gd name="connsiteY0-242" fmla="*/ 0 h 271461"/>
                <a:gd name="connsiteX1-243" fmla="*/ 345281 w 346941"/>
                <a:gd name="connsiteY1-244" fmla="*/ 0 h 271461"/>
                <a:gd name="connsiteX2-245" fmla="*/ 321468 w 346941"/>
                <a:gd name="connsiteY2-246" fmla="*/ 107156 h 271461"/>
                <a:gd name="connsiteX3-247" fmla="*/ 335756 w 346941"/>
                <a:gd name="connsiteY3-248" fmla="*/ 204787 h 271461"/>
                <a:gd name="connsiteX4-249" fmla="*/ 171449 w 346941"/>
                <a:gd name="connsiteY4-250" fmla="*/ 271461 h 271461"/>
                <a:gd name="connsiteX5-251" fmla="*/ 11906 w 346941"/>
                <a:gd name="connsiteY5-252" fmla="*/ 200025 h 271461"/>
                <a:gd name="connsiteX6-253" fmla="*/ 38100 w 346941"/>
                <a:gd name="connsiteY6-254" fmla="*/ 95250 h 271461"/>
                <a:gd name="connsiteX7-255" fmla="*/ 0 w 346941"/>
                <a:gd name="connsiteY7-256" fmla="*/ 0 h 271461"/>
                <a:gd name="connsiteX0-257" fmla="*/ 0 w 346491"/>
                <a:gd name="connsiteY0-258" fmla="*/ 0 h 271461"/>
                <a:gd name="connsiteX1-259" fmla="*/ 345281 w 346491"/>
                <a:gd name="connsiteY1-260" fmla="*/ 0 h 271461"/>
                <a:gd name="connsiteX2-261" fmla="*/ 314324 w 346491"/>
                <a:gd name="connsiteY2-262" fmla="*/ 100012 h 271461"/>
                <a:gd name="connsiteX3-263" fmla="*/ 335756 w 346491"/>
                <a:gd name="connsiteY3-264" fmla="*/ 204787 h 271461"/>
                <a:gd name="connsiteX4-265" fmla="*/ 171449 w 346491"/>
                <a:gd name="connsiteY4-266" fmla="*/ 271461 h 271461"/>
                <a:gd name="connsiteX5-267" fmla="*/ 11906 w 346491"/>
                <a:gd name="connsiteY5-268" fmla="*/ 200025 h 271461"/>
                <a:gd name="connsiteX6-269" fmla="*/ 38100 w 346491"/>
                <a:gd name="connsiteY6-270" fmla="*/ 95250 h 271461"/>
                <a:gd name="connsiteX7-271" fmla="*/ 0 w 346491"/>
                <a:gd name="connsiteY7-272" fmla="*/ 0 h 271461"/>
              </a:gdLst>
              <a:ahLst/>
              <a:cxnLst>
                <a:cxn ang="0">
                  <a:pos x="connsiteX0-257" y="connsiteY0-258"/>
                </a:cxn>
                <a:cxn ang="0">
                  <a:pos x="connsiteX1-259" y="connsiteY1-260"/>
                </a:cxn>
                <a:cxn ang="0">
                  <a:pos x="connsiteX2-261" y="connsiteY2-262"/>
                </a:cxn>
                <a:cxn ang="0">
                  <a:pos x="connsiteX3-263" y="connsiteY3-264"/>
                </a:cxn>
                <a:cxn ang="0">
                  <a:pos x="connsiteX4-265" y="connsiteY4-266"/>
                </a:cxn>
                <a:cxn ang="0">
                  <a:pos x="connsiteX5-267" y="connsiteY5-268"/>
                </a:cxn>
                <a:cxn ang="0">
                  <a:pos x="connsiteX6-269" y="connsiteY6-270"/>
                </a:cxn>
                <a:cxn ang="0">
                  <a:pos x="connsiteX7-271" y="connsiteY7-272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/>
            </a:p>
          </p:txBody>
        </p:sp>
      </p:grpSp>
      <p:sp>
        <p:nvSpPr>
          <p:cNvPr id="6177" name="Rectangle 100"/>
          <p:cNvSpPr>
            <a:spLocks noChangeArrowheads="1"/>
          </p:cNvSpPr>
          <p:nvPr/>
        </p:nvSpPr>
        <p:spPr bwMode="auto">
          <a:xfrm>
            <a:off x="2667000" y="1676400"/>
            <a:ext cx="381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vi-VN" sz="3200" dirty="0" smtClean="0">
                <a:latin typeface="+mj-lt"/>
              </a:rPr>
              <a:t>Ô</a:t>
            </a:r>
            <a:r>
              <a:rPr lang="vi-VN" sz="2400" dirty="0" smtClean="0">
                <a:latin typeface="HP001 4 hang 1 ô ly" pitchFamily="34" charset="0"/>
              </a:rPr>
              <a:t>n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lại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các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bảng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nhân</a:t>
            </a:r>
            <a:r>
              <a:rPr lang="vi-VN" sz="2400" dirty="0" smtClean="0">
                <a:latin typeface="HP001 4 hang 1 ô ly" pitchFamily="34" charset="0"/>
              </a:rPr>
              <a:t>, bảng chia 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đã</a:t>
            </a:r>
            <a:r>
              <a:rPr lang="en-US" sz="2400" dirty="0" smtClean="0">
                <a:latin typeface="HP001 4 hang 1 ô ly" pitchFamily="34" charset="0"/>
              </a:rPr>
              <a:t> </a:t>
            </a:r>
            <a:r>
              <a:rPr lang="en-US" sz="2400" dirty="0" err="1" smtClean="0">
                <a:latin typeface="HP001 4 hang 1 ô ly" pitchFamily="34" charset="0"/>
              </a:rPr>
              <a:t>học</a:t>
            </a:r>
            <a:r>
              <a:rPr lang="vi-VN" sz="2400" dirty="0" smtClean="0">
                <a:latin typeface="HP001 4 hang 1 ô ly" pitchFamily="34" charset="0"/>
              </a:rPr>
              <a:t>.</a:t>
            </a:r>
            <a:endParaRPr lang="en-US" sz="2400" dirty="0">
              <a:latin typeface="HP001 4 hang 1 ô ly" pitchFamily="34" charset="0"/>
            </a:endParaRPr>
          </a:p>
        </p:txBody>
      </p:sp>
      <p:sp>
        <p:nvSpPr>
          <p:cNvPr id="6178" name="Rectangle 101"/>
          <p:cNvSpPr>
            <a:spLocks noChangeArrowheads="1"/>
          </p:cNvSpPr>
          <p:nvPr/>
        </p:nvSpPr>
        <p:spPr bwMode="auto">
          <a:xfrm>
            <a:off x="2590800" y="3603625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vi-VN" sz="2000" dirty="0" smtClean="0">
                <a:latin typeface="HP001 4 hang 1 ô ly" pitchFamily="34" charset="0"/>
              </a:rPr>
              <a:t>H</a:t>
            </a:r>
            <a:r>
              <a:rPr lang="nl-NL" sz="2000" dirty="0" smtClean="0">
                <a:latin typeface="HP001 4 hang 1 ô ly" pitchFamily="34" charset="0"/>
              </a:rPr>
              <a:t>oàn thành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BT </a:t>
            </a:r>
            <a:r>
              <a:rPr lang="nl-NL" sz="2000" dirty="0" smtClean="0">
                <a:latin typeface="HP001 4 hang 1 ô ly" pitchFamily="34" charset="0"/>
                <a:cs typeface="Times New Roman" pitchFamily="18" charset="0"/>
              </a:rPr>
              <a:t>trong vở bài tập</a:t>
            </a:r>
            <a:r>
              <a:rPr lang="nl-NL" sz="2000" dirty="0" smtClean="0">
                <a:latin typeface="HP001 4 hang 1 ô ly" pitchFamily="34" charset="0"/>
              </a:rPr>
              <a:t> </a:t>
            </a:r>
            <a:endParaRPr lang="en-US" sz="2000" dirty="0">
              <a:latin typeface="HP001 4 hang 1 ô ly" pitchFamily="34" charset="0"/>
            </a:endParaRPr>
          </a:p>
        </p:txBody>
      </p:sp>
      <p:sp>
        <p:nvSpPr>
          <p:cNvPr id="6179" name="Rectangle 102"/>
          <p:cNvSpPr>
            <a:spLocks noChangeArrowheads="1"/>
          </p:cNvSpPr>
          <p:nvPr/>
        </p:nvSpPr>
        <p:spPr bwMode="auto">
          <a:xfrm>
            <a:off x="2851150" y="5435600"/>
            <a:ext cx="3206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dirty="0" smtClean="0">
                <a:latin typeface="HP001 4 hang 1 ô ly" pitchFamily="34" charset="0"/>
              </a:rPr>
              <a:t>C</a:t>
            </a:r>
            <a:r>
              <a:rPr lang="nl-NL" sz="2800" dirty="0" smtClean="0">
                <a:latin typeface="HP001 4 hang 1 ô ly" pitchFamily="34" charset="0"/>
              </a:rPr>
              <a:t>huẩn bị bài mới</a:t>
            </a:r>
            <a:r>
              <a:rPr lang="nl-NL" dirty="0" smtClean="0">
                <a:latin typeface="HP001 4 hang 1 ô ly" pitchFamily="34" charset="0"/>
              </a:rPr>
              <a:t>.</a:t>
            </a:r>
            <a:endParaRPr lang="en-US" dirty="0">
              <a:latin typeface="HP001 4 hang 1 ô ly" pitchFamily="34" charset="0"/>
            </a:endParaRPr>
          </a:p>
        </p:txBody>
      </p:sp>
      <p:sp>
        <p:nvSpPr>
          <p:cNvPr id="6180" name="Rectangle 103"/>
          <p:cNvSpPr>
            <a:spLocks noChangeArrowheads="1"/>
          </p:cNvSpPr>
          <p:nvPr/>
        </p:nvSpPr>
        <p:spPr bwMode="auto">
          <a:xfrm rot="-2473901">
            <a:off x="1590675" y="1555750"/>
            <a:ext cx="182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Nội dung 01</a:t>
            </a:r>
          </a:p>
        </p:txBody>
      </p:sp>
      <p:sp>
        <p:nvSpPr>
          <p:cNvPr id="6181" name="Rectangle 104"/>
          <p:cNvSpPr>
            <a:spLocks noChangeArrowheads="1"/>
          </p:cNvSpPr>
          <p:nvPr/>
        </p:nvSpPr>
        <p:spPr bwMode="auto">
          <a:xfrm rot="-2473901">
            <a:off x="1590675" y="3363913"/>
            <a:ext cx="1828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Nội dung 02</a:t>
            </a:r>
          </a:p>
        </p:txBody>
      </p:sp>
      <p:sp>
        <p:nvSpPr>
          <p:cNvPr id="6182" name="Rectangle 105"/>
          <p:cNvSpPr>
            <a:spLocks noChangeArrowheads="1"/>
          </p:cNvSpPr>
          <p:nvPr/>
        </p:nvSpPr>
        <p:spPr bwMode="auto">
          <a:xfrm rot="-2473901">
            <a:off x="1590675" y="5186363"/>
            <a:ext cx="1828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Nội dung 03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231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38</cp:revision>
  <dcterms:created xsi:type="dcterms:W3CDTF">2020-04-10T00:57:36Z</dcterms:created>
  <dcterms:modified xsi:type="dcterms:W3CDTF">2020-04-23T02:46:57Z</dcterms:modified>
</cp:coreProperties>
</file>